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332" r:id="rId3"/>
    <p:sldId id="333" r:id="rId4"/>
    <p:sldId id="334" r:id="rId5"/>
    <p:sldId id="335" r:id="rId6"/>
    <p:sldId id="337" r:id="rId7"/>
    <p:sldId id="336" r:id="rId8"/>
    <p:sldId id="338" r:id="rId9"/>
    <p:sldId id="339" r:id="rId10"/>
    <p:sldId id="340" r:id="rId11"/>
    <p:sldId id="341" r:id="rId12"/>
    <p:sldId id="275" r:id="rId13"/>
  </p:sldIdLst>
  <p:sldSz cx="9906000" cy="6858000" type="A4"/>
  <p:notesSz cx="6797675" cy="9926638"/>
  <p:embeddedFontLst>
    <p:embeddedFont>
      <p:font typeface="Quattrocento Sans" panose="020B0604020202020204" charset="0"/>
      <p:regular r:id="rId15"/>
      <p:bold r:id="rId16"/>
      <p:italic r:id="rId17"/>
      <p:boldItalic r:id="rId18"/>
    </p:embeddedFont>
    <p:embeddedFont>
      <p:font typeface="나눔스퀘어 Bold" panose="020B0600000101010101" charset="-127"/>
      <p:bold r:id="rId19"/>
    </p:embeddedFont>
    <p:embeddedFont>
      <p:font typeface="맑은 고딕" panose="020B0503020000020004" pitchFamily="50" charset="-127"/>
      <p:regular r:id="rId20"/>
      <p:bold r:id="rId21"/>
    </p:embeddedFont>
    <p:embeddedFont>
      <p:font typeface="Segoe UI" panose="020B0502040204020203" pitchFamily="34" charset="0"/>
      <p:regular r:id="rId22"/>
      <p:bold r:id="rId23"/>
      <p:italic r:id="rId24"/>
      <p:boldItalic r:id="rId25"/>
    </p:embeddedFont>
    <p:embeddedFont>
      <p:font typeface="Century" panose="02040604050505020304" pitchFamily="18" charset="0"/>
      <p:regular r:id="rId26"/>
    </p:embeddedFont>
    <p:embeddedFont>
      <p:font typeface="Wingdings 2" panose="05020102010507070707" pitchFamily="18" charset="2"/>
      <p:regular r:id="rId27"/>
    </p:embeddedFont>
    <p:embeddedFont>
      <p:font typeface="맑은 고딕" panose="020B0503020000020004" pitchFamily="50" charset="-127"/>
      <p:regular r:id="rId20"/>
      <p:bold r:id="rId21"/>
    </p:embeddedFont>
    <p:embeddedFont>
      <p:font typeface="Verdana" panose="020B0604030504040204" pitchFamily="34" charset="0"/>
      <p:regular r:id="rId28"/>
      <p:bold r:id="rId29"/>
      <p:italic r:id="rId30"/>
      <p:bold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7" roundtripDataSignature="AMtx7mhW4r0jMvwBVLHdECew30JbKZt18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000000"/>
    <a:srgbClr val="BFBFBF"/>
    <a:srgbClr val="EB605E"/>
    <a:srgbClr val="FDC871"/>
    <a:srgbClr val="F2F2F2"/>
    <a:srgbClr val="7F7F7F"/>
    <a:srgbClr val="D9D9D9"/>
    <a:srgbClr val="E4E4E4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9B215C4-C8B2-46F6-B48C-55A864D32A64}">
  <a:tblStyle styleId="{79B215C4-C8B2-46F6-B48C-55A864D32A64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tcBdr/>
        <a:fill>
          <a:solidFill>
            <a:srgbClr val="CFD7E7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FD7E7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745FC045-0CDB-473D-B4EB-C10E0424F17B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tcBdr/>
        <a:fill>
          <a:solidFill>
            <a:srgbClr val="CFD7E7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FD7E7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3D3B05E3-6461-4A47-93DB-64F2EB953D5D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65" autoAdjust="0"/>
    <p:restoredTop sz="96283" autoAdjust="0"/>
  </p:normalViewPr>
  <p:slideViewPr>
    <p:cSldViewPr snapToGrid="0">
      <p:cViewPr varScale="1">
        <p:scale>
          <a:sx n="82" d="100"/>
          <a:sy n="82" d="100"/>
        </p:scale>
        <p:origin x="965" y="72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7" Type="http://customschemas.google.com/relationships/presentationmetadata" Target="meta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0443" y="0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81075" y="1241425"/>
            <a:ext cx="48355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9201950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1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562" name="Google Shape;15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883257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11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05748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6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49" name="Google Shape;194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31623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877108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8161033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64854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78299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25483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95541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9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46265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 sz="1200" b="0" i="0" u="none" strike="noStrike" cap="none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</a:t>
            </a:fld>
            <a:endParaRPr lang="ko-KR" altLang="en-US"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53851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.gif"/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12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openxmlformats.org/officeDocument/2006/relationships/image" Target="../media/image15.png"/><Relationship Id="rId9" Type="http://schemas.openxmlformats.org/officeDocument/2006/relationships/image" Target="../media/image2.png"/><Relationship Id="rId1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지2">
  <p:cSld name="표지2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8"/>
          <p:cNvSpPr/>
          <p:nvPr/>
        </p:nvSpPr>
        <p:spPr>
          <a:xfrm>
            <a:off x="0" y="2422579"/>
            <a:ext cx="9906000" cy="4435422"/>
          </a:xfrm>
          <a:prstGeom prst="triangle">
            <a:avLst>
              <a:gd name="adj" fmla="val 0"/>
            </a:avLst>
          </a:prstGeom>
          <a:solidFill>
            <a:srgbClr val="FDC871">
              <a:alpha val="45098"/>
            </a:srgbClr>
          </a:solidFill>
          <a:ln>
            <a:noFill/>
          </a:ln>
        </p:spPr>
        <p:txBody>
          <a:bodyPr spcFirstLastPara="1" wrap="square" lIns="36000" tIns="0" rIns="3600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12;p8"/>
          <p:cNvSpPr/>
          <p:nvPr/>
        </p:nvSpPr>
        <p:spPr>
          <a:xfrm>
            <a:off x="0" y="2176537"/>
            <a:ext cx="9906000" cy="4681463"/>
          </a:xfrm>
          <a:prstGeom prst="triangle">
            <a:avLst>
              <a:gd name="adj" fmla="val 100000"/>
            </a:avLst>
          </a:prstGeom>
          <a:gradFill>
            <a:gsLst>
              <a:gs pos="0">
                <a:srgbClr val="EB605E"/>
              </a:gs>
              <a:gs pos="80000">
                <a:srgbClr val="FDC871">
                  <a:alpha val="90196"/>
                </a:srgbClr>
              </a:gs>
              <a:gs pos="100000">
                <a:srgbClr val="FDC871">
                  <a:alpha val="90196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36000" tIns="0" rIns="3600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 b="0" i="0" u="none" strike="noStrike" cap="none" dirty="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" name="Google Shape;13;p8"/>
          <p:cNvSpPr txBox="1">
            <a:spLocks noGrp="1"/>
          </p:cNvSpPr>
          <p:nvPr>
            <p:ph type="body" idx="1"/>
          </p:nvPr>
        </p:nvSpPr>
        <p:spPr>
          <a:xfrm>
            <a:off x="899999" y="2629504"/>
            <a:ext cx="6030639" cy="10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92747" algn="l" rtl="0">
              <a:lnSpc>
                <a:spcPct val="100000"/>
              </a:lnSpc>
              <a:spcBef>
                <a:spcPts val="517"/>
              </a:spcBef>
              <a:spcAft>
                <a:spcPts val="0"/>
              </a:spcAft>
              <a:buClr>
                <a:schemeClr val="dk1"/>
              </a:buClr>
              <a:buSzPts val="2585"/>
              <a:buFont typeface="Arial"/>
              <a:buChar char="–"/>
              <a:defRPr sz="258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69252" algn="l" rtl="0">
              <a:lnSpc>
                <a:spcPct val="10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2215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5820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–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5820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»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5820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•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5820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•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5821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•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5821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•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subTitle" idx="2"/>
          </p:nvPr>
        </p:nvSpPr>
        <p:spPr>
          <a:xfrm>
            <a:off x="957779" y="4808744"/>
            <a:ext cx="1960480" cy="34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lnSpc>
                <a:spcPct val="100000"/>
              </a:lnSpc>
              <a:spcBef>
                <a:spcPts val="517"/>
              </a:spcBef>
              <a:spcAft>
                <a:spcPts val="0"/>
              </a:spcAft>
              <a:buClr>
                <a:srgbClr val="888888"/>
              </a:buClr>
              <a:buSzPts val="2585"/>
              <a:buFont typeface="Arial"/>
              <a:buNone/>
              <a:defRPr sz="2585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lnSpc>
                <a:spcPct val="100000"/>
              </a:lnSpc>
              <a:spcBef>
                <a:spcPts val="443"/>
              </a:spcBef>
              <a:spcAft>
                <a:spcPts val="0"/>
              </a:spcAft>
              <a:buClr>
                <a:srgbClr val="888888"/>
              </a:buClr>
              <a:buSzPts val="2215"/>
              <a:buFont typeface="Arial"/>
              <a:buNone/>
              <a:defRPr sz="2215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rgbClr val="888888"/>
              </a:buClr>
              <a:buSzPts val="1846"/>
              <a:buFont typeface="Arial"/>
              <a:buNone/>
              <a:defRPr sz="1845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rgbClr val="888888"/>
              </a:buClr>
              <a:buSzPts val="1846"/>
              <a:buFont typeface="Arial"/>
              <a:buNone/>
              <a:defRPr sz="1845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rgbClr val="888888"/>
              </a:buClr>
              <a:buSzPts val="1846"/>
              <a:buFont typeface="Arial"/>
              <a:buNone/>
              <a:defRPr sz="1845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ctr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rgbClr val="888888"/>
              </a:buClr>
              <a:buSzPts val="1846"/>
              <a:buFont typeface="Arial"/>
              <a:buNone/>
              <a:defRPr sz="1845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ctr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rgbClr val="888888"/>
              </a:buClr>
              <a:buSzPts val="1846"/>
              <a:buFont typeface="Arial"/>
              <a:buNone/>
              <a:defRPr sz="1845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ctr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rgbClr val="888888"/>
              </a:buClr>
              <a:buSzPts val="1846"/>
              <a:buFont typeface="Arial"/>
              <a:buNone/>
              <a:defRPr sz="1845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5" name="Google Shape;15;p8"/>
          <p:cNvSpPr txBox="1">
            <a:spLocks noGrp="1"/>
          </p:cNvSpPr>
          <p:nvPr>
            <p:ph type="body" idx="3"/>
          </p:nvPr>
        </p:nvSpPr>
        <p:spPr>
          <a:xfrm>
            <a:off x="868879" y="4303615"/>
            <a:ext cx="19014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92747" algn="l" rtl="0">
              <a:lnSpc>
                <a:spcPct val="100000"/>
              </a:lnSpc>
              <a:spcBef>
                <a:spcPts val="517"/>
              </a:spcBef>
              <a:spcAft>
                <a:spcPts val="0"/>
              </a:spcAft>
              <a:buClr>
                <a:schemeClr val="dk1"/>
              </a:buClr>
              <a:buSzPts val="2585"/>
              <a:buFont typeface="Arial"/>
              <a:buChar char="–"/>
              <a:defRPr sz="258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69252" algn="l" rtl="0">
              <a:lnSpc>
                <a:spcPct val="10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2215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5820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–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5820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»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5820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•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5820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•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5821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•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5821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•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pic>
        <p:nvPicPr>
          <p:cNvPr id="16" name="Google Shape;16;p8"/>
          <p:cNvPicPr preferRelativeResize="0"/>
          <p:nvPr/>
        </p:nvPicPr>
        <p:blipFill rotWithShape="1">
          <a:blip r:embed="rId2">
            <a:alphaModFix/>
          </a:blip>
          <a:srcRect b="26735"/>
          <a:stretch/>
        </p:blipFill>
        <p:spPr>
          <a:xfrm>
            <a:off x="7856680" y="6224597"/>
            <a:ext cx="742539" cy="533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78240" y="6346257"/>
            <a:ext cx="874824" cy="290469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8"/>
          <p:cNvSpPr/>
          <p:nvPr/>
        </p:nvSpPr>
        <p:spPr>
          <a:xfrm>
            <a:off x="5677311" y="6317560"/>
            <a:ext cx="21948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 dirty="0" err="1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하림그룹</a:t>
            </a:r>
            <a:r>
              <a:rPr lang="ko-KR" sz="1200" b="1" i="0" u="none" strike="noStrike" cap="none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통합PI 프로젝트   </a:t>
            </a:r>
            <a:r>
              <a:rPr lang="ko-KR" sz="1400" b="1" i="0" u="none" strike="noStrike" cap="none" dirty="0">
                <a:ln>
                  <a:solidFill>
                    <a:srgbClr val="404040">
                      <a:alpha val="0"/>
                    </a:srgbClr>
                  </a:solidFill>
                </a:ln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</a:t>
            </a:r>
            <a:endParaRPr sz="1400" b="1" i="0" u="none" strike="noStrike" cap="none" dirty="0">
              <a:ln>
                <a:solidFill>
                  <a:srgbClr val="404040">
                    <a:alpha val="0"/>
                  </a:srgbClr>
                </a:solidFill>
              </a:ln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9" name="Google Shape;19;p8"/>
          <p:cNvGrpSpPr/>
          <p:nvPr/>
        </p:nvGrpSpPr>
        <p:grpSpPr>
          <a:xfrm>
            <a:off x="5785120" y="5867999"/>
            <a:ext cx="3512753" cy="268720"/>
            <a:chOff x="903306" y="423503"/>
            <a:chExt cx="3512753" cy="268720"/>
          </a:xfrm>
        </p:grpSpPr>
        <p:grpSp>
          <p:nvGrpSpPr>
            <p:cNvPr id="20" name="Google Shape;20;p8"/>
            <p:cNvGrpSpPr/>
            <p:nvPr/>
          </p:nvGrpSpPr>
          <p:grpSpPr>
            <a:xfrm>
              <a:off x="1229683" y="471273"/>
              <a:ext cx="332983" cy="144189"/>
              <a:chOff x="2742532" y="4690981"/>
              <a:chExt cx="601980" cy="260670"/>
            </a:xfrm>
          </p:grpSpPr>
          <p:sp>
            <p:nvSpPr>
              <p:cNvPr id="21" name="Google Shape;21;p8"/>
              <p:cNvSpPr/>
              <p:nvPr/>
            </p:nvSpPr>
            <p:spPr>
              <a:xfrm>
                <a:off x="2742532" y="4799251"/>
                <a:ext cx="17145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52400" extrusionOk="0">
                    <a:moveTo>
                      <a:pt x="150781" y="14747"/>
                    </a:moveTo>
                    <a:cubicBezTo>
                      <a:pt x="143065" y="18081"/>
                      <a:pt x="135541" y="21605"/>
                      <a:pt x="127635" y="24558"/>
                    </a:cubicBezTo>
                    <a:cubicBezTo>
                      <a:pt x="111347" y="30654"/>
                      <a:pt x="96202" y="31320"/>
                      <a:pt x="79534" y="22176"/>
                    </a:cubicBezTo>
                    <a:cubicBezTo>
                      <a:pt x="55626" y="9127"/>
                      <a:pt x="30480" y="-2970"/>
                      <a:pt x="0" y="650"/>
                    </a:cubicBezTo>
                    <a:cubicBezTo>
                      <a:pt x="8001" y="21891"/>
                      <a:pt x="20669" y="38369"/>
                      <a:pt x="35338" y="53133"/>
                    </a:cubicBezTo>
                    <a:cubicBezTo>
                      <a:pt x="47911" y="65896"/>
                      <a:pt x="52006" y="79993"/>
                      <a:pt x="47911" y="97424"/>
                    </a:cubicBezTo>
                    <a:cubicBezTo>
                      <a:pt x="44767" y="110759"/>
                      <a:pt x="41053" y="124189"/>
                      <a:pt x="41624" y="138191"/>
                    </a:cubicBezTo>
                    <a:cubicBezTo>
                      <a:pt x="42386" y="155526"/>
                      <a:pt x="50387" y="160575"/>
                      <a:pt x="66389" y="153050"/>
                    </a:cubicBezTo>
                    <a:cubicBezTo>
                      <a:pt x="80677" y="146287"/>
                      <a:pt x="92107" y="135429"/>
                      <a:pt x="103251" y="124570"/>
                    </a:cubicBezTo>
                    <a:cubicBezTo>
                      <a:pt x="112490" y="115521"/>
                      <a:pt x="122396" y="108473"/>
                      <a:pt x="135350" y="106377"/>
                    </a:cubicBezTo>
                    <a:cubicBezTo>
                      <a:pt x="146209" y="80279"/>
                      <a:pt x="165068" y="58752"/>
                      <a:pt x="177165" y="33321"/>
                    </a:cubicBezTo>
                    <a:cubicBezTo>
                      <a:pt x="169164" y="25986"/>
                      <a:pt x="154591" y="27987"/>
                      <a:pt x="150781" y="1474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" name="Google Shape;22;p8"/>
              <p:cNvSpPr/>
              <p:nvPr/>
            </p:nvSpPr>
            <p:spPr>
              <a:xfrm>
                <a:off x="2893313" y="4756848"/>
                <a:ext cx="2286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152400" extrusionOk="0">
                    <a:moveTo>
                      <a:pt x="0" y="57150"/>
                    </a:moveTo>
                    <a:cubicBezTo>
                      <a:pt x="3810" y="70390"/>
                      <a:pt x="18383" y="68390"/>
                      <a:pt x="26384" y="75819"/>
                    </a:cubicBezTo>
                    <a:cubicBezTo>
                      <a:pt x="31052" y="76771"/>
                      <a:pt x="36004" y="76867"/>
                      <a:pt x="40386" y="78677"/>
                    </a:cubicBezTo>
                    <a:cubicBezTo>
                      <a:pt x="91345" y="99917"/>
                      <a:pt x="142208" y="121444"/>
                      <a:pt x="192977" y="142970"/>
                    </a:cubicBezTo>
                    <a:cubicBezTo>
                      <a:pt x="198406" y="145256"/>
                      <a:pt x="204311" y="147542"/>
                      <a:pt x="206121" y="154305"/>
                    </a:cubicBezTo>
                    <a:cubicBezTo>
                      <a:pt x="215265" y="154210"/>
                      <a:pt x="224314" y="153257"/>
                      <a:pt x="232600" y="148780"/>
                    </a:cubicBezTo>
                    <a:cubicBezTo>
                      <a:pt x="207264" y="120301"/>
                      <a:pt x="181261" y="92297"/>
                      <a:pt x="156686" y="63055"/>
                    </a:cubicBezTo>
                    <a:cubicBezTo>
                      <a:pt x="139160" y="42291"/>
                      <a:pt x="117443" y="24860"/>
                      <a:pt x="104775" y="0"/>
                    </a:cubicBezTo>
                    <a:cubicBezTo>
                      <a:pt x="66389" y="12573"/>
                      <a:pt x="32861" y="34195"/>
                      <a:pt x="0" y="5715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" name="Google Shape;23;p8"/>
              <p:cNvSpPr/>
              <p:nvPr/>
            </p:nvSpPr>
            <p:spPr>
              <a:xfrm>
                <a:off x="2998183" y="4752842"/>
                <a:ext cx="17145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52400" extrusionOk="0">
                    <a:moveTo>
                      <a:pt x="0" y="3911"/>
                    </a:moveTo>
                    <a:cubicBezTo>
                      <a:pt x="12668" y="28771"/>
                      <a:pt x="34385" y="46106"/>
                      <a:pt x="51911" y="66966"/>
                    </a:cubicBezTo>
                    <a:cubicBezTo>
                      <a:pt x="76486" y="96113"/>
                      <a:pt x="102394" y="124116"/>
                      <a:pt x="127825" y="152691"/>
                    </a:cubicBezTo>
                    <a:cubicBezTo>
                      <a:pt x="131731" y="152691"/>
                      <a:pt x="135446" y="152024"/>
                      <a:pt x="138398" y="149072"/>
                    </a:cubicBezTo>
                    <a:cubicBezTo>
                      <a:pt x="132969" y="142976"/>
                      <a:pt x="136398" y="136403"/>
                      <a:pt x="138208" y="130403"/>
                    </a:cubicBezTo>
                    <a:cubicBezTo>
                      <a:pt x="146304" y="102971"/>
                      <a:pt x="154686" y="75634"/>
                      <a:pt x="163544" y="48488"/>
                    </a:cubicBezTo>
                    <a:cubicBezTo>
                      <a:pt x="166211" y="40201"/>
                      <a:pt x="166116" y="30390"/>
                      <a:pt x="174784" y="24866"/>
                    </a:cubicBezTo>
                    <a:cubicBezTo>
                      <a:pt x="174117" y="21532"/>
                      <a:pt x="173450" y="18198"/>
                      <a:pt x="172784" y="14864"/>
                    </a:cubicBezTo>
                    <a:cubicBezTo>
                      <a:pt x="129254" y="10388"/>
                      <a:pt x="85630" y="7816"/>
                      <a:pt x="41910" y="6768"/>
                    </a:cubicBezTo>
                    <a:cubicBezTo>
                      <a:pt x="30099" y="6482"/>
                      <a:pt x="18002" y="6863"/>
                      <a:pt x="7334" y="5"/>
                    </a:cubicBezTo>
                    <a:cubicBezTo>
                      <a:pt x="4096" y="-90"/>
                      <a:pt x="1619" y="1053"/>
                      <a:pt x="0" y="391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" name="Google Shape;24;p8"/>
              <p:cNvSpPr/>
              <p:nvPr/>
            </p:nvSpPr>
            <p:spPr>
              <a:xfrm>
                <a:off x="3153822" y="4712843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 extrusionOk="0">
                    <a:moveTo>
                      <a:pt x="17145" y="54863"/>
                    </a:moveTo>
                    <a:cubicBezTo>
                      <a:pt x="17812" y="58196"/>
                      <a:pt x="18479" y="61530"/>
                      <a:pt x="19145" y="64864"/>
                    </a:cubicBezTo>
                    <a:cubicBezTo>
                      <a:pt x="33052" y="95344"/>
                      <a:pt x="47625" y="125538"/>
                      <a:pt x="54007" y="158876"/>
                    </a:cubicBezTo>
                    <a:cubicBezTo>
                      <a:pt x="92392" y="141635"/>
                      <a:pt x="122587" y="112870"/>
                      <a:pt x="155543" y="87914"/>
                    </a:cubicBezTo>
                    <a:cubicBezTo>
                      <a:pt x="152305" y="80961"/>
                      <a:pt x="146018" y="77532"/>
                      <a:pt x="139922" y="73627"/>
                    </a:cubicBezTo>
                    <a:cubicBezTo>
                      <a:pt x="102775" y="49338"/>
                      <a:pt x="65818" y="24668"/>
                      <a:pt x="28766" y="189"/>
                    </a:cubicBezTo>
                    <a:cubicBezTo>
                      <a:pt x="18859" y="-668"/>
                      <a:pt x="9430" y="1523"/>
                      <a:pt x="0" y="4094"/>
                    </a:cubicBezTo>
                    <a:cubicBezTo>
                      <a:pt x="2286" y="22001"/>
                      <a:pt x="13240" y="37241"/>
                      <a:pt x="17145" y="548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" name="Google Shape;25;p8"/>
              <p:cNvSpPr/>
              <p:nvPr/>
            </p:nvSpPr>
            <p:spPr>
              <a:xfrm>
                <a:off x="2877883" y="4832571"/>
                <a:ext cx="219075" cy="104775"/>
              </a:xfrm>
              <a:custGeom>
                <a:avLst/>
                <a:gdLst/>
                <a:ahLst/>
                <a:cxnLst/>
                <a:rect l="l" t="t" r="r" b="b"/>
                <a:pathLst>
                  <a:path w="219075" h="104775" extrusionOk="0">
                    <a:moveTo>
                      <a:pt x="221551" y="78486"/>
                    </a:moveTo>
                    <a:cubicBezTo>
                      <a:pt x="219742" y="71818"/>
                      <a:pt x="213836" y="69533"/>
                      <a:pt x="208407" y="67151"/>
                    </a:cubicBezTo>
                    <a:cubicBezTo>
                      <a:pt x="157543" y="45625"/>
                      <a:pt x="106775" y="24193"/>
                      <a:pt x="55817" y="2858"/>
                    </a:cubicBezTo>
                    <a:cubicBezTo>
                      <a:pt x="51530" y="1048"/>
                      <a:pt x="46482" y="953"/>
                      <a:pt x="41815" y="0"/>
                    </a:cubicBezTo>
                    <a:cubicBezTo>
                      <a:pt x="29718" y="25432"/>
                      <a:pt x="10858" y="46958"/>
                      <a:pt x="0" y="73057"/>
                    </a:cubicBezTo>
                    <a:cubicBezTo>
                      <a:pt x="14383" y="75914"/>
                      <a:pt x="28670" y="72676"/>
                      <a:pt x="42958" y="72295"/>
                    </a:cubicBezTo>
                    <a:cubicBezTo>
                      <a:pt x="82201" y="71247"/>
                      <a:pt x="70199" y="66389"/>
                      <a:pt x="85630" y="99060"/>
                    </a:cubicBezTo>
                    <a:cubicBezTo>
                      <a:pt x="92012" y="112490"/>
                      <a:pt x="97250" y="111062"/>
                      <a:pt x="106775" y="106870"/>
                    </a:cubicBezTo>
                    <a:cubicBezTo>
                      <a:pt x="108395" y="106109"/>
                      <a:pt x="110395" y="105632"/>
                      <a:pt x="111538" y="104394"/>
                    </a:cubicBezTo>
                    <a:cubicBezTo>
                      <a:pt x="133541" y="80105"/>
                      <a:pt x="161734" y="79058"/>
                      <a:pt x="191548" y="82296"/>
                    </a:cubicBezTo>
                    <a:cubicBezTo>
                      <a:pt x="201454" y="83439"/>
                      <a:pt x="211836" y="81915"/>
                      <a:pt x="221551" y="7848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6" name="Google Shape;26;p8"/>
              <p:cNvSpPr/>
              <p:nvPr/>
            </p:nvSpPr>
            <p:spPr>
              <a:xfrm>
                <a:off x="3182397" y="4709233"/>
                <a:ext cx="16192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85725" extrusionOk="0">
                    <a:moveTo>
                      <a:pt x="0" y="3704"/>
                    </a:moveTo>
                    <a:cubicBezTo>
                      <a:pt x="37052" y="28183"/>
                      <a:pt x="74009" y="52853"/>
                      <a:pt x="111157" y="77142"/>
                    </a:cubicBezTo>
                    <a:cubicBezTo>
                      <a:pt x="117253" y="81142"/>
                      <a:pt x="123634" y="84476"/>
                      <a:pt x="126778" y="91429"/>
                    </a:cubicBezTo>
                    <a:cubicBezTo>
                      <a:pt x="150019" y="78285"/>
                      <a:pt x="165735" y="60568"/>
                      <a:pt x="166306" y="31993"/>
                    </a:cubicBezTo>
                    <a:cubicBezTo>
                      <a:pt x="166497" y="21992"/>
                      <a:pt x="162401" y="16372"/>
                      <a:pt x="154305" y="12181"/>
                    </a:cubicBezTo>
                    <a:cubicBezTo>
                      <a:pt x="146209" y="8086"/>
                      <a:pt x="138017" y="4085"/>
                      <a:pt x="128968" y="3514"/>
                    </a:cubicBezTo>
                    <a:cubicBezTo>
                      <a:pt x="86011" y="370"/>
                      <a:pt x="42958" y="-2582"/>
                      <a:pt x="0" y="370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7" name="Google Shape;27;p8"/>
              <p:cNvSpPr/>
              <p:nvPr/>
            </p:nvSpPr>
            <p:spPr>
              <a:xfrm>
                <a:off x="3005613" y="4690981"/>
                <a:ext cx="161925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76200" extrusionOk="0">
                    <a:moveTo>
                      <a:pt x="165354" y="76725"/>
                    </a:moveTo>
                    <a:cubicBezTo>
                      <a:pt x="161449" y="59104"/>
                      <a:pt x="150590" y="43959"/>
                      <a:pt x="148018" y="25861"/>
                    </a:cubicBezTo>
                    <a:cubicBezTo>
                      <a:pt x="115729" y="38053"/>
                      <a:pt x="89249" y="18908"/>
                      <a:pt x="60960" y="9669"/>
                    </a:cubicBezTo>
                    <a:cubicBezTo>
                      <a:pt x="53054" y="7097"/>
                      <a:pt x="45339" y="3573"/>
                      <a:pt x="37433" y="906"/>
                    </a:cubicBezTo>
                    <a:cubicBezTo>
                      <a:pt x="32671" y="-618"/>
                      <a:pt x="26003" y="-809"/>
                      <a:pt x="25813" y="5097"/>
                    </a:cubicBezTo>
                    <a:cubicBezTo>
                      <a:pt x="25241" y="18813"/>
                      <a:pt x="13906" y="29576"/>
                      <a:pt x="14573" y="42244"/>
                    </a:cubicBezTo>
                    <a:cubicBezTo>
                      <a:pt x="15145" y="54817"/>
                      <a:pt x="10668" y="59580"/>
                      <a:pt x="0" y="61771"/>
                    </a:cubicBezTo>
                    <a:cubicBezTo>
                      <a:pt x="10573" y="68629"/>
                      <a:pt x="22765" y="68248"/>
                      <a:pt x="34576" y="68533"/>
                    </a:cubicBezTo>
                    <a:cubicBezTo>
                      <a:pt x="78200" y="69581"/>
                      <a:pt x="121825" y="72153"/>
                      <a:pt x="165354" y="7672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8" name="Google Shape;28;p8"/>
              <p:cNvSpPr/>
              <p:nvPr/>
            </p:nvSpPr>
            <p:spPr>
              <a:xfrm>
                <a:off x="3133552" y="4777612"/>
                <a:ext cx="666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66675" h="133350" extrusionOk="0">
                    <a:moveTo>
                      <a:pt x="74181" y="94012"/>
                    </a:moveTo>
                    <a:cubicBezTo>
                      <a:pt x="67894" y="60769"/>
                      <a:pt x="53226" y="30480"/>
                      <a:pt x="39319" y="0"/>
                    </a:cubicBezTo>
                    <a:cubicBezTo>
                      <a:pt x="30651" y="5524"/>
                      <a:pt x="30747" y="15335"/>
                      <a:pt x="28080" y="23622"/>
                    </a:cubicBezTo>
                    <a:cubicBezTo>
                      <a:pt x="19222" y="50768"/>
                      <a:pt x="10839" y="78200"/>
                      <a:pt x="2743" y="105537"/>
                    </a:cubicBezTo>
                    <a:cubicBezTo>
                      <a:pt x="934" y="111538"/>
                      <a:pt x="-2495" y="118015"/>
                      <a:pt x="2934" y="124206"/>
                    </a:cubicBezTo>
                    <a:cubicBezTo>
                      <a:pt x="8839" y="121634"/>
                      <a:pt x="14745" y="119063"/>
                      <a:pt x="20079" y="116776"/>
                    </a:cubicBezTo>
                    <a:cubicBezTo>
                      <a:pt x="24555" y="118777"/>
                      <a:pt x="23793" y="122111"/>
                      <a:pt x="23793" y="124777"/>
                    </a:cubicBezTo>
                    <a:cubicBezTo>
                      <a:pt x="23698" y="131445"/>
                      <a:pt x="22746" y="138303"/>
                      <a:pt x="31509" y="140589"/>
                    </a:cubicBezTo>
                    <a:cubicBezTo>
                      <a:pt x="39700" y="142685"/>
                      <a:pt x="46749" y="141161"/>
                      <a:pt x="52654" y="134779"/>
                    </a:cubicBezTo>
                    <a:cubicBezTo>
                      <a:pt x="63513" y="123158"/>
                      <a:pt x="67323" y="107823"/>
                      <a:pt x="74181" y="9401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" name="Google Shape;29;p8"/>
              <p:cNvSpPr/>
              <p:nvPr/>
            </p:nvSpPr>
            <p:spPr>
              <a:xfrm>
                <a:off x="2742532" y="4799251"/>
                <a:ext cx="142875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152400" extrusionOk="0">
                    <a:moveTo>
                      <a:pt x="150781" y="14747"/>
                    </a:moveTo>
                    <a:cubicBezTo>
                      <a:pt x="143065" y="18081"/>
                      <a:pt x="135541" y="21605"/>
                      <a:pt x="127635" y="24558"/>
                    </a:cubicBezTo>
                    <a:cubicBezTo>
                      <a:pt x="111347" y="30654"/>
                      <a:pt x="96202" y="31320"/>
                      <a:pt x="79534" y="22176"/>
                    </a:cubicBezTo>
                    <a:cubicBezTo>
                      <a:pt x="55626" y="9127"/>
                      <a:pt x="30480" y="-2970"/>
                      <a:pt x="0" y="650"/>
                    </a:cubicBezTo>
                    <a:cubicBezTo>
                      <a:pt x="8001" y="21891"/>
                      <a:pt x="20669" y="38369"/>
                      <a:pt x="35338" y="53133"/>
                    </a:cubicBezTo>
                    <a:cubicBezTo>
                      <a:pt x="47911" y="65896"/>
                      <a:pt x="52006" y="79993"/>
                      <a:pt x="47911" y="97424"/>
                    </a:cubicBezTo>
                    <a:cubicBezTo>
                      <a:pt x="44767" y="110759"/>
                      <a:pt x="41053" y="124189"/>
                      <a:pt x="41624" y="138191"/>
                    </a:cubicBezTo>
                    <a:cubicBezTo>
                      <a:pt x="42386" y="155526"/>
                      <a:pt x="50387" y="160575"/>
                      <a:pt x="66389" y="153050"/>
                    </a:cubicBezTo>
                    <a:cubicBezTo>
                      <a:pt x="80677" y="146287"/>
                      <a:pt x="92107" y="135429"/>
                      <a:pt x="103251" y="124570"/>
                    </a:cubicBezTo>
                    <a:cubicBezTo>
                      <a:pt x="112490" y="115521"/>
                      <a:pt x="122396" y="108473"/>
                      <a:pt x="135350" y="106377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0" name="Google Shape;30;p8"/>
              <p:cNvSpPr/>
              <p:nvPr/>
            </p:nvSpPr>
            <p:spPr>
              <a:xfrm>
                <a:off x="3099434" y="4905533"/>
                <a:ext cx="190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120000" extrusionOk="0">
                    <a:moveTo>
                      <a:pt x="0" y="69594"/>
                    </a:moveTo>
                    <a:cubicBezTo>
                      <a:pt x="9144" y="68397"/>
                      <a:pt x="18193" y="56403"/>
                      <a:pt x="26479" y="0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1" name="Google Shape;31;p8"/>
              <p:cNvSpPr/>
              <p:nvPr/>
            </p:nvSpPr>
            <p:spPr>
              <a:xfrm>
                <a:off x="2893408" y="4756752"/>
                <a:ext cx="104775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04775" h="57150" extrusionOk="0">
                    <a:moveTo>
                      <a:pt x="104775" y="0"/>
                    </a:moveTo>
                    <a:cubicBezTo>
                      <a:pt x="66294" y="12573"/>
                      <a:pt x="32766" y="34290"/>
                      <a:pt x="0" y="57245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2" name="Google Shape;32;p8"/>
              <p:cNvSpPr/>
              <p:nvPr/>
            </p:nvSpPr>
            <p:spPr>
              <a:xfrm>
                <a:off x="3125913" y="4901913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0000" extrusionOk="0">
                    <a:moveTo>
                      <a:pt x="0" y="45606"/>
                    </a:moveTo>
                    <a:cubicBezTo>
                      <a:pt x="3905" y="45606"/>
                      <a:pt x="7620" y="37203"/>
                      <a:pt x="10573" y="0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3" name="Google Shape;33;p8"/>
              <p:cNvSpPr/>
              <p:nvPr/>
            </p:nvSpPr>
            <p:spPr>
              <a:xfrm>
                <a:off x="2998183" y="475284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2397" y="63"/>
                    </a:moveTo>
                    <a:cubicBezTo>
                      <a:pt x="51603" y="-1134"/>
                      <a:pt x="20397" y="14463"/>
                      <a:pt x="0" y="50469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" name="Google Shape;34;p8"/>
              <p:cNvSpPr/>
              <p:nvPr/>
            </p:nvSpPr>
            <p:spPr>
              <a:xfrm>
                <a:off x="3153631" y="4712748"/>
                <a:ext cx="2857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120000" extrusionOk="0">
                    <a:moveTo>
                      <a:pt x="28766" y="2381"/>
                    </a:moveTo>
                    <a:cubicBezTo>
                      <a:pt x="18859" y="-8416"/>
                      <a:pt x="9430" y="19187"/>
                      <a:pt x="0" y="51578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5" name="Google Shape;35;p8"/>
              <p:cNvSpPr/>
              <p:nvPr/>
            </p:nvSpPr>
            <p:spPr>
              <a:xfrm>
                <a:off x="3207733" y="4800663"/>
                <a:ext cx="95250" cy="66675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66675" extrusionOk="0">
                    <a:moveTo>
                      <a:pt x="0" y="70961"/>
                    </a:moveTo>
                    <a:cubicBezTo>
                      <a:pt x="38386" y="53721"/>
                      <a:pt x="68580" y="24955"/>
                      <a:pt x="101536" y="0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6" name="Google Shape;36;p8"/>
              <p:cNvSpPr/>
              <p:nvPr/>
            </p:nvSpPr>
            <p:spPr>
              <a:xfrm>
                <a:off x="2877883" y="4903997"/>
                <a:ext cx="21907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219075" h="38100" extrusionOk="0">
                    <a:moveTo>
                      <a:pt x="0" y="1631"/>
                    </a:moveTo>
                    <a:cubicBezTo>
                      <a:pt x="14383" y="4489"/>
                      <a:pt x="28670" y="1250"/>
                      <a:pt x="42958" y="869"/>
                    </a:cubicBezTo>
                    <a:cubicBezTo>
                      <a:pt x="82201" y="-179"/>
                      <a:pt x="70199" y="-5036"/>
                      <a:pt x="85630" y="27634"/>
                    </a:cubicBezTo>
                    <a:cubicBezTo>
                      <a:pt x="92012" y="41065"/>
                      <a:pt x="97250" y="39636"/>
                      <a:pt x="106775" y="35445"/>
                    </a:cubicBezTo>
                    <a:cubicBezTo>
                      <a:pt x="108395" y="34683"/>
                      <a:pt x="110395" y="34207"/>
                      <a:pt x="111538" y="32968"/>
                    </a:cubicBezTo>
                    <a:cubicBezTo>
                      <a:pt x="133541" y="8680"/>
                      <a:pt x="161734" y="7632"/>
                      <a:pt x="191548" y="10870"/>
                    </a:cubicBezTo>
                    <a:cubicBezTo>
                      <a:pt x="201549" y="11918"/>
                      <a:pt x="211931" y="10394"/>
                      <a:pt x="221647" y="6965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7" name="Google Shape;37;p8"/>
              <p:cNvSpPr/>
              <p:nvPr/>
            </p:nvSpPr>
            <p:spPr>
              <a:xfrm>
                <a:off x="3182587" y="4709273"/>
                <a:ext cx="16192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85725" extrusionOk="0">
                    <a:moveTo>
                      <a:pt x="126682" y="91389"/>
                    </a:moveTo>
                    <a:cubicBezTo>
                      <a:pt x="149923" y="78245"/>
                      <a:pt x="165640" y="60528"/>
                      <a:pt x="166211" y="31953"/>
                    </a:cubicBezTo>
                    <a:cubicBezTo>
                      <a:pt x="166402" y="21952"/>
                      <a:pt x="162306" y="16332"/>
                      <a:pt x="154210" y="12141"/>
                    </a:cubicBezTo>
                    <a:cubicBezTo>
                      <a:pt x="146113" y="8046"/>
                      <a:pt x="137922" y="4045"/>
                      <a:pt x="128873" y="3474"/>
                    </a:cubicBezTo>
                    <a:cubicBezTo>
                      <a:pt x="85915" y="330"/>
                      <a:pt x="42958" y="-2527"/>
                      <a:pt x="0" y="3664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" name="Google Shape;38;p8"/>
              <p:cNvSpPr/>
              <p:nvPr/>
            </p:nvSpPr>
            <p:spPr>
              <a:xfrm>
                <a:off x="3005613" y="4690981"/>
                <a:ext cx="142875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57150" extrusionOk="0">
                    <a:moveTo>
                      <a:pt x="148018" y="25861"/>
                    </a:moveTo>
                    <a:cubicBezTo>
                      <a:pt x="115729" y="38053"/>
                      <a:pt x="89249" y="18908"/>
                      <a:pt x="60960" y="9669"/>
                    </a:cubicBezTo>
                    <a:cubicBezTo>
                      <a:pt x="53054" y="7097"/>
                      <a:pt x="45339" y="3573"/>
                      <a:pt x="37433" y="906"/>
                    </a:cubicBezTo>
                    <a:cubicBezTo>
                      <a:pt x="32671" y="-618"/>
                      <a:pt x="26003" y="-809"/>
                      <a:pt x="25813" y="5097"/>
                    </a:cubicBezTo>
                    <a:cubicBezTo>
                      <a:pt x="25241" y="18813"/>
                      <a:pt x="13906" y="29576"/>
                      <a:pt x="14573" y="42244"/>
                    </a:cubicBezTo>
                    <a:cubicBezTo>
                      <a:pt x="15145" y="54817"/>
                      <a:pt x="10668" y="59580"/>
                      <a:pt x="0" y="61771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" name="Google Shape;39;p8"/>
              <p:cNvSpPr/>
              <p:nvPr/>
            </p:nvSpPr>
            <p:spPr>
              <a:xfrm>
                <a:off x="3136486" y="4871624"/>
                <a:ext cx="6667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66675" h="38100" extrusionOk="0">
                    <a:moveTo>
                      <a:pt x="0" y="30290"/>
                    </a:moveTo>
                    <a:cubicBezTo>
                      <a:pt x="5906" y="27718"/>
                      <a:pt x="11811" y="25146"/>
                      <a:pt x="17145" y="22860"/>
                    </a:cubicBezTo>
                    <a:cubicBezTo>
                      <a:pt x="21622" y="24860"/>
                      <a:pt x="20860" y="28194"/>
                      <a:pt x="20860" y="30861"/>
                    </a:cubicBezTo>
                    <a:cubicBezTo>
                      <a:pt x="20765" y="37528"/>
                      <a:pt x="19812" y="44387"/>
                      <a:pt x="28575" y="46673"/>
                    </a:cubicBezTo>
                    <a:cubicBezTo>
                      <a:pt x="36767" y="48768"/>
                      <a:pt x="43815" y="47244"/>
                      <a:pt x="49721" y="40862"/>
                    </a:cubicBezTo>
                    <a:cubicBezTo>
                      <a:pt x="60484" y="29147"/>
                      <a:pt x="64294" y="13811"/>
                      <a:pt x="71247" y="0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0" name="Google Shape;40;p8"/>
            <p:cNvGrpSpPr/>
            <p:nvPr/>
          </p:nvGrpSpPr>
          <p:grpSpPr>
            <a:xfrm>
              <a:off x="1662976" y="471273"/>
              <a:ext cx="293092" cy="170508"/>
              <a:chOff x="3955649" y="4652147"/>
              <a:chExt cx="529863" cy="308250"/>
            </a:xfrm>
          </p:grpSpPr>
          <p:sp>
            <p:nvSpPr>
              <p:cNvPr id="41" name="Google Shape;41;p8"/>
              <p:cNvSpPr/>
              <p:nvPr/>
            </p:nvSpPr>
            <p:spPr>
              <a:xfrm>
                <a:off x="4220526" y="4665026"/>
                <a:ext cx="16192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180975" extrusionOk="0">
                    <a:moveTo>
                      <a:pt x="35433" y="65723"/>
                    </a:moveTo>
                    <a:lnTo>
                      <a:pt x="0" y="0"/>
                    </a:lnTo>
                    <a:cubicBezTo>
                      <a:pt x="6001" y="1238"/>
                      <a:pt x="11906" y="2667"/>
                      <a:pt x="17812" y="4286"/>
                    </a:cubicBezTo>
                    <a:cubicBezTo>
                      <a:pt x="43339" y="11430"/>
                      <a:pt x="71628" y="7620"/>
                      <a:pt x="104204" y="9906"/>
                    </a:cubicBezTo>
                    <a:cubicBezTo>
                      <a:pt x="136779" y="12192"/>
                      <a:pt x="146685" y="18860"/>
                      <a:pt x="158401" y="23336"/>
                    </a:cubicBezTo>
                    <a:cubicBezTo>
                      <a:pt x="164402" y="25622"/>
                      <a:pt x="168402" y="25146"/>
                      <a:pt x="171069" y="24194"/>
                    </a:cubicBezTo>
                    <a:lnTo>
                      <a:pt x="101346" y="187643"/>
                    </a:lnTo>
                    <a:lnTo>
                      <a:pt x="35433" y="65723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2" name="Google Shape;42;p8"/>
              <p:cNvSpPr/>
              <p:nvPr/>
            </p:nvSpPr>
            <p:spPr>
              <a:xfrm>
                <a:off x="3955649" y="4684362"/>
                <a:ext cx="123825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3825" h="152400" extrusionOk="0">
                    <a:moveTo>
                      <a:pt x="132384" y="67818"/>
                    </a:moveTo>
                    <a:lnTo>
                      <a:pt x="50946" y="0"/>
                    </a:lnTo>
                    <a:lnTo>
                      <a:pt x="46088" y="2953"/>
                    </a:lnTo>
                    <a:cubicBezTo>
                      <a:pt x="46088" y="2953"/>
                      <a:pt x="25228" y="-1524"/>
                      <a:pt x="14179" y="3715"/>
                    </a:cubicBezTo>
                    <a:cubicBezTo>
                      <a:pt x="3225" y="8954"/>
                      <a:pt x="2558" y="19812"/>
                      <a:pt x="8559" y="33242"/>
                    </a:cubicBezTo>
                    <a:cubicBezTo>
                      <a:pt x="14560" y="46768"/>
                      <a:pt x="17417" y="50483"/>
                      <a:pt x="10369" y="51626"/>
                    </a:cubicBezTo>
                    <a:cubicBezTo>
                      <a:pt x="3321" y="52769"/>
                      <a:pt x="749" y="56864"/>
                      <a:pt x="82" y="60960"/>
                    </a:cubicBezTo>
                    <a:cubicBezTo>
                      <a:pt x="-585" y="65056"/>
                      <a:pt x="2940" y="70676"/>
                      <a:pt x="6083" y="71057"/>
                    </a:cubicBezTo>
                    <a:cubicBezTo>
                      <a:pt x="9226" y="71438"/>
                      <a:pt x="13893" y="68104"/>
                      <a:pt x="12083" y="66961"/>
                    </a:cubicBezTo>
                    <a:cubicBezTo>
                      <a:pt x="10274" y="65818"/>
                      <a:pt x="6369" y="65056"/>
                      <a:pt x="8845" y="62484"/>
                    </a:cubicBezTo>
                    <a:cubicBezTo>
                      <a:pt x="11321" y="59817"/>
                      <a:pt x="18465" y="63913"/>
                      <a:pt x="18084" y="68771"/>
                    </a:cubicBezTo>
                    <a:cubicBezTo>
                      <a:pt x="18084" y="68771"/>
                      <a:pt x="16655" y="88202"/>
                      <a:pt x="22656" y="110300"/>
                    </a:cubicBezTo>
                    <a:cubicBezTo>
                      <a:pt x="27990" y="129826"/>
                      <a:pt x="36087" y="146399"/>
                      <a:pt x="37134" y="157448"/>
                    </a:cubicBezTo>
                    <a:lnTo>
                      <a:pt x="73044" y="123634"/>
                    </a:lnTo>
                    <a:lnTo>
                      <a:pt x="73044" y="123634"/>
                    </a:lnTo>
                    <a:lnTo>
                      <a:pt x="73044" y="123634"/>
                    </a:lnTo>
                    <a:lnTo>
                      <a:pt x="132384" y="67818"/>
                    </a:lnTo>
                    <a:close/>
                    <a:moveTo>
                      <a:pt x="13512" y="17621"/>
                    </a:moveTo>
                    <a:cubicBezTo>
                      <a:pt x="18465" y="8287"/>
                      <a:pt x="34372" y="14669"/>
                      <a:pt x="34372" y="14669"/>
                    </a:cubicBezTo>
                    <a:cubicBezTo>
                      <a:pt x="34372" y="14669"/>
                      <a:pt x="25133" y="26575"/>
                      <a:pt x="23704" y="37147"/>
                    </a:cubicBezTo>
                    <a:cubicBezTo>
                      <a:pt x="23704" y="37052"/>
                      <a:pt x="6464" y="30766"/>
                      <a:pt x="13512" y="17621"/>
                    </a:cubicBez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" name="Google Shape;43;p8"/>
              <p:cNvSpPr/>
              <p:nvPr/>
            </p:nvSpPr>
            <p:spPr>
              <a:xfrm>
                <a:off x="4320730" y="4854288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25197" y="1197"/>
                    </a:moveTo>
                    <a:lnTo>
                      <a:pt x="29997" y="9600"/>
                    </a:lnTo>
                    <a:cubicBezTo>
                      <a:pt x="19200" y="11994"/>
                      <a:pt x="9600" y="14400"/>
                      <a:pt x="0" y="15597"/>
                    </a:cubicBezTo>
                    <a:lnTo>
                      <a:pt x="7194" y="0"/>
                    </a:lnTo>
                    <a:lnTo>
                      <a:pt x="25197" y="1197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" name="Google Shape;44;p8"/>
              <p:cNvSpPr/>
              <p:nvPr/>
            </p:nvSpPr>
            <p:spPr>
              <a:xfrm>
                <a:off x="4245577" y="4851431"/>
                <a:ext cx="76200" cy="104775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104775" extrusionOk="0">
                    <a:moveTo>
                      <a:pt x="75152" y="4096"/>
                    </a:moveTo>
                    <a:cubicBezTo>
                      <a:pt x="71628" y="4858"/>
                      <a:pt x="69247" y="5239"/>
                      <a:pt x="69247" y="5239"/>
                    </a:cubicBezTo>
                    <a:cubicBezTo>
                      <a:pt x="69247" y="5239"/>
                      <a:pt x="68866" y="10096"/>
                      <a:pt x="67818" y="21336"/>
                    </a:cubicBezTo>
                    <a:cubicBezTo>
                      <a:pt x="66770" y="32575"/>
                      <a:pt x="63532" y="31051"/>
                      <a:pt x="62484" y="40005"/>
                    </a:cubicBezTo>
                    <a:cubicBezTo>
                      <a:pt x="61436" y="48958"/>
                      <a:pt x="64579" y="51245"/>
                      <a:pt x="67151" y="59817"/>
                    </a:cubicBezTo>
                    <a:cubicBezTo>
                      <a:pt x="69628" y="68485"/>
                      <a:pt x="67151" y="69914"/>
                      <a:pt x="72104" y="75914"/>
                    </a:cubicBezTo>
                    <a:cubicBezTo>
                      <a:pt x="77057" y="81915"/>
                      <a:pt x="79153" y="89345"/>
                      <a:pt x="79153" y="92012"/>
                    </a:cubicBezTo>
                    <a:cubicBezTo>
                      <a:pt x="79153" y="94583"/>
                      <a:pt x="73152" y="93154"/>
                      <a:pt x="67818" y="93821"/>
                    </a:cubicBezTo>
                    <a:cubicBezTo>
                      <a:pt x="62484" y="94583"/>
                      <a:pt x="62484" y="95250"/>
                      <a:pt x="59722" y="94964"/>
                    </a:cubicBezTo>
                    <a:cubicBezTo>
                      <a:pt x="56864" y="94583"/>
                      <a:pt x="57531" y="93536"/>
                      <a:pt x="57531" y="88201"/>
                    </a:cubicBezTo>
                    <a:cubicBezTo>
                      <a:pt x="57531" y="82963"/>
                      <a:pt x="54007" y="80391"/>
                      <a:pt x="54007" y="80391"/>
                    </a:cubicBezTo>
                    <a:lnTo>
                      <a:pt x="50483" y="82582"/>
                    </a:lnTo>
                    <a:lnTo>
                      <a:pt x="45148" y="79629"/>
                    </a:lnTo>
                    <a:cubicBezTo>
                      <a:pt x="45148" y="79629"/>
                      <a:pt x="44101" y="76676"/>
                      <a:pt x="44768" y="70295"/>
                    </a:cubicBezTo>
                    <a:cubicBezTo>
                      <a:pt x="45434" y="64008"/>
                      <a:pt x="40577" y="39338"/>
                      <a:pt x="40577" y="39338"/>
                    </a:cubicBezTo>
                    <a:lnTo>
                      <a:pt x="31337" y="54673"/>
                    </a:lnTo>
                    <a:cubicBezTo>
                      <a:pt x="29528" y="88678"/>
                      <a:pt x="45529" y="102489"/>
                      <a:pt x="45529" y="102489"/>
                    </a:cubicBezTo>
                    <a:lnTo>
                      <a:pt x="43815" y="108109"/>
                    </a:lnTo>
                    <a:cubicBezTo>
                      <a:pt x="43815" y="108109"/>
                      <a:pt x="38862" y="108585"/>
                      <a:pt x="28575" y="107728"/>
                    </a:cubicBezTo>
                    <a:cubicBezTo>
                      <a:pt x="18288" y="106966"/>
                      <a:pt x="16859" y="102489"/>
                      <a:pt x="16859" y="102489"/>
                    </a:cubicBezTo>
                    <a:lnTo>
                      <a:pt x="18288" y="91630"/>
                    </a:lnTo>
                    <a:lnTo>
                      <a:pt x="11621" y="93821"/>
                    </a:lnTo>
                    <a:lnTo>
                      <a:pt x="7048" y="88964"/>
                    </a:lnTo>
                    <a:cubicBezTo>
                      <a:pt x="7048" y="88964"/>
                      <a:pt x="6001" y="86677"/>
                      <a:pt x="7715" y="81915"/>
                    </a:cubicBezTo>
                    <a:cubicBezTo>
                      <a:pt x="9525" y="77057"/>
                      <a:pt x="9525" y="46387"/>
                      <a:pt x="10573" y="28766"/>
                    </a:cubicBezTo>
                    <a:cubicBezTo>
                      <a:pt x="11621" y="11144"/>
                      <a:pt x="5620" y="8192"/>
                      <a:pt x="2096" y="2191"/>
                    </a:cubicBezTo>
                    <a:cubicBezTo>
                      <a:pt x="1524" y="1238"/>
                      <a:pt x="857" y="571"/>
                      <a:pt x="0" y="0"/>
                    </a:cubicBezTo>
                    <a:lnTo>
                      <a:pt x="75819" y="2762"/>
                    </a:lnTo>
                    <a:lnTo>
                      <a:pt x="75152" y="409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5" name="Google Shape;45;p8"/>
              <p:cNvSpPr/>
              <p:nvPr/>
            </p:nvSpPr>
            <p:spPr>
              <a:xfrm>
                <a:off x="4148708" y="4730749"/>
                <a:ext cx="17145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14300" extrusionOk="0">
                    <a:moveTo>
                      <a:pt x="26003" y="93440"/>
                    </a:moveTo>
                    <a:lnTo>
                      <a:pt x="107251" y="0"/>
                    </a:lnTo>
                    <a:lnTo>
                      <a:pt x="173164" y="122015"/>
                    </a:lnTo>
                    <a:lnTo>
                      <a:pt x="172498" y="123444"/>
                    </a:lnTo>
                    <a:lnTo>
                      <a:pt x="96679" y="120682"/>
                    </a:lnTo>
                    <a:cubicBezTo>
                      <a:pt x="92392" y="117634"/>
                      <a:pt x="84772" y="119063"/>
                      <a:pt x="74295" y="118777"/>
                    </a:cubicBezTo>
                    <a:cubicBezTo>
                      <a:pt x="61913" y="118396"/>
                      <a:pt x="28575" y="117253"/>
                      <a:pt x="14478" y="120301"/>
                    </a:cubicBezTo>
                    <a:cubicBezTo>
                      <a:pt x="7810" y="121730"/>
                      <a:pt x="3905" y="122873"/>
                      <a:pt x="0" y="123254"/>
                    </a:cubicBezTo>
                    <a:lnTo>
                      <a:pt x="26003" y="9344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6" name="Google Shape;46;p8"/>
              <p:cNvSpPr/>
              <p:nvPr/>
            </p:nvSpPr>
            <p:spPr>
              <a:xfrm>
                <a:off x="4321873" y="4668265"/>
                <a:ext cx="16192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180975" extrusionOk="0">
                    <a:moveTo>
                      <a:pt x="58769" y="172022"/>
                    </a:moveTo>
                    <a:cubicBezTo>
                      <a:pt x="46006" y="173165"/>
                      <a:pt x="27241" y="179451"/>
                      <a:pt x="18002" y="182499"/>
                    </a:cubicBezTo>
                    <a:cubicBezTo>
                      <a:pt x="13906" y="183833"/>
                      <a:pt x="8382" y="185166"/>
                      <a:pt x="3620" y="186214"/>
                    </a:cubicBezTo>
                    <a:lnTo>
                      <a:pt x="857" y="186023"/>
                    </a:lnTo>
                    <a:lnTo>
                      <a:pt x="0" y="184499"/>
                    </a:lnTo>
                    <a:lnTo>
                      <a:pt x="69628" y="21050"/>
                    </a:lnTo>
                    <a:cubicBezTo>
                      <a:pt x="72104" y="20098"/>
                      <a:pt x="73247" y="18669"/>
                      <a:pt x="73247" y="18669"/>
                    </a:cubicBezTo>
                    <a:cubicBezTo>
                      <a:pt x="92012" y="0"/>
                      <a:pt x="103727" y="0"/>
                      <a:pt x="104775" y="0"/>
                    </a:cubicBezTo>
                    <a:cubicBezTo>
                      <a:pt x="105823" y="0"/>
                      <a:pt x="101632" y="18669"/>
                      <a:pt x="101632" y="18669"/>
                    </a:cubicBezTo>
                    <a:cubicBezTo>
                      <a:pt x="131350" y="-4858"/>
                      <a:pt x="138779" y="11240"/>
                      <a:pt x="138779" y="11240"/>
                    </a:cubicBezTo>
                    <a:cubicBezTo>
                      <a:pt x="138779" y="11240"/>
                      <a:pt x="126778" y="31051"/>
                      <a:pt x="124301" y="36290"/>
                    </a:cubicBezTo>
                    <a:cubicBezTo>
                      <a:pt x="121825" y="41529"/>
                      <a:pt x="121063" y="46006"/>
                      <a:pt x="119729" y="49054"/>
                    </a:cubicBezTo>
                    <a:cubicBezTo>
                      <a:pt x="118300" y="52007"/>
                      <a:pt x="112300" y="66199"/>
                      <a:pt x="112300" y="66199"/>
                    </a:cubicBezTo>
                    <a:cubicBezTo>
                      <a:pt x="123254" y="83725"/>
                      <a:pt x="136398" y="90869"/>
                      <a:pt x="147352" y="95726"/>
                    </a:cubicBezTo>
                    <a:cubicBezTo>
                      <a:pt x="158305" y="100584"/>
                      <a:pt x="162973" y="97250"/>
                      <a:pt x="164687" y="96488"/>
                    </a:cubicBezTo>
                    <a:cubicBezTo>
                      <a:pt x="166497" y="95726"/>
                      <a:pt x="170688" y="100584"/>
                      <a:pt x="170688" y="100584"/>
                    </a:cubicBezTo>
                    <a:cubicBezTo>
                      <a:pt x="170688" y="100584"/>
                      <a:pt x="169640" y="118586"/>
                      <a:pt x="170688" y="125254"/>
                    </a:cubicBezTo>
                    <a:cubicBezTo>
                      <a:pt x="171736" y="132017"/>
                      <a:pt x="164306" y="132302"/>
                      <a:pt x="164306" y="132302"/>
                    </a:cubicBezTo>
                    <a:cubicBezTo>
                      <a:pt x="164306" y="132302"/>
                      <a:pt x="160020" y="134969"/>
                      <a:pt x="150781" y="140875"/>
                    </a:cubicBezTo>
                    <a:cubicBezTo>
                      <a:pt x="141541" y="146875"/>
                      <a:pt x="124206" y="157258"/>
                      <a:pt x="102679" y="166307"/>
                    </a:cubicBezTo>
                    <a:cubicBezTo>
                      <a:pt x="81153" y="175355"/>
                      <a:pt x="71533" y="170879"/>
                      <a:pt x="58769" y="172022"/>
                    </a:cubicBez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7" name="Google Shape;47;p8"/>
              <p:cNvSpPr/>
              <p:nvPr/>
            </p:nvSpPr>
            <p:spPr>
              <a:xfrm>
                <a:off x="4028598" y="4752180"/>
                <a:ext cx="142875" cy="95250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95250" extrusionOk="0">
                    <a:moveTo>
                      <a:pt x="59436" y="0"/>
                    </a:moveTo>
                    <a:lnTo>
                      <a:pt x="146113" y="72104"/>
                    </a:lnTo>
                    <a:lnTo>
                      <a:pt x="120110" y="102013"/>
                    </a:lnTo>
                    <a:cubicBezTo>
                      <a:pt x="115729" y="102489"/>
                      <a:pt x="111347" y="102108"/>
                      <a:pt x="103061" y="100108"/>
                    </a:cubicBezTo>
                    <a:cubicBezTo>
                      <a:pt x="87535" y="96393"/>
                      <a:pt x="62294" y="84011"/>
                      <a:pt x="62294" y="84011"/>
                    </a:cubicBezTo>
                    <a:lnTo>
                      <a:pt x="0" y="55912"/>
                    </a:lnTo>
                    <a:lnTo>
                      <a:pt x="5943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" name="Google Shape;48;p8"/>
              <p:cNvSpPr/>
              <p:nvPr/>
            </p:nvSpPr>
            <p:spPr>
              <a:xfrm>
                <a:off x="4322730" y="4854288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4797" y="2406"/>
                    </a:moveTo>
                    <a:cubicBezTo>
                      <a:pt x="24000" y="4800"/>
                      <a:pt x="14400" y="7206"/>
                      <a:pt x="4800" y="8403"/>
                    </a:cubicBezTo>
                    <a:lnTo>
                      <a:pt x="0" y="0"/>
                    </a:lnTo>
                    <a:lnTo>
                      <a:pt x="34797" y="240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" name="Google Shape;49;p8"/>
              <p:cNvSpPr/>
              <p:nvPr/>
            </p:nvSpPr>
            <p:spPr>
              <a:xfrm>
                <a:off x="3972357" y="4807997"/>
                <a:ext cx="123825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3825" h="152400" extrusionOk="0">
                    <a:moveTo>
                      <a:pt x="118630" y="28194"/>
                    </a:moveTo>
                    <a:cubicBezTo>
                      <a:pt x="118630" y="28194"/>
                      <a:pt x="119011" y="29242"/>
                      <a:pt x="115772" y="38672"/>
                    </a:cubicBezTo>
                    <a:cubicBezTo>
                      <a:pt x="112534" y="48006"/>
                      <a:pt x="104437" y="54388"/>
                      <a:pt x="99866" y="61817"/>
                    </a:cubicBezTo>
                    <a:cubicBezTo>
                      <a:pt x="95293" y="69342"/>
                      <a:pt x="97389" y="89059"/>
                      <a:pt x="101580" y="95822"/>
                    </a:cubicBezTo>
                    <a:cubicBezTo>
                      <a:pt x="105866" y="102584"/>
                      <a:pt x="127107" y="129826"/>
                      <a:pt x="127107" y="129826"/>
                    </a:cubicBezTo>
                    <a:cubicBezTo>
                      <a:pt x="127107" y="129826"/>
                      <a:pt x="127774" y="133160"/>
                      <a:pt x="120344" y="133922"/>
                    </a:cubicBezTo>
                    <a:cubicBezTo>
                      <a:pt x="112915" y="134588"/>
                      <a:pt x="102628" y="133922"/>
                      <a:pt x="102628" y="133922"/>
                    </a:cubicBezTo>
                    <a:cubicBezTo>
                      <a:pt x="103009" y="126778"/>
                      <a:pt x="97294" y="118205"/>
                      <a:pt x="95198" y="116300"/>
                    </a:cubicBezTo>
                    <a:cubicBezTo>
                      <a:pt x="93103" y="114395"/>
                      <a:pt x="89864" y="121158"/>
                      <a:pt x="89864" y="121158"/>
                    </a:cubicBezTo>
                    <a:cubicBezTo>
                      <a:pt x="89864" y="121158"/>
                      <a:pt x="83483" y="122682"/>
                      <a:pt x="83101" y="118586"/>
                    </a:cubicBezTo>
                    <a:cubicBezTo>
                      <a:pt x="82720" y="114491"/>
                      <a:pt x="76720" y="100203"/>
                      <a:pt x="72814" y="89059"/>
                    </a:cubicBezTo>
                    <a:cubicBezTo>
                      <a:pt x="68909" y="77819"/>
                      <a:pt x="59384" y="68104"/>
                      <a:pt x="59384" y="68104"/>
                    </a:cubicBezTo>
                    <a:lnTo>
                      <a:pt x="60813" y="59531"/>
                    </a:lnTo>
                    <a:cubicBezTo>
                      <a:pt x="60813" y="59531"/>
                      <a:pt x="50240" y="64008"/>
                      <a:pt x="42715" y="71533"/>
                    </a:cubicBezTo>
                    <a:cubicBezTo>
                      <a:pt x="35286" y="79057"/>
                      <a:pt x="31000" y="84963"/>
                      <a:pt x="29285" y="98489"/>
                    </a:cubicBezTo>
                    <a:cubicBezTo>
                      <a:pt x="27475" y="112014"/>
                      <a:pt x="29952" y="122015"/>
                      <a:pt x="32428" y="126492"/>
                    </a:cubicBezTo>
                    <a:cubicBezTo>
                      <a:pt x="34905" y="130969"/>
                      <a:pt x="33857" y="130969"/>
                      <a:pt x="36334" y="136970"/>
                    </a:cubicBezTo>
                    <a:cubicBezTo>
                      <a:pt x="38810" y="142875"/>
                      <a:pt x="40906" y="152686"/>
                      <a:pt x="40906" y="152686"/>
                    </a:cubicBezTo>
                    <a:lnTo>
                      <a:pt x="39096" y="152686"/>
                    </a:lnTo>
                    <a:cubicBezTo>
                      <a:pt x="33762" y="153829"/>
                      <a:pt x="12235" y="150019"/>
                      <a:pt x="12235" y="150019"/>
                    </a:cubicBezTo>
                    <a:lnTo>
                      <a:pt x="11473" y="135446"/>
                    </a:lnTo>
                    <a:lnTo>
                      <a:pt x="4711" y="136208"/>
                    </a:lnTo>
                    <a:lnTo>
                      <a:pt x="2234" y="128778"/>
                    </a:lnTo>
                    <a:cubicBezTo>
                      <a:pt x="2234" y="128778"/>
                      <a:pt x="5377" y="118681"/>
                      <a:pt x="6520" y="103346"/>
                    </a:cubicBezTo>
                    <a:cubicBezTo>
                      <a:pt x="7568" y="88011"/>
                      <a:pt x="-2338" y="72676"/>
                      <a:pt x="520" y="67437"/>
                    </a:cubicBezTo>
                    <a:cubicBezTo>
                      <a:pt x="3377" y="62198"/>
                      <a:pt x="19284" y="48768"/>
                      <a:pt x="20332" y="37910"/>
                    </a:cubicBezTo>
                    <a:cubicBezTo>
                      <a:pt x="20427" y="36671"/>
                      <a:pt x="20427" y="35243"/>
                      <a:pt x="20236" y="33814"/>
                    </a:cubicBezTo>
                    <a:lnTo>
                      <a:pt x="56146" y="0"/>
                    </a:lnTo>
                    <a:lnTo>
                      <a:pt x="118630" y="2819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0" name="Google Shape;50;p8"/>
              <p:cNvSpPr/>
              <p:nvPr/>
            </p:nvSpPr>
            <p:spPr>
              <a:xfrm>
                <a:off x="4006595" y="4652147"/>
                <a:ext cx="24765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171450" extrusionOk="0">
                    <a:moveTo>
                      <a:pt x="168116" y="172042"/>
                    </a:moveTo>
                    <a:lnTo>
                      <a:pt x="81439" y="99938"/>
                    </a:lnTo>
                    <a:lnTo>
                      <a:pt x="81439" y="99938"/>
                    </a:lnTo>
                    <a:lnTo>
                      <a:pt x="81439" y="99938"/>
                    </a:lnTo>
                    <a:lnTo>
                      <a:pt x="0" y="32215"/>
                    </a:lnTo>
                    <a:lnTo>
                      <a:pt x="19526" y="20214"/>
                    </a:lnTo>
                    <a:cubicBezTo>
                      <a:pt x="70866" y="-7028"/>
                      <a:pt x="111919" y="21"/>
                      <a:pt x="145923" y="3355"/>
                    </a:cubicBezTo>
                    <a:cubicBezTo>
                      <a:pt x="172117" y="5926"/>
                      <a:pt x="193643" y="8593"/>
                      <a:pt x="213836" y="12880"/>
                    </a:cubicBezTo>
                    <a:lnTo>
                      <a:pt x="249269" y="78602"/>
                    </a:lnTo>
                    <a:lnTo>
                      <a:pt x="168116" y="172042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1" name="Google Shape;51;p8"/>
              <p:cNvSpPr/>
              <p:nvPr/>
            </p:nvSpPr>
            <p:spPr>
              <a:xfrm>
                <a:off x="4321301" y="4852859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194" y="0"/>
                    </a:moveTo>
                    <a:lnTo>
                      <a:pt x="18003" y="19200"/>
                    </a:lnTo>
                    <a:lnTo>
                      <a:pt x="0" y="1800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2" name="Google Shape;52;p8"/>
              <p:cNvSpPr/>
              <p:nvPr/>
            </p:nvSpPr>
            <p:spPr>
              <a:xfrm>
                <a:off x="4220526" y="4665122"/>
                <a:ext cx="16192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19050" extrusionOk="0">
                    <a:moveTo>
                      <a:pt x="0" y="0"/>
                    </a:moveTo>
                    <a:cubicBezTo>
                      <a:pt x="6001" y="1238"/>
                      <a:pt x="11906" y="2667"/>
                      <a:pt x="17812" y="4286"/>
                    </a:cubicBezTo>
                    <a:cubicBezTo>
                      <a:pt x="43339" y="11430"/>
                      <a:pt x="71628" y="7620"/>
                      <a:pt x="104204" y="9906"/>
                    </a:cubicBezTo>
                    <a:cubicBezTo>
                      <a:pt x="136779" y="12192"/>
                      <a:pt x="146685" y="18859"/>
                      <a:pt x="158401" y="23336"/>
                    </a:cubicBezTo>
                    <a:cubicBezTo>
                      <a:pt x="164402" y="25622"/>
                      <a:pt x="168402" y="25146"/>
                      <a:pt x="171069" y="24194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" name="Google Shape;53;p8"/>
              <p:cNvSpPr/>
              <p:nvPr/>
            </p:nvSpPr>
            <p:spPr>
              <a:xfrm>
                <a:off x="3955649" y="4684362"/>
                <a:ext cx="66675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66675" h="152400" extrusionOk="0">
                    <a:moveTo>
                      <a:pt x="50946" y="0"/>
                    </a:moveTo>
                    <a:lnTo>
                      <a:pt x="46088" y="2953"/>
                    </a:lnTo>
                    <a:cubicBezTo>
                      <a:pt x="46088" y="2953"/>
                      <a:pt x="25228" y="-1524"/>
                      <a:pt x="14179" y="3715"/>
                    </a:cubicBezTo>
                    <a:cubicBezTo>
                      <a:pt x="3225" y="8954"/>
                      <a:pt x="2558" y="19812"/>
                      <a:pt x="8559" y="33242"/>
                    </a:cubicBezTo>
                    <a:cubicBezTo>
                      <a:pt x="14560" y="46768"/>
                      <a:pt x="17417" y="50483"/>
                      <a:pt x="10369" y="51626"/>
                    </a:cubicBezTo>
                    <a:cubicBezTo>
                      <a:pt x="3321" y="52769"/>
                      <a:pt x="749" y="56864"/>
                      <a:pt x="82" y="60960"/>
                    </a:cubicBezTo>
                    <a:cubicBezTo>
                      <a:pt x="-585" y="65056"/>
                      <a:pt x="2940" y="70676"/>
                      <a:pt x="6083" y="71057"/>
                    </a:cubicBezTo>
                    <a:cubicBezTo>
                      <a:pt x="9226" y="71438"/>
                      <a:pt x="13893" y="68104"/>
                      <a:pt x="12083" y="66961"/>
                    </a:cubicBezTo>
                    <a:cubicBezTo>
                      <a:pt x="10274" y="65818"/>
                      <a:pt x="6369" y="65056"/>
                      <a:pt x="8845" y="62484"/>
                    </a:cubicBezTo>
                    <a:cubicBezTo>
                      <a:pt x="11321" y="59817"/>
                      <a:pt x="18465" y="63913"/>
                      <a:pt x="18084" y="68771"/>
                    </a:cubicBezTo>
                    <a:cubicBezTo>
                      <a:pt x="18084" y="68771"/>
                      <a:pt x="16655" y="88202"/>
                      <a:pt x="22656" y="110300"/>
                    </a:cubicBezTo>
                    <a:cubicBezTo>
                      <a:pt x="27990" y="129826"/>
                      <a:pt x="36087" y="146399"/>
                      <a:pt x="37134" y="157448"/>
                    </a:cubicBezTo>
                    <a:lnTo>
                      <a:pt x="73044" y="123634"/>
                    </a:lnTo>
                    <a:lnTo>
                      <a:pt x="73044" y="123634"/>
                    </a:lnTo>
                    <a:lnTo>
                      <a:pt x="73044" y="123634"/>
                    </a:lnTo>
                    <a:moveTo>
                      <a:pt x="13512" y="17621"/>
                    </a:moveTo>
                    <a:cubicBezTo>
                      <a:pt x="18465" y="8287"/>
                      <a:pt x="34372" y="14669"/>
                      <a:pt x="34372" y="14669"/>
                    </a:cubicBezTo>
                    <a:cubicBezTo>
                      <a:pt x="34372" y="14669"/>
                      <a:pt x="25133" y="26575"/>
                      <a:pt x="23704" y="37147"/>
                    </a:cubicBezTo>
                    <a:cubicBezTo>
                      <a:pt x="23704" y="37052"/>
                      <a:pt x="6464" y="30766"/>
                      <a:pt x="13512" y="17621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4" name="Google Shape;54;p8"/>
              <p:cNvSpPr/>
              <p:nvPr/>
            </p:nvSpPr>
            <p:spPr>
              <a:xfrm>
                <a:off x="4320730" y="4854288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25197" y="1197"/>
                    </a:moveTo>
                    <a:lnTo>
                      <a:pt x="29997" y="9600"/>
                    </a:lnTo>
                    <a:cubicBezTo>
                      <a:pt x="19200" y="11994"/>
                      <a:pt x="9600" y="14400"/>
                      <a:pt x="0" y="15597"/>
                    </a:cubicBezTo>
                    <a:lnTo>
                      <a:pt x="7194" y="0"/>
                    </a:lnTo>
                    <a:lnTo>
                      <a:pt x="25197" y="1197"/>
                    </a:lnTo>
                    <a:close/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5" name="Google Shape;55;p8"/>
              <p:cNvSpPr/>
              <p:nvPr/>
            </p:nvSpPr>
            <p:spPr>
              <a:xfrm>
                <a:off x="4245577" y="4851431"/>
                <a:ext cx="76200" cy="104775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104775" extrusionOk="0">
                    <a:moveTo>
                      <a:pt x="75152" y="4096"/>
                    </a:moveTo>
                    <a:cubicBezTo>
                      <a:pt x="71628" y="4858"/>
                      <a:pt x="69247" y="5239"/>
                      <a:pt x="69247" y="5239"/>
                    </a:cubicBezTo>
                    <a:cubicBezTo>
                      <a:pt x="69247" y="5239"/>
                      <a:pt x="68866" y="10096"/>
                      <a:pt x="67818" y="21336"/>
                    </a:cubicBezTo>
                    <a:cubicBezTo>
                      <a:pt x="66770" y="32575"/>
                      <a:pt x="63532" y="31051"/>
                      <a:pt x="62484" y="40005"/>
                    </a:cubicBezTo>
                    <a:cubicBezTo>
                      <a:pt x="61436" y="48958"/>
                      <a:pt x="64579" y="51245"/>
                      <a:pt x="67151" y="59817"/>
                    </a:cubicBezTo>
                    <a:cubicBezTo>
                      <a:pt x="69628" y="68485"/>
                      <a:pt x="67151" y="69914"/>
                      <a:pt x="72104" y="75914"/>
                    </a:cubicBezTo>
                    <a:cubicBezTo>
                      <a:pt x="77057" y="81915"/>
                      <a:pt x="79153" y="89345"/>
                      <a:pt x="79153" y="92012"/>
                    </a:cubicBezTo>
                    <a:cubicBezTo>
                      <a:pt x="79153" y="94583"/>
                      <a:pt x="73152" y="93154"/>
                      <a:pt x="67818" y="93821"/>
                    </a:cubicBezTo>
                    <a:cubicBezTo>
                      <a:pt x="62484" y="94583"/>
                      <a:pt x="62484" y="95250"/>
                      <a:pt x="59722" y="94964"/>
                    </a:cubicBezTo>
                    <a:cubicBezTo>
                      <a:pt x="56864" y="94583"/>
                      <a:pt x="57531" y="93536"/>
                      <a:pt x="57531" y="88201"/>
                    </a:cubicBezTo>
                    <a:cubicBezTo>
                      <a:pt x="57531" y="82963"/>
                      <a:pt x="54007" y="80391"/>
                      <a:pt x="54007" y="80391"/>
                    </a:cubicBezTo>
                    <a:lnTo>
                      <a:pt x="50483" y="82582"/>
                    </a:lnTo>
                    <a:lnTo>
                      <a:pt x="45148" y="79629"/>
                    </a:lnTo>
                    <a:cubicBezTo>
                      <a:pt x="45148" y="79629"/>
                      <a:pt x="44101" y="76676"/>
                      <a:pt x="44768" y="70295"/>
                    </a:cubicBezTo>
                    <a:cubicBezTo>
                      <a:pt x="45434" y="64008"/>
                      <a:pt x="40577" y="39338"/>
                      <a:pt x="40577" y="39338"/>
                    </a:cubicBezTo>
                    <a:lnTo>
                      <a:pt x="31337" y="54673"/>
                    </a:lnTo>
                    <a:cubicBezTo>
                      <a:pt x="29528" y="88678"/>
                      <a:pt x="45529" y="102489"/>
                      <a:pt x="45529" y="102489"/>
                    </a:cubicBezTo>
                    <a:lnTo>
                      <a:pt x="43815" y="108109"/>
                    </a:lnTo>
                    <a:cubicBezTo>
                      <a:pt x="43815" y="108109"/>
                      <a:pt x="38862" y="108585"/>
                      <a:pt x="28575" y="107728"/>
                    </a:cubicBezTo>
                    <a:cubicBezTo>
                      <a:pt x="18288" y="106966"/>
                      <a:pt x="16859" y="102489"/>
                      <a:pt x="16859" y="102489"/>
                    </a:cubicBezTo>
                    <a:lnTo>
                      <a:pt x="18288" y="91630"/>
                    </a:lnTo>
                    <a:lnTo>
                      <a:pt x="11621" y="93821"/>
                    </a:lnTo>
                    <a:lnTo>
                      <a:pt x="7048" y="88964"/>
                    </a:lnTo>
                    <a:cubicBezTo>
                      <a:pt x="7048" y="88964"/>
                      <a:pt x="6001" y="86677"/>
                      <a:pt x="7715" y="81915"/>
                    </a:cubicBezTo>
                    <a:cubicBezTo>
                      <a:pt x="9525" y="77057"/>
                      <a:pt x="9525" y="46387"/>
                      <a:pt x="10573" y="28766"/>
                    </a:cubicBezTo>
                    <a:cubicBezTo>
                      <a:pt x="11621" y="11144"/>
                      <a:pt x="5620" y="8192"/>
                      <a:pt x="2096" y="2191"/>
                    </a:cubicBezTo>
                    <a:cubicBezTo>
                      <a:pt x="1524" y="1238"/>
                      <a:pt x="857" y="571"/>
                      <a:pt x="0" y="0"/>
                    </a:cubicBezTo>
                    <a:lnTo>
                      <a:pt x="75819" y="2762"/>
                    </a:lnTo>
                    <a:lnTo>
                      <a:pt x="75152" y="4096"/>
                    </a:lnTo>
                    <a:close/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6" name="Google Shape;56;p8"/>
              <p:cNvSpPr/>
              <p:nvPr/>
            </p:nvSpPr>
            <p:spPr>
              <a:xfrm>
                <a:off x="4148708" y="4849093"/>
                <a:ext cx="1714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0000" extrusionOk="0">
                    <a:moveTo>
                      <a:pt x="173164" y="47446"/>
                    </a:moveTo>
                    <a:lnTo>
                      <a:pt x="172498" y="65449"/>
                    </a:lnTo>
                    <a:lnTo>
                      <a:pt x="96679" y="30652"/>
                    </a:lnTo>
                    <a:cubicBezTo>
                      <a:pt x="92392" y="-7748"/>
                      <a:pt x="84772" y="10255"/>
                      <a:pt x="74295" y="6652"/>
                    </a:cubicBezTo>
                    <a:cubicBezTo>
                      <a:pt x="61913" y="1852"/>
                      <a:pt x="28575" y="-12548"/>
                      <a:pt x="14478" y="25852"/>
                    </a:cubicBezTo>
                    <a:cubicBezTo>
                      <a:pt x="7810" y="43855"/>
                      <a:pt x="3905" y="58255"/>
                      <a:pt x="0" y="63055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7" name="Google Shape;57;p8"/>
              <p:cNvSpPr/>
              <p:nvPr/>
            </p:nvSpPr>
            <p:spPr>
              <a:xfrm>
                <a:off x="4380737" y="4668265"/>
                <a:ext cx="1047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04775" h="171450" extrusionOk="0">
                    <a:moveTo>
                      <a:pt x="10859" y="21050"/>
                    </a:moveTo>
                    <a:cubicBezTo>
                      <a:pt x="13335" y="20098"/>
                      <a:pt x="14478" y="18669"/>
                      <a:pt x="14478" y="18669"/>
                    </a:cubicBezTo>
                    <a:cubicBezTo>
                      <a:pt x="33242" y="0"/>
                      <a:pt x="44958" y="0"/>
                      <a:pt x="46006" y="0"/>
                    </a:cubicBezTo>
                    <a:cubicBezTo>
                      <a:pt x="47054" y="0"/>
                      <a:pt x="42863" y="18669"/>
                      <a:pt x="42863" y="18669"/>
                    </a:cubicBezTo>
                    <a:cubicBezTo>
                      <a:pt x="72580" y="-4858"/>
                      <a:pt x="80010" y="11240"/>
                      <a:pt x="80010" y="11240"/>
                    </a:cubicBezTo>
                    <a:cubicBezTo>
                      <a:pt x="80010" y="11240"/>
                      <a:pt x="68009" y="31051"/>
                      <a:pt x="65532" y="36290"/>
                    </a:cubicBezTo>
                    <a:cubicBezTo>
                      <a:pt x="63055" y="41529"/>
                      <a:pt x="62294" y="46006"/>
                      <a:pt x="60960" y="49054"/>
                    </a:cubicBezTo>
                    <a:cubicBezTo>
                      <a:pt x="59531" y="52007"/>
                      <a:pt x="53530" y="66199"/>
                      <a:pt x="53530" y="66199"/>
                    </a:cubicBezTo>
                    <a:cubicBezTo>
                      <a:pt x="64484" y="83725"/>
                      <a:pt x="77629" y="90869"/>
                      <a:pt x="88582" y="95726"/>
                    </a:cubicBezTo>
                    <a:cubicBezTo>
                      <a:pt x="99536" y="100584"/>
                      <a:pt x="104204" y="97250"/>
                      <a:pt x="105918" y="96488"/>
                    </a:cubicBezTo>
                    <a:cubicBezTo>
                      <a:pt x="107728" y="95726"/>
                      <a:pt x="111919" y="100584"/>
                      <a:pt x="111919" y="100584"/>
                    </a:cubicBezTo>
                    <a:cubicBezTo>
                      <a:pt x="111919" y="100584"/>
                      <a:pt x="110871" y="118586"/>
                      <a:pt x="111919" y="125254"/>
                    </a:cubicBezTo>
                    <a:cubicBezTo>
                      <a:pt x="112967" y="132017"/>
                      <a:pt x="105537" y="132302"/>
                      <a:pt x="105537" y="132302"/>
                    </a:cubicBezTo>
                    <a:cubicBezTo>
                      <a:pt x="105537" y="132302"/>
                      <a:pt x="101251" y="134969"/>
                      <a:pt x="92012" y="140875"/>
                    </a:cubicBezTo>
                    <a:cubicBezTo>
                      <a:pt x="82772" y="146875"/>
                      <a:pt x="65437" y="157258"/>
                      <a:pt x="43910" y="166307"/>
                    </a:cubicBezTo>
                    <a:cubicBezTo>
                      <a:pt x="22288" y="175355"/>
                      <a:pt x="12763" y="170783"/>
                      <a:pt x="0" y="171926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8" name="Google Shape;58;p8"/>
              <p:cNvSpPr/>
              <p:nvPr/>
            </p:nvSpPr>
            <p:spPr>
              <a:xfrm>
                <a:off x="4321873" y="4840287"/>
                <a:ext cx="571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9525" extrusionOk="0">
                    <a:moveTo>
                      <a:pt x="58769" y="0"/>
                    </a:moveTo>
                    <a:cubicBezTo>
                      <a:pt x="46006" y="1143"/>
                      <a:pt x="27241" y="7429"/>
                      <a:pt x="18002" y="10478"/>
                    </a:cubicBezTo>
                    <a:cubicBezTo>
                      <a:pt x="13906" y="11811"/>
                      <a:pt x="8382" y="13144"/>
                      <a:pt x="3620" y="14192"/>
                    </a:cubicBezTo>
                    <a:lnTo>
                      <a:pt x="857" y="14002"/>
                    </a:lnTo>
                    <a:lnTo>
                      <a:pt x="0" y="12478"/>
                    </a:ln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9" name="Google Shape;59;p8"/>
              <p:cNvSpPr/>
              <p:nvPr/>
            </p:nvSpPr>
            <p:spPr>
              <a:xfrm>
                <a:off x="4028693" y="4807997"/>
                <a:ext cx="1143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114300" h="38100" extrusionOk="0">
                    <a:moveTo>
                      <a:pt x="120110" y="46101"/>
                    </a:moveTo>
                    <a:cubicBezTo>
                      <a:pt x="115729" y="46577"/>
                      <a:pt x="111347" y="46196"/>
                      <a:pt x="103061" y="44196"/>
                    </a:cubicBezTo>
                    <a:cubicBezTo>
                      <a:pt x="87535" y="40481"/>
                      <a:pt x="62293" y="28099"/>
                      <a:pt x="62293" y="28099"/>
                    </a:cubicBezTo>
                    <a:lnTo>
                      <a:pt x="0" y="0"/>
                    </a:ln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0" name="Google Shape;60;p8"/>
              <p:cNvSpPr/>
              <p:nvPr/>
            </p:nvSpPr>
            <p:spPr>
              <a:xfrm>
                <a:off x="4322730" y="4854288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4797" y="2406"/>
                    </a:moveTo>
                    <a:cubicBezTo>
                      <a:pt x="24000" y="4800"/>
                      <a:pt x="14400" y="7206"/>
                      <a:pt x="4800" y="8403"/>
                    </a:cubicBezTo>
                    <a:lnTo>
                      <a:pt x="0" y="0"/>
                    </a:lnTo>
                    <a:lnTo>
                      <a:pt x="34797" y="2406"/>
                    </a:lnTo>
                    <a:close/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1" name="Google Shape;61;p8"/>
              <p:cNvSpPr/>
              <p:nvPr/>
            </p:nvSpPr>
            <p:spPr>
              <a:xfrm>
                <a:off x="3972357" y="4807997"/>
                <a:ext cx="123825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3825" h="152400" extrusionOk="0">
                    <a:moveTo>
                      <a:pt x="118630" y="28194"/>
                    </a:moveTo>
                    <a:cubicBezTo>
                      <a:pt x="118630" y="28194"/>
                      <a:pt x="119011" y="29242"/>
                      <a:pt x="115772" y="38672"/>
                    </a:cubicBezTo>
                    <a:cubicBezTo>
                      <a:pt x="112534" y="48006"/>
                      <a:pt x="104437" y="54388"/>
                      <a:pt x="99866" y="61817"/>
                    </a:cubicBezTo>
                    <a:cubicBezTo>
                      <a:pt x="95293" y="69342"/>
                      <a:pt x="97389" y="89059"/>
                      <a:pt x="101580" y="95822"/>
                    </a:cubicBezTo>
                    <a:cubicBezTo>
                      <a:pt x="105866" y="102584"/>
                      <a:pt x="127107" y="129826"/>
                      <a:pt x="127107" y="129826"/>
                    </a:cubicBezTo>
                    <a:cubicBezTo>
                      <a:pt x="127107" y="129826"/>
                      <a:pt x="127774" y="133160"/>
                      <a:pt x="120344" y="133922"/>
                    </a:cubicBezTo>
                    <a:cubicBezTo>
                      <a:pt x="112915" y="134588"/>
                      <a:pt x="102628" y="133922"/>
                      <a:pt x="102628" y="133922"/>
                    </a:cubicBezTo>
                    <a:cubicBezTo>
                      <a:pt x="103009" y="126778"/>
                      <a:pt x="97294" y="118205"/>
                      <a:pt x="95198" y="116300"/>
                    </a:cubicBezTo>
                    <a:cubicBezTo>
                      <a:pt x="93103" y="114395"/>
                      <a:pt x="89864" y="121158"/>
                      <a:pt x="89864" y="121158"/>
                    </a:cubicBezTo>
                    <a:cubicBezTo>
                      <a:pt x="89864" y="121158"/>
                      <a:pt x="83483" y="122682"/>
                      <a:pt x="83101" y="118586"/>
                    </a:cubicBezTo>
                    <a:cubicBezTo>
                      <a:pt x="82720" y="114491"/>
                      <a:pt x="76720" y="100203"/>
                      <a:pt x="72814" y="89059"/>
                    </a:cubicBezTo>
                    <a:cubicBezTo>
                      <a:pt x="68909" y="77819"/>
                      <a:pt x="59384" y="68104"/>
                      <a:pt x="59384" y="68104"/>
                    </a:cubicBezTo>
                    <a:lnTo>
                      <a:pt x="60813" y="59531"/>
                    </a:lnTo>
                    <a:cubicBezTo>
                      <a:pt x="60813" y="59531"/>
                      <a:pt x="50240" y="64008"/>
                      <a:pt x="42715" y="71533"/>
                    </a:cubicBezTo>
                    <a:cubicBezTo>
                      <a:pt x="35286" y="79057"/>
                      <a:pt x="31000" y="84963"/>
                      <a:pt x="29285" y="98489"/>
                    </a:cubicBezTo>
                    <a:cubicBezTo>
                      <a:pt x="27475" y="112014"/>
                      <a:pt x="29952" y="122015"/>
                      <a:pt x="32428" y="126492"/>
                    </a:cubicBezTo>
                    <a:cubicBezTo>
                      <a:pt x="34905" y="130969"/>
                      <a:pt x="33857" y="130969"/>
                      <a:pt x="36334" y="136970"/>
                    </a:cubicBezTo>
                    <a:cubicBezTo>
                      <a:pt x="38810" y="142875"/>
                      <a:pt x="40906" y="152686"/>
                      <a:pt x="40906" y="152686"/>
                    </a:cubicBezTo>
                    <a:lnTo>
                      <a:pt x="39096" y="152686"/>
                    </a:lnTo>
                    <a:cubicBezTo>
                      <a:pt x="33762" y="153829"/>
                      <a:pt x="12235" y="150019"/>
                      <a:pt x="12235" y="150019"/>
                    </a:cubicBezTo>
                    <a:lnTo>
                      <a:pt x="11473" y="135446"/>
                    </a:lnTo>
                    <a:lnTo>
                      <a:pt x="4711" y="136208"/>
                    </a:lnTo>
                    <a:lnTo>
                      <a:pt x="2234" y="128778"/>
                    </a:lnTo>
                    <a:cubicBezTo>
                      <a:pt x="2234" y="128778"/>
                      <a:pt x="5377" y="118681"/>
                      <a:pt x="6520" y="103346"/>
                    </a:cubicBezTo>
                    <a:cubicBezTo>
                      <a:pt x="7568" y="88011"/>
                      <a:pt x="-2338" y="72676"/>
                      <a:pt x="520" y="67437"/>
                    </a:cubicBezTo>
                    <a:cubicBezTo>
                      <a:pt x="3377" y="62198"/>
                      <a:pt x="19284" y="48768"/>
                      <a:pt x="20332" y="37910"/>
                    </a:cubicBezTo>
                    <a:cubicBezTo>
                      <a:pt x="20427" y="36671"/>
                      <a:pt x="20427" y="35243"/>
                      <a:pt x="20236" y="33814"/>
                    </a:cubicBezTo>
                    <a:lnTo>
                      <a:pt x="56146" y="0"/>
                    </a:lnTo>
                    <a:lnTo>
                      <a:pt x="118630" y="28194"/>
                    </a:lnTo>
                    <a:close/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2" name="Google Shape;62;p8"/>
              <p:cNvSpPr/>
              <p:nvPr/>
            </p:nvSpPr>
            <p:spPr>
              <a:xfrm>
                <a:off x="4006595" y="4652147"/>
                <a:ext cx="209550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09550" h="28575" extrusionOk="0">
                    <a:moveTo>
                      <a:pt x="0" y="32215"/>
                    </a:moveTo>
                    <a:lnTo>
                      <a:pt x="19526" y="20214"/>
                    </a:lnTo>
                    <a:cubicBezTo>
                      <a:pt x="70866" y="-7028"/>
                      <a:pt x="111919" y="21"/>
                      <a:pt x="145923" y="3355"/>
                    </a:cubicBezTo>
                    <a:cubicBezTo>
                      <a:pt x="172117" y="5926"/>
                      <a:pt x="193643" y="8593"/>
                      <a:pt x="213836" y="12880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3" name="Google Shape;63;p8"/>
              <p:cNvSpPr/>
              <p:nvPr/>
            </p:nvSpPr>
            <p:spPr>
              <a:xfrm>
                <a:off x="4321301" y="4852859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194" y="0"/>
                    </a:moveTo>
                    <a:lnTo>
                      <a:pt x="18003" y="19200"/>
                    </a:lnTo>
                    <a:lnTo>
                      <a:pt x="0" y="18003"/>
                    </a:lnTo>
                    <a:close/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64" name="Google Shape;64;p8"/>
            <p:cNvGrpSpPr/>
            <p:nvPr/>
          </p:nvGrpSpPr>
          <p:grpSpPr>
            <a:xfrm>
              <a:off x="2056378" y="469990"/>
              <a:ext cx="312921" cy="179997"/>
              <a:chOff x="5131000" y="4657090"/>
              <a:chExt cx="565711" cy="325405"/>
            </a:xfrm>
          </p:grpSpPr>
          <p:sp>
            <p:nvSpPr>
              <p:cNvPr id="65" name="Google Shape;65;p8"/>
              <p:cNvSpPr/>
              <p:nvPr/>
            </p:nvSpPr>
            <p:spPr>
              <a:xfrm>
                <a:off x="5438869" y="4767801"/>
                <a:ext cx="142875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114300" extrusionOk="0">
                    <a:moveTo>
                      <a:pt x="17526" y="19431"/>
                    </a:moveTo>
                    <a:lnTo>
                      <a:pt x="21241" y="2667"/>
                    </a:lnTo>
                    <a:lnTo>
                      <a:pt x="21812" y="0"/>
                    </a:lnTo>
                    <a:lnTo>
                      <a:pt x="148780" y="23622"/>
                    </a:lnTo>
                    <a:cubicBezTo>
                      <a:pt x="147733" y="24479"/>
                      <a:pt x="146876" y="25336"/>
                      <a:pt x="146304" y="26194"/>
                    </a:cubicBezTo>
                    <a:cubicBezTo>
                      <a:pt x="144304" y="28956"/>
                      <a:pt x="139637" y="30861"/>
                      <a:pt x="137827" y="33433"/>
                    </a:cubicBezTo>
                    <a:cubicBezTo>
                      <a:pt x="136017" y="36100"/>
                      <a:pt x="132207" y="41243"/>
                      <a:pt x="131064" y="43244"/>
                    </a:cubicBezTo>
                    <a:cubicBezTo>
                      <a:pt x="129921" y="45244"/>
                      <a:pt x="127730" y="45530"/>
                      <a:pt x="125349" y="50197"/>
                    </a:cubicBezTo>
                    <a:cubicBezTo>
                      <a:pt x="122872" y="54769"/>
                      <a:pt x="121825" y="56959"/>
                      <a:pt x="119920" y="60484"/>
                    </a:cubicBezTo>
                    <a:cubicBezTo>
                      <a:pt x="117920" y="63913"/>
                      <a:pt x="111157" y="71247"/>
                      <a:pt x="108776" y="74676"/>
                    </a:cubicBezTo>
                    <a:cubicBezTo>
                      <a:pt x="106489" y="78105"/>
                      <a:pt x="102489" y="82963"/>
                      <a:pt x="99536" y="85058"/>
                    </a:cubicBezTo>
                    <a:cubicBezTo>
                      <a:pt x="96584" y="87249"/>
                      <a:pt x="92393" y="89154"/>
                      <a:pt x="90773" y="91059"/>
                    </a:cubicBezTo>
                    <a:cubicBezTo>
                      <a:pt x="89154" y="92869"/>
                      <a:pt x="85439" y="98488"/>
                      <a:pt x="80296" y="102013"/>
                    </a:cubicBezTo>
                    <a:cubicBezTo>
                      <a:pt x="75152" y="105442"/>
                      <a:pt x="69056" y="107252"/>
                      <a:pt x="66866" y="108109"/>
                    </a:cubicBezTo>
                    <a:cubicBezTo>
                      <a:pt x="64961" y="108871"/>
                      <a:pt x="60579" y="111157"/>
                      <a:pt x="58388" y="114967"/>
                    </a:cubicBezTo>
                    <a:lnTo>
                      <a:pt x="667" y="100489"/>
                    </a:lnTo>
                    <a:cubicBezTo>
                      <a:pt x="476" y="100108"/>
                      <a:pt x="191" y="99727"/>
                      <a:pt x="0" y="99251"/>
                    </a:cubicBezTo>
                    <a:lnTo>
                      <a:pt x="17526" y="1943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6" name="Google Shape;66;p8"/>
              <p:cNvSpPr/>
              <p:nvPr/>
            </p:nvSpPr>
            <p:spPr>
              <a:xfrm>
                <a:off x="5300757" y="4663122"/>
                <a:ext cx="180975" cy="95250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95250" extrusionOk="0">
                    <a:moveTo>
                      <a:pt x="153353" y="103346"/>
                    </a:moveTo>
                    <a:lnTo>
                      <a:pt x="0" y="3620"/>
                    </a:lnTo>
                    <a:cubicBezTo>
                      <a:pt x="4667" y="4096"/>
                      <a:pt x="10096" y="4572"/>
                      <a:pt x="17907" y="5048"/>
                    </a:cubicBezTo>
                    <a:cubicBezTo>
                      <a:pt x="38576" y="6191"/>
                      <a:pt x="75629" y="8858"/>
                      <a:pt x="87249" y="9049"/>
                    </a:cubicBezTo>
                    <a:cubicBezTo>
                      <a:pt x="98774" y="9239"/>
                      <a:pt x="123349" y="10858"/>
                      <a:pt x="140875" y="8382"/>
                    </a:cubicBezTo>
                    <a:cubicBezTo>
                      <a:pt x="156305" y="6191"/>
                      <a:pt x="170974" y="2191"/>
                      <a:pt x="182975" y="0"/>
                    </a:cubicBezTo>
                    <a:lnTo>
                      <a:pt x="159925" y="104680"/>
                    </a:lnTo>
                    <a:lnTo>
                      <a:pt x="153353" y="10334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7" name="Google Shape;67;p8"/>
              <p:cNvSpPr/>
              <p:nvPr/>
            </p:nvSpPr>
            <p:spPr>
              <a:xfrm>
                <a:off x="5460872" y="4659590"/>
                <a:ext cx="133350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123825" extrusionOk="0">
                    <a:moveTo>
                      <a:pt x="22860" y="3436"/>
                    </a:moveTo>
                    <a:cubicBezTo>
                      <a:pt x="24479" y="3150"/>
                      <a:pt x="26194" y="2769"/>
                      <a:pt x="27813" y="2579"/>
                    </a:cubicBezTo>
                    <a:cubicBezTo>
                      <a:pt x="40577" y="769"/>
                      <a:pt x="57817" y="-2184"/>
                      <a:pt x="73724" y="2579"/>
                    </a:cubicBezTo>
                    <a:cubicBezTo>
                      <a:pt x="88202" y="6960"/>
                      <a:pt x="99822" y="12294"/>
                      <a:pt x="109347" y="14009"/>
                    </a:cubicBezTo>
                    <a:lnTo>
                      <a:pt x="141827" y="123165"/>
                    </a:lnTo>
                    <a:cubicBezTo>
                      <a:pt x="139827" y="122975"/>
                      <a:pt x="138113" y="123165"/>
                      <a:pt x="136017" y="124880"/>
                    </a:cubicBezTo>
                    <a:cubicBezTo>
                      <a:pt x="132874" y="127451"/>
                      <a:pt x="129445" y="129642"/>
                      <a:pt x="126968" y="131738"/>
                    </a:cubicBezTo>
                    <a:lnTo>
                      <a:pt x="0" y="108116"/>
                    </a:lnTo>
                    <a:lnTo>
                      <a:pt x="22860" y="343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8" name="Google Shape;68;p8"/>
              <p:cNvSpPr/>
              <p:nvPr/>
            </p:nvSpPr>
            <p:spPr>
              <a:xfrm>
                <a:off x="5570124" y="4659235"/>
                <a:ext cx="1238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123825" h="123825" extrusionOk="0">
                    <a:moveTo>
                      <a:pt x="2762" y="14935"/>
                    </a:moveTo>
                    <a:cubicBezTo>
                      <a:pt x="12668" y="16174"/>
                      <a:pt x="23813" y="15983"/>
                      <a:pt x="23813" y="15983"/>
                    </a:cubicBezTo>
                    <a:cubicBezTo>
                      <a:pt x="23813" y="15983"/>
                      <a:pt x="22860" y="13221"/>
                      <a:pt x="23622" y="11506"/>
                    </a:cubicBezTo>
                    <a:cubicBezTo>
                      <a:pt x="24479" y="9887"/>
                      <a:pt x="31052" y="11697"/>
                      <a:pt x="34290" y="13602"/>
                    </a:cubicBezTo>
                    <a:cubicBezTo>
                      <a:pt x="37433" y="15602"/>
                      <a:pt x="37433" y="15793"/>
                      <a:pt x="39529" y="14935"/>
                    </a:cubicBezTo>
                    <a:cubicBezTo>
                      <a:pt x="41720" y="14078"/>
                      <a:pt x="40862" y="14459"/>
                      <a:pt x="44196" y="12554"/>
                    </a:cubicBezTo>
                    <a:cubicBezTo>
                      <a:pt x="47530" y="10459"/>
                      <a:pt x="51626" y="9697"/>
                      <a:pt x="51626" y="9697"/>
                    </a:cubicBezTo>
                    <a:cubicBezTo>
                      <a:pt x="51626" y="9697"/>
                      <a:pt x="56769" y="2934"/>
                      <a:pt x="61246" y="934"/>
                    </a:cubicBezTo>
                    <a:cubicBezTo>
                      <a:pt x="65722" y="-1067"/>
                      <a:pt x="70676" y="267"/>
                      <a:pt x="67151" y="3791"/>
                    </a:cubicBezTo>
                    <a:cubicBezTo>
                      <a:pt x="63627" y="7220"/>
                      <a:pt x="63151" y="10554"/>
                      <a:pt x="63151" y="10554"/>
                    </a:cubicBezTo>
                    <a:cubicBezTo>
                      <a:pt x="63151" y="10554"/>
                      <a:pt x="67437" y="7411"/>
                      <a:pt x="72580" y="10268"/>
                    </a:cubicBezTo>
                    <a:cubicBezTo>
                      <a:pt x="72580" y="10268"/>
                      <a:pt x="75914" y="4458"/>
                      <a:pt x="78772" y="3982"/>
                    </a:cubicBezTo>
                    <a:cubicBezTo>
                      <a:pt x="81534" y="3505"/>
                      <a:pt x="81725" y="4458"/>
                      <a:pt x="81058" y="7506"/>
                    </a:cubicBezTo>
                    <a:cubicBezTo>
                      <a:pt x="81058" y="7506"/>
                      <a:pt x="79438" y="9792"/>
                      <a:pt x="79438" y="11506"/>
                    </a:cubicBezTo>
                    <a:cubicBezTo>
                      <a:pt x="79438" y="13126"/>
                      <a:pt x="78962" y="16840"/>
                      <a:pt x="78962" y="16840"/>
                    </a:cubicBezTo>
                    <a:cubicBezTo>
                      <a:pt x="78962" y="16840"/>
                      <a:pt x="86868" y="27127"/>
                      <a:pt x="89535" y="29223"/>
                    </a:cubicBezTo>
                    <a:cubicBezTo>
                      <a:pt x="92202" y="31414"/>
                      <a:pt x="99155" y="38557"/>
                      <a:pt x="99822" y="41320"/>
                    </a:cubicBezTo>
                    <a:cubicBezTo>
                      <a:pt x="100489" y="44177"/>
                      <a:pt x="102299" y="50940"/>
                      <a:pt x="104775" y="54274"/>
                    </a:cubicBezTo>
                    <a:cubicBezTo>
                      <a:pt x="107252" y="57607"/>
                      <a:pt x="108585" y="59703"/>
                      <a:pt x="109538" y="60846"/>
                    </a:cubicBezTo>
                    <a:cubicBezTo>
                      <a:pt x="110490" y="61989"/>
                      <a:pt x="116205" y="68180"/>
                      <a:pt x="116777" y="69799"/>
                    </a:cubicBezTo>
                    <a:cubicBezTo>
                      <a:pt x="117443" y="71419"/>
                      <a:pt x="118586" y="76086"/>
                      <a:pt x="120968" y="77800"/>
                    </a:cubicBezTo>
                    <a:cubicBezTo>
                      <a:pt x="123254" y="79420"/>
                      <a:pt x="132207" y="87421"/>
                      <a:pt x="132683" y="91421"/>
                    </a:cubicBezTo>
                    <a:cubicBezTo>
                      <a:pt x="133160" y="95422"/>
                      <a:pt x="133636" y="102470"/>
                      <a:pt x="130874" y="106185"/>
                    </a:cubicBezTo>
                    <a:cubicBezTo>
                      <a:pt x="128111" y="109804"/>
                      <a:pt x="123063" y="109614"/>
                      <a:pt x="120968" y="111424"/>
                    </a:cubicBezTo>
                    <a:cubicBezTo>
                      <a:pt x="118872" y="113233"/>
                      <a:pt x="112490" y="117520"/>
                      <a:pt x="105728" y="117424"/>
                    </a:cubicBezTo>
                    <a:cubicBezTo>
                      <a:pt x="105728" y="117424"/>
                      <a:pt x="102584" y="116281"/>
                      <a:pt x="98774" y="114948"/>
                    </a:cubicBezTo>
                    <a:cubicBezTo>
                      <a:pt x="94964" y="113614"/>
                      <a:pt x="94583" y="112186"/>
                      <a:pt x="87535" y="112662"/>
                    </a:cubicBezTo>
                    <a:cubicBezTo>
                      <a:pt x="80391" y="113138"/>
                      <a:pt x="77724" y="116281"/>
                      <a:pt x="75438" y="117234"/>
                    </a:cubicBezTo>
                    <a:cubicBezTo>
                      <a:pt x="73057" y="118186"/>
                      <a:pt x="69342" y="119901"/>
                      <a:pt x="67342" y="120568"/>
                    </a:cubicBezTo>
                    <a:cubicBezTo>
                      <a:pt x="65342" y="121234"/>
                      <a:pt x="63532" y="124568"/>
                      <a:pt x="60293" y="124663"/>
                    </a:cubicBezTo>
                    <a:cubicBezTo>
                      <a:pt x="56960" y="124854"/>
                      <a:pt x="49339" y="122854"/>
                      <a:pt x="41434" y="123997"/>
                    </a:cubicBezTo>
                    <a:cubicBezTo>
                      <a:pt x="37243" y="124568"/>
                      <a:pt x="34671" y="123997"/>
                      <a:pt x="32480" y="123806"/>
                    </a:cubicBezTo>
                    <a:lnTo>
                      <a:pt x="0" y="14650"/>
                    </a:lnTo>
                    <a:cubicBezTo>
                      <a:pt x="857" y="14554"/>
                      <a:pt x="1905" y="14840"/>
                      <a:pt x="2762" y="14935"/>
                    </a:cubicBez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9" name="Google Shape;69;p8"/>
              <p:cNvSpPr/>
              <p:nvPr/>
            </p:nvSpPr>
            <p:spPr>
              <a:xfrm>
                <a:off x="5252751" y="4787042"/>
                <a:ext cx="200025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200025" h="76200" extrusionOk="0">
                    <a:moveTo>
                      <a:pt x="186119" y="80010"/>
                    </a:moveTo>
                    <a:cubicBezTo>
                      <a:pt x="183833" y="75629"/>
                      <a:pt x="180023" y="72104"/>
                      <a:pt x="173927" y="71723"/>
                    </a:cubicBezTo>
                    <a:cubicBezTo>
                      <a:pt x="173927" y="71723"/>
                      <a:pt x="161163" y="70580"/>
                      <a:pt x="153734" y="71342"/>
                    </a:cubicBezTo>
                    <a:cubicBezTo>
                      <a:pt x="146304" y="72200"/>
                      <a:pt x="120301" y="76200"/>
                      <a:pt x="116967" y="76295"/>
                    </a:cubicBezTo>
                    <a:cubicBezTo>
                      <a:pt x="113633" y="76486"/>
                      <a:pt x="89726" y="79248"/>
                      <a:pt x="81248" y="78391"/>
                    </a:cubicBezTo>
                    <a:cubicBezTo>
                      <a:pt x="72866" y="77629"/>
                      <a:pt x="63532" y="74105"/>
                      <a:pt x="52102" y="71437"/>
                    </a:cubicBezTo>
                    <a:cubicBezTo>
                      <a:pt x="40672" y="68770"/>
                      <a:pt x="27623" y="63532"/>
                      <a:pt x="22098" y="60674"/>
                    </a:cubicBezTo>
                    <a:cubicBezTo>
                      <a:pt x="18383" y="58769"/>
                      <a:pt x="13621" y="55340"/>
                      <a:pt x="10383" y="55626"/>
                    </a:cubicBezTo>
                    <a:lnTo>
                      <a:pt x="7906" y="54959"/>
                    </a:lnTo>
                    <a:lnTo>
                      <a:pt x="0" y="37814"/>
                    </a:lnTo>
                    <a:lnTo>
                      <a:pt x="203740" y="0"/>
                    </a:lnTo>
                    <a:lnTo>
                      <a:pt x="186119" y="8001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0" name="Google Shape;70;p8"/>
              <p:cNvSpPr/>
              <p:nvPr/>
            </p:nvSpPr>
            <p:spPr>
              <a:xfrm>
                <a:off x="5217032" y="4666169"/>
                <a:ext cx="238125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238125" h="152400" extrusionOk="0">
                    <a:moveTo>
                      <a:pt x="78962" y="0"/>
                    </a:moveTo>
                    <a:cubicBezTo>
                      <a:pt x="80486" y="191"/>
                      <a:pt x="82010" y="381"/>
                      <a:pt x="83725" y="572"/>
                    </a:cubicBezTo>
                    <a:lnTo>
                      <a:pt x="243745" y="101537"/>
                    </a:lnTo>
                    <a:lnTo>
                      <a:pt x="243173" y="104204"/>
                    </a:lnTo>
                    <a:lnTo>
                      <a:pt x="239459" y="120968"/>
                    </a:lnTo>
                    <a:lnTo>
                      <a:pt x="35719" y="158782"/>
                    </a:lnTo>
                    <a:lnTo>
                      <a:pt x="0" y="81915"/>
                    </a:lnTo>
                    <a:lnTo>
                      <a:pt x="78962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1" name="Google Shape;71;p8"/>
              <p:cNvSpPr/>
              <p:nvPr/>
            </p:nvSpPr>
            <p:spPr>
              <a:xfrm>
                <a:off x="5155832" y="4817046"/>
                <a:ext cx="104775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104775" h="161925" extrusionOk="0">
                    <a:moveTo>
                      <a:pt x="105492" y="26575"/>
                    </a:moveTo>
                    <a:cubicBezTo>
                      <a:pt x="104825" y="27051"/>
                      <a:pt x="104253" y="27813"/>
                      <a:pt x="103872" y="29051"/>
                    </a:cubicBezTo>
                    <a:cubicBezTo>
                      <a:pt x="101586" y="36195"/>
                      <a:pt x="97300" y="51245"/>
                      <a:pt x="90156" y="57912"/>
                    </a:cubicBezTo>
                    <a:cubicBezTo>
                      <a:pt x="83108" y="64484"/>
                      <a:pt x="77964" y="71247"/>
                      <a:pt x="78536" y="80391"/>
                    </a:cubicBezTo>
                    <a:cubicBezTo>
                      <a:pt x="79202" y="89440"/>
                      <a:pt x="87870" y="111538"/>
                      <a:pt x="91299" y="115824"/>
                    </a:cubicBezTo>
                    <a:cubicBezTo>
                      <a:pt x="94823" y="120110"/>
                      <a:pt x="100729" y="124968"/>
                      <a:pt x="103205" y="127445"/>
                    </a:cubicBezTo>
                    <a:cubicBezTo>
                      <a:pt x="105682" y="129921"/>
                      <a:pt x="115493" y="138684"/>
                      <a:pt x="114159" y="139351"/>
                    </a:cubicBezTo>
                    <a:cubicBezTo>
                      <a:pt x="112826" y="140018"/>
                      <a:pt x="111397" y="140018"/>
                      <a:pt x="111397" y="140018"/>
                    </a:cubicBezTo>
                    <a:cubicBezTo>
                      <a:pt x="111397" y="140018"/>
                      <a:pt x="113016" y="143637"/>
                      <a:pt x="109016" y="143161"/>
                    </a:cubicBezTo>
                    <a:cubicBezTo>
                      <a:pt x="105015" y="142685"/>
                      <a:pt x="77774" y="143732"/>
                      <a:pt x="77297" y="141161"/>
                    </a:cubicBezTo>
                    <a:cubicBezTo>
                      <a:pt x="76821" y="138684"/>
                      <a:pt x="76821" y="134207"/>
                      <a:pt x="76821" y="134207"/>
                    </a:cubicBezTo>
                    <a:cubicBezTo>
                      <a:pt x="76821" y="134207"/>
                      <a:pt x="69392" y="136874"/>
                      <a:pt x="68820" y="132683"/>
                    </a:cubicBezTo>
                    <a:cubicBezTo>
                      <a:pt x="68344" y="128588"/>
                      <a:pt x="69296" y="119063"/>
                      <a:pt x="67868" y="112109"/>
                    </a:cubicBezTo>
                    <a:cubicBezTo>
                      <a:pt x="66344" y="105156"/>
                      <a:pt x="60819" y="88392"/>
                      <a:pt x="57771" y="84296"/>
                    </a:cubicBezTo>
                    <a:cubicBezTo>
                      <a:pt x="54818" y="80105"/>
                      <a:pt x="48342" y="71247"/>
                      <a:pt x="47198" y="67913"/>
                    </a:cubicBezTo>
                    <a:cubicBezTo>
                      <a:pt x="46055" y="64675"/>
                      <a:pt x="47389" y="59817"/>
                      <a:pt x="47389" y="59817"/>
                    </a:cubicBezTo>
                    <a:cubicBezTo>
                      <a:pt x="47389" y="59817"/>
                      <a:pt x="34816" y="64294"/>
                      <a:pt x="33197" y="71056"/>
                    </a:cubicBezTo>
                    <a:cubicBezTo>
                      <a:pt x="31482" y="77819"/>
                      <a:pt x="28720" y="110300"/>
                      <a:pt x="30244" y="115443"/>
                    </a:cubicBezTo>
                    <a:cubicBezTo>
                      <a:pt x="31673" y="120587"/>
                      <a:pt x="36721" y="138494"/>
                      <a:pt x="40531" y="141256"/>
                    </a:cubicBezTo>
                    <a:cubicBezTo>
                      <a:pt x="44341" y="144018"/>
                      <a:pt x="54628" y="156305"/>
                      <a:pt x="53580" y="158305"/>
                    </a:cubicBezTo>
                    <a:cubicBezTo>
                      <a:pt x="52628" y="160306"/>
                      <a:pt x="49961" y="159258"/>
                      <a:pt x="49961" y="159258"/>
                    </a:cubicBezTo>
                    <a:cubicBezTo>
                      <a:pt x="49961" y="159258"/>
                      <a:pt x="50627" y="162877"/>
                      <a:pt x="47770" y="162592"/>
                    </a:cubicBezTo>
                    <a:cubicBezTo>
                      <a:pt x="44912" y="162211"/>
                      <a:pt x="12623" y="160592"/>
                      <a:pt x="11385" y="155353"/>
                    </a:cubicBezTo>
                    <a:cubicBezTo>
                      <a:pt x="10051" y="150019"/>
                      <a:pt x="10908" y="144875"/>
                      <a:pt x="10908" y="144875"/>
                    </a:cubicBezTo>
                    <a:cubicBezTo>
                      <a:pt x="10908" y="144875"/>
                      <a:pt x="812" y="147638"/>
                      <a:pt x="621" y="145923"/>
                    </a:cubicBezTo>
                    <a:cubicBezTo>
                      <a:pt x="431" y="144018"/>
                      <a:pt x="2621" y="137636"/>
                      <a:pt x="4908" y="135160"/>
                    </a:cubicBezTo>
                    <a:cubicBezTo>
                      <a:pt x="7193" y="132683"/>
                      <a:pt x="9098" y="119444"/>
                      <a:pt x="7860" y="111443"/>
                    </a:cubicBezTo>
                    <a:cubicBezTo>
                      <a:pt x="6717" y="103537"/>
                      <a:pt x="6336" y="90106"/>
                      <a:pt x="4908" y="84963"/>
                    </a:cubicBezTo>
                    <a:cubicBezTo>
                      <a:pt x="3384" y="79820"/>
                      <a:pt x="1097" y="67437"/>
                      <a:pt x="240" y="64865"/>
                    </a:cubicBezTo>
                    <a:cubicBezTo>
                      <a:pt x="-617" y="62389"/>
                      <a:pt x="1002" y="55626"/>
                      <a:pt x="2241" y="50482"/>
                    </a:cubicBezTo>
                    <a:cubicBezTo>
                      <a:pt x="3384" y="45339"/>
                      <a:pt x="8241" y="33814"/>
                      <a:pt x="8336" y="30099"/>
                    </a:cubicBezTo>
                    <a:cubicBezTo>
                      <a:pt x="8527" y="26384"/>
                      <a:pt x="9289" y="6858"/>
                      <a:pt x="8718" y="1524"/>
                    </a:cubicBezTo>
                    <a:cubicBezTo>
                      <a:pt x="8622" y="1143"/>
                      <a:pt x="8527" y="476"/>
                      <a:pt x="8432" y="0"/>
                    </a:cubicBezTo>
                    <a:lnTo>
                      <a:pt x="105015" y="25146"/>
                    </a:lnTo>
                    <a:lnTo>
                      <a:pt x="105492" y="2657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2" name="Google Shape;72;p8"/>
              <p:cNvSpPr/>
              <p:nvPr/>
            </p:nvSpPr>
            <p:spPr>
              <a:xfrm>
                <a:off x="5161406" y="4748180"/>
                <a:ext cx="95250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5725" extrusionOk="0">
                    <a:moveTo>
                      <a:pt x="99251" y="94012"/>
                    </a:moveTo>
                    <a:lnTo>
                      <a:pt x="2667" y="68866"/>
                    </a:lnTo>
                    <a:cubicBezTo>
                      <a:pt x="2191" y="66294"/>
                      <a:pt x="1143" y="62198"/>
                      <a:pt x="0" y="57912"/>
                    </a:cubicBezTo>
                    <a:lnTo>
                      <a:pt x="55436" y="0"/>
                    </a:lnTo>
                    <a:lnTo>
                      <a:pt x="99251" y="94012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3" name="Google Shape;73;p8"/>
              <p:cNvSpPr/>
              <p:nvPr/>
            </p:nvSpPr>
            <p:spPr>
              <a:xfrm>
                <a:off x="5131000" y="4657090"/>
                <a:ext cx="161925" cy="257175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257175" extrusionOk="0">
                    <a:moveTo>
                      <a:pt x="783" y="194531"/>
                    </a:moveTo>
                    <a:cubicBezTo>
                      <a:pt x="783" y="194531"/>
                      <a:pt x="-360" y="188150"/>
                      <a:pt x="116" y="183006"/>
                    </a:cubicBezTo>
                    <a:cubicBezTo>
                      <a:pt x="592" y="177863"/>
                      <a:pt x="1450" y="174053"/>
                      <a:pt x="3926" y="167957"/>
                    </a:cubicBezTo>
                    <a:cubicBezTo>
                      <a:pt x="6403" y="161861"/>
                      <a:pt x="7069" y="161003"/>
                      <a:pt x="9165" y="155479"/>
                    </a:cubicBezTo>
                    <a:cubicBezTo>
                      <a:pt x="11355" y="149954"/>
                      <a:pt x="15642" y="144430"/>
                      <a:pt x="15451" y="138620"/>
                    </a:cubicBezTo>
                    <a:cubicBezTo>
                      <a:pt x="15261" y="132809"/>
                      <a:pt x="15642" y="125570"/>
                      <a:pt x="15832" y="114617"/>
                    </a:cubicBezTo>
                    <a:cubicBezTo>
                      <a:pt x="16023" y="103663"/>
                      <a:pt x="18690" y="87280"/>
                      <a:pt x="19166" y="78231"/>
                    </a:cubicBezTo>
                    <a:cubicBezTo>
                      <a:pt x="19642" y="69182"/>
                      <a:pt x="22595" y="53276"/>
                      <a:pt x="24405" y="48323"/>
                    </a:cubicBezTo>
                    <a:cubicBezTo>
                      <a:pt x="26214" y="43370"/>
                      <a:pt x="32977" y="32797"/>
                      <a:pt x="32977" y="32797"/>
                    </a:cubicBezTo>
                    <a:cubicBezTo>
                      <a:pt x="32977" y="32797"/>
                      <a:pt x="37454" y="19938"/>
                      <a:pt x="44884" y="15652"/>
                    </a:cubicBezTo>
                    <a:cubicBezTo>
                      <a:pt x="52313" y="11366"/>
                      <a:pt x="56980" y="7556"/>
                      <a:pt x="67744" y="5270"/>
                    </a:cubicBezTo>
                    <a:cubicBezTo>
                      <a:pt x="78507" y="2984"/>
                      <a:pt x="88603" y="-731"/>
                      <a:pt x="100986" y="126"/>
                    </a:cubicBezTo>
                    <a:cubicBezTo>
                      <a:pt x="113368" y="983"/>
                      <a:pt x="133276" y="5079"/>
                      <a:pt x="147658" y="6889"/>
                    </a:cubicBezTo>
                    <a:cubicBezTo>
                      <a:pt x="154707" y="7746"/>
                      <a:pt x="159469" y="8508"/>
                      <a:pt x="164898" y="9270"/>
                    </a:cubicBezTo>
                    <a:lnTo>
                      <a:pt x="85936" y="91376"/>
                    </a:lnTo>
                    <a:lnTo>
                      <a:pt x="30405" y="149288"/>
                    </a:lnTo>
                    <a:cubicBezTo>
                      <a:pt x="28501" y="142049"/>
                      <a:pt x="26405" y="133952"/>
                      <a:pt x="26214" y="131000"/>
                    </a:cubicBezTo>
                    <a:cubicBezTo>
                      <a:pt x="25929" y="125856"/>
                      <a:pt x="23452" y="99186"/>
                      <a:pt x="23452" y="99186"/>
                    </a:cubicBezTo>
                    <a:cubicBezTo>
                      <a:pt x="23452" y="99186"/>
                      <a:pt x="22881" y="115569"/>
                      <a:pt x="22595" y="122427"/>
                    </a:cubicBezTo>
                    <a:cubicBezTo>
                      <a:pt x="22309" y="129095"/>
                      <a:pt x="20976" y="155765"/>
                      <a:pt x="21071" y="157098"/>
                    </a:cubicBezTo>
                    <a:cubicBezTo>
                      <a:pt x="21262" y="158432"/>
                      <a:pt x="21262" y="161194"/>
                      <a:pt x="23738" y="169004"/>
                    </a:cubicBezTo>
                    <a:cubicBezTo>
                      <a:pt x="26214" y="176815"/>
                      <a:pt x="29739" y="189864"/>
                      <a:pt x="28596" y="194817"/>
                    </a:cubicBezTo>
                    <a:cubicBezTo>
                      <a:pt x="27453" y="199770"/>
                      <a:pt x="26786" y="201104"/>
                      <a:pt x="24595" y="208247"/>
                    </a:cubicBezTo>
                    <a:cubicBezTo>
                      <a:pt x="22500" y="215391"/>
                      <a:pt x="17452" y="231869"/>
                      <a:pt x="17166" y="235679"/>
                    </a:cubicBezTo>
                    <a:cubicBezTo>
                      <a:pt x="16785" y="239489"/>
                      <a:pt x="16499" y="244157"/>
                      <a:pt x="14213" y="247300"/>
                    </a:cubicBezTo>
                    <a:cubicBezTo>
                      <a:pt x="11832" y="250443"/>
                      <a:pt x="11832" y="258349"/>
                      <a:pt x="13642" y="261683"/>
                    </a:cubicBezTo>
                    <a:cubicBezTo>
                      <a:pt x="15451" y="265016"/>
                      <a:pt x="12498" y="263492"/>
                      <a:pt x="10213" y="259492"/>
                    </a:cubicBezTo>
                    <a:cubicBezTo>
                      <a:pt x="7927" y="255587"/>
                      <a:pt x="4402" y="248062"/>
                      <a:pt x="4212" y="243299"/>
                    </a:cubicBezTo>
                    <a:cubicBezTo>
                      <a:pt x="4117" y="238537"/>
                      <a:pt x="4212" y="235203"/>
                      <a:pt x="4212" y="235203"/>
                    </a:cubicBezTo>
                    <a:lnTo>
                      <a:pt x="3259" y="241680"/>
                    </a:lnTo>
                    <a:cubicBezTo>
                      <a:pt x="3259" y="241680"/>
                      <a:pt x="2021" y="233774"/>
                      <a:pt x="2021" y="228917"/>
                    </a:cubicBezTo>
                    <a:cubicBezTo>
                      <a:pt x="2021" y="224154"/>
                      <a:pt x="1069" y="195960"/>
                      <a:pt x="2497" y="190531"/>
                    </a:cubicBezTo>
                    <a:cubicBezTo>
                      <a:pt x="4117" y="184816"/>
                      <a:pt x="783" y="194531"/>
                      <a:pt x="783" y="194531"/>
                    </a:cubicBez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4" name="Google Shape;74;p8"/>
              <p:cNvSpPr/>
              <p:nvPr/>
            </p:nvSpPr>
            <p:spPr>
              <a:xfrm>
                <a:off x="5260657" y="484219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2403" y="8403"/>
                    </a:moveTo>
                    <a:cubicBezTo>
                      <a:pt x="24000" y="9600"/>
                      <a:pt x="15597" y="12006"/>
                      <a:pt x="8403" y="18003"/>
                    </a:cubicBezTo>
                    <a:lnTo>
                      <a:pt x="0" y="0"/>
                    </a:lnTo>
                    <a:lnTo>
                      <a:pt x="32403" y="840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5" name="Google Shape;75;p8"/>
              <p:cNvSpPr/>
              <p:nvPr/>
            </p:nvSpPr>
            <p:spPr>
              <a:xfrm>
                <a:off x="5439536" y="4868195"/>
                <a:ext cx="5715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114300" extrusionOk="0">
                    <a:moveTo>
                      <a:pt x="56864" y="15907"/>
                    </a:moveTo>
                    <a:cubicBezTo>
                      <a:pt x="57055" y="15431"/>
                      <a:pt x="57436" y="14954"/>
                      <a:pt x="57721" y="14478"/>
                    </a:cubicBezTo>
                    <a:lnTo>
                      <a:pt x="0" y="0"/>
                    </a:lnTo>
                    <a:cubicBezTo>
                      <a:pt x="2191" y="4667"/>
                      <a:pt x="2857" y="9906"/>
                      <a:pt x="2953" y="13145"/>
                    </a:cubicBezTo>
                    <a:cubicBezTo>
                      <a:pt x="3143" y="19812"/>
                      <a:pt x="4953" y="38005"/>
                      <a:pt x="5620" y="45434"/>
                    </a:cubicBezTo>
                    <a:cubicBezTo>
                      <a:pt x="6287" y="52864"/>
                      <a:pt x="7906" y="57055"/>
                      <a:pt x="8096" y="62960"/>
                    </a:cubicBezTo>
                    <a:cubicBezTo>
                      <a:pt x="8287" y="68961"/>
                      <a:pt x="7144" y="77724"/>
                      <a:pt x="6287" y="81629"/>
                    </a:cubicBezTo>
                    <a:cubicBezTo>
                      <a:pt x="5429" y="85534"/>
                      <a:pt x="4763" y="90202"/>
                      <a:pt x="4953" y="93917"/>
                    </a:cubicBezTo>
                    <a:cubicBezTo>
                      <a:pt x="5144" y="97536"/>
                      <a:pt x="6096" y="98489"/>
                      <a:pt x="2667" y="102584"/>
                    </a:cubicBezTo>
                    <a:cubicBezTo>
                      <a:pt x="-857" y="106490"/>
                      <a:pt x="667" y="110871"/>
                      <a:pt x="476" y="112014"/>
                    </a:cubicBezTo>
                    <a:cubicBezTo>
                      <a:pt x="381" y="113157"/>
                      <a:pt x="8382" y="110966"/>
                      <a:pt x="8287" y="112109"/>
                    </a:cubicBezTo>
                    <a:cubicBezTo>
                      <a:pt x="8096" y="113252"/>
                      <a:pt x="10096" y="117920"/>
                      <a:pt x="12097" y="120396"/>
                    </a:cubicBezTo>
                    <a:cubicBezTo>
                      <a:pt x="14097" y="122873"/>
                      <a:pt x="32671" y="122111"/>
                      <a:pt x="37052" y="122206"/>
                    </a:cubicBezTo>
                    <a:cubicBezTo>
                      <a:pt x="41529" y="122396"/>
                      <a:pt x="37910" y="118586"/>
                      <a:pt x="40005" y="118967"/>
                    </a:cubicBezTo>
                    <a:cubicBezTo>
                      <a:pt x="42100" y="119253"/>
                      <a:pt x="42291" y="117539"/>
                      <a:pt x="42672" y="116586"/>
                    </a:cubicBezTo>
                    <a:cubicBezTo>
                      <a:pt x="43053" y="115729"/>
                      <a:pt x="38386" y="108966"/>
                      <a:pt x="38386" y="108966"/>
                    </a:cubicBezTo>
                    <a:cubicBezTo>
                      <a:pt x="38386" y="108966"/>
                      <a:pt x="48673" y="109823"/>
                      <a:pt x="55054" y="109347"/>
                    </a:cubicBezTo>
                    <a:cubicBezTo>
                      <a:pt x="61531" y="108871"/>
                      <a:pt x="60007" y="106871"/>
                      <a:pt x="60865" y="106394"/>
                    </a:cubicBezTo>
                    <a:cubicBezTo>
                      <a:pt x="61627" y="105918"/>
                      <a:pt x="61531" y="104680"/>
                      <a:pt x="60579" y="102013"/>
                    </a:cubicBezTo>
                    <a:cubicBezTo>
                      <a:pt x="59531" y="99346"/>
                      <a:pt x="54959" y="92964"/>
                      <a:pt x="51340" y="89440"/>
                    </a:cubicBezTo>
                    <a:cubicBezTo>
                      <a:pt x="47720" y="85916"/>
                      <a:pt x="46672" y="83153"/>
                      <a:pt x="46196" y="80010"/>
                    </a:cubicBezTo>
                    <a:cubicBezTo>
                      <a:pt x="45720" y="76867"/>
                      <a:pt x="44101" y="57626"/>
                      <a:pt x="43910" y="54674"/>
                    </a:cubicBezTo>
                    <a:cubicBezTo>
                      <a:pt x="43815" y="51721"/>
                      <a:pt x="48292" y="46768"/>
                      <a:pt x="50197" y="42291"/>
                    </a:cubicBezTo>
                    <a:cubicBezTo>
                      <a:pt x="52197" y="37814"/>
                      <a:pt x="52197" y="33242"/>
                      <a:pt x="52673" y="29908"/>
                    </a:cubicBezTo>
                    <a:cubicBezTo>
                      <a:pt x="53054" y="26670"/>
                      <a:pt x="55245" y="20765"/>
                      <a:pt x="56864" y="15907"/>
                    </a:cubicBezTo>
                    <a:moveTo>
                      <a:pt x="29051" y="78200"/>
                    </a:moveTo>
                    <a:cubicBezTo>
                      <a:pt x="29432" y="82963"/>
                      <a:pt x="28861" y="93250"/>
                      <a:pt x="28385" y="94107"/>
                    </a:cubicBezTo>
                    <a:cubicBezTo>
                      <a:pt x="27908" y="94964"/>
                      <a:pt x="26384" y="98203"/>
                      <a:pt x="25718" y="97727"/>
                    </a:cubicBezTo>
                    <a:cubicBezTo>
                      <a:pt x="25051" y="97250"/>
                      <a:pt x="22955" y="91250"/>
                      <a:pt x="23050" y="88106"/>
                    </a:cubicBezTo>
                    <a:cubicBezTo>
                      <a:pt x="23241" y="84963"/>
                      <a:pt x="26384" y="66199"/>
                      <a:pt x="26384" y="66199"/>
                    </a:cubicBezTo>
                    <a:cubicBezTo>
                      <a:pt x="26194" y="68199"/>
                      <a:pt x="28670" y="73343"/>
                      <a:pt x="29051" y="78200"/>
                    </a:cubicBez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6" name="Google Shape;76;p8"/>
              <p:cNvSpPr/>
              <p:nvPr/>
            </p:nvSpPr>
            <p:spPr>
              <a:xfrm>
                <a:off x="5438869" y="4791328"/>
                <a:ext cx="14287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85725" extrusionOk="0">
                    <a:moveTo>
                      <a:pt x="148780" y="0"/>
                    </a:moveTo>
                    <a:cubicBezTo>
                      <a:pt x="147733" y="857"/>
                      <a:pt x="146876" y="1715"/>
                      <a:pt x="146304" y="2572"/>
                    </a:cubicBezTo>
                    <a:cubicBezTo>
                      <a:pt x="144304" y="5334"/>
                      <a:pt x="139637" y="7239"/>
                      <a:pt x="137827" y="9811"/>
                    </a:cubicBezTo>
                    <a:cubicBezTo>
                      <a:pt x="136017" y="12478"/>
                      <a:pt x="132207" y="17621"/>
                      <a:pt x="131064" y="19622"/>
                    </a:cubicBezTo>
                    <a:cubicBezTo>
                      <a:pt x="129921" y="21622"/>
                      <a:pt x="127730" y="21908"/>
                      <a:pt x="125349" y="26575"/>
                    </a:cubicBezTo>
                    <a:cubicBezTo>
                      <a:pt x="122872" y="31147"/>
                      <a:pt x="121825" y="33338"/>
                      <a:pt x="119920" y="36862"/>
                    </a:cubicBezTo>
                    <a:cubicBezTo>
                      <a:pt x="117920" y="40291"/>
                      <a:pt x="111157" y="47625"/>
                      <a:pt x="108776" y="51054"/>
                    </a:cubicBezTo>
                    <a:cubicBezTo>
                      <a:pt x="106489" y="54483"/>
                      <a:pt x="102489" y="59341"/>
                      <a:pt x="99536" y="61436"/>
                    </a:cubicBezTo>
                    <a:cubicBezTo>
                      <a:pt x="96584" y="63627"/>
                      <a:pt x="92393" y="65532"/>
                      <a:pt x="90773" y="67437"/>
                    </a:cubicBezTo>
                    <a:cubicBezTo>
                      <a:pt x="89154" y="69247"/>
                      <a:pt x="85439" y="74867"/>
                      <a:pt x="80296" y="78391"/>
                    </a:cubicBezTo>
                    <a:cubicBezTo>
                      <a:pt x="75152" y="81820"/>
                      <a:pt x="69056" y="83630"/>
                      <a:pt x="66866" y="84487"/>
                    </a:cubicBezTo>
                    <a:cubicBezTo>
                      <a:pt x="64961" y="85249"/>
                      <a:pt x="60579" y="87535"/>
                      <a:pt x="58388" y="91345"/>
                    </a:cubicBezTo>
                    <a:lnTo>
                      <a:pt x="667" y="76867"/>
                    </a:lnTo>
                    <a:cubicBezTo>
                      <a:pt x="476" y="76486"/>
                      <a:pt x="191" y="76105"/>
                      <a:pt x="0" y="75629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7" name="Google Shape;77;p8"/>
              <p:cNvSpPr/>
              <p:nvPr/>
            </p:nvSpPr>
            <p:spPr>
              <a:xfrm>
                <a:off x="5300661" y="4663122"/>
                <a:ext cx="18097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9525" extrusionOk="0">
                    <a:moveTo>
                      <a:pt x="0" y="3620"/>
                    </a:moveTo>
                    <a:cubicBezTo>
                      <a:pt x="4667" y="4096"/>
                      <a:pt x="10097" y="4572"/>
                      <a:pt x="17907" y="5048"/>
                    </a:cubicBezTo>
                    <a:cubicBezTo>
                      <a:pt x="38576" y="6191"/>
                      <a:pt x="75629" y="8858"/>
                      <a:pt x="87249" y="9049"/>
                    </a:cubicBezTo>
                    <a:cubicBezTo>
                      <a:pt x="98774" y="9239"/>
                      <a:pt x="123349" y="10858"/>
                      <a:pt x="140875" y="8382"/>
                    </a:cubicBezTo>
                    <a:cubicBezTo>
                      <a:pt x="156305" y="6191"/>
                      <a:pt x="170974" y="2191"/>
                      <a:pt x="182975" y="0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8" name="Google Shape;78;p8"/>
              <p:cNvSpPr/>
              <p:nvPr/>
            </p:nvSpPr>
            <p:spPr>
              <a:xfrm>
                <a:off x="5587650" y="4782696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0000" extrusionOk="0">
                    <a:moveTo>
                      <a:pt x="14859" y="756"/>
                    </a:moveTo>
                    <a:cubicBezTo>
                      <a:pt x="12859" y="-1650"/>
                      <a:pt x="11144" y="756"/>
                      <a:pt x="9049" y="22350"/>
                    </a:cubicBezTo>
                    <a:cubicBezTo>
                      <a:pt x="5905" y="54753"/>
                      <a:pt x="2477" y="82356"/>
                      <a:pt x="0" y="108750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9" name="Google Shape;79;p8"/>
              <p:cNvSpPr/>
              <p:nvPr/>
            </p:nvSpPr>
            <p:spPr>
              <a:xfrm>
                <a:off x="5483732" y="4659590"/>
                <a:ext cx="857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85725" h="9525" extrusionOk="0">
                    <a:moveTo>
                      <a:pt x="0" y="3436"/>
                    </a:moveTo>
                    <a:cubicBezTo>
                      <a:pt x="1619" y="3150"/>
                      <a:pt x="3334" y="2769"/>
                      <a:pt x="4953" y="2579"/>
                    </a:cubicBezTo>
                    <a:cubicBezTo>
                      <a:pt x="17717" y="769"/>
                      <a:pt x="34957" y="-2184"/>
                      <a:pt x="50864" y="2579"/>
                    </a:cubicBezTo>
                    <a:cubicBezTo>
                      <a:pt x="65342" y="6960"/>
                      <a:pt x="76962" y="12294"/>
                      <a:pt x="86487" y="14009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0" name="Google Shape;80;p8"/>
              <p:cNvSpPr/>
              <p:nvPr/>
            </p:nvSpPr>
            <p:spPr>
              <a:xfrm>
                <a:off x="5570124" y="4673599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10797" y="2406"/>
                      <a:pt x="24000" y="5997"/>
                      <a:pt x="34797" y="7206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1" name="Google Shape;81;p8"/>
              <p:cNvSpPr/>
              <p:nvPr/>
            </p:nvSpPr>
            <p:spPr>
              <a:xfrm>
                <a:off x="5572886" y="4659235"/>
                <a:ext cx="1238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123825" h="123825" extrusionOk="0">
                    <a:moveTo>
                      <a:pt x="0" y="14935"/>
                    </a:moveTo>
                    <a:cubicBezTo>
                      <a:pt x="9906" y="16174"/>
                      <a:pt x="21050" y="15983"/>
                      <a:pt x="21050" y="15983"/>
                    </a:cubicBezTo>
                    <a:cubicBezTo>
                      <a:pt x="21050" y="15983"/>
                      <a:pt x="20098" y="13221"/>
                      <a:pt x="20860" y="11506"/>
                    </a:cubicBezTo>
                    <a:cubicBezTo>
                      <a:pt x="21717" y="9887"/>
                      <a:pt x="28289" y="11697"/>
                      <a:pt x="31528" y="13602"/>
                    </a:cubicBezTo>
                    <a:cubicBezTo>
                      <a:pt x="34671" y="15602"/>
                      <a:pt x="34671" y="15793"/>
                      <a:pt x="36766" y="14935"/>
                    </a:cubicBezTo>
                    <a:cubicBezTo>
                      <a:pt x="38957" y="14078"/>
                      <a:pt x="38100" y="14459"/>
                      <a:pt x="41434" y="12554"/>
                    </a:cubicBezTo>
                    <a:cubicBezTo>
                      <a:pt x="44768" y="10459"/>
                      <a:pt x="48863" y="9697"/>
                      <a:pt x="48863" y="9697"/>
                    </a:cubicBezTo>
                    <a:cubicBezTo>
                      <a:pt x="48863" y="9697"/>
                      <a:pt x="54007" y="2934"/>
                      <a:pt x="58483" y="934"/>
                    </a:cubicBezTo>
                    <a:cubicBezTo>
                      <a:pt x="62960" y="-1067"/>
                      <a:pt x="67913" y="267"/>
                      <a:pt x="64389" y="3791"/>
                    </a:cubicBezTo>
                    <a:cubicBezTo>
                      <a:pt x="60865" y="7220"/>
                      <a:pt x="60388" y="10554"/>
                      <a:pt x="60388" y="10554"/>
                    </a:cubicBezTo>
                    <a:cubicBezTo>
                      <a:pt x="60388" y="10554"/>
                      <a:pt x="64675" y="7411"/>
                      <a:pt x="69818" y="10268"/>
                    </a:cubicBezTo>
                    <a:cubicBezTo>
                      <a:pt x="69818" y="10268"/>
                      <a:pt x="73152" y="4458"/>
                      <a:pt x="76010" y="3982"/>
                    </a:cubicBezTo>
                    <a:cubicBezTo>
                      <a:pt x="78772" y="3505"/>
                      <a:pt x="78962" y="4458"/>
                      <a:pt x="78296" y="7506"/>
                    </a:cubicBezTo>
                    <a:cubicBezTo>
                      <a:pt x="78296" y="7506"/>
                      <a:pt x="76676" y="9792"/>
                      <a:pt x="76676" y="11506"/>
                    </a:cubicBezTo>
                    <a:cubicBezTo>
                      <a:pt x="76676" y="13126"/>
                      <a:pt x="76200" y="16840"/>
                      <a:pt x="76200" y="16840"/>
                    </a:cubicBezTo>
                    <a:cubicBezTo>
                      <a:pt x="76200" y="16840"/>
                      <a:pt x="84106" y="27127"/>
                      <a:pt x="86773" y="29223"/>
                    </a:cubicBezTo>
                    <a:cubicBezTo>
                      <a:pt x="89440" y="31414"/>
                      <a:pt x="96393" y="38557"/>
                      <a:pt x="97060" y="41320"/>
                    </a:cubicBezTo>
                    <a:cubicBezTo>
                      <a:pt x="97727" y="44177"/>
                      <a:pt x="99536" y="50940"/>
                      <a:pt x="102013" y="54274"/>
                    </a:cubicBezTo>
                    <a:cubicBezTo>
                      <a:pt x="104489" y="57607"/>
                      <a:pt x="105823" y="59703"/>
                      <a:pt x="106775" y="60846"/>
                    </a:cubicBezTo>
                    <a:cubicBezTo>
                      <a:pt x="107728" y="61989"/>
                      <a:pt x="113443" y="68180"/>
                      <a:pt x="114014" y="69799"/>
                    </a:cubicBezTo>
                    <a:cubicBezTo>
                      <a:pt x="114681" y="71419"/>
                      <a:pt x="115824" y="76086"/>
                      <a:pt x="118205" y="77800"/>
                    </a:cubicBezTo>
                    <a:cubicBezTo>
                      <a:pt x="120491" y="79420"/>
                      <a:pt x="129445" y="87421"/>
                      <a:pt x="129921" y="91421"/>
                    </a:cubicBezTo>
                    <a:cubicBezTo>
                      <a:pt x="130397" y="95422"/>
                      <a:pt x="130873" y="102470"/>
                      <a:pt x="128111" y="106185"/>
                    </a:cubicBezTo>
                    <a:cubicBezTo>
                      <a:pt x="125349" y="109804"/>
                      <a:pt x="120301" y="109614"/>
                      <a:pt x="118205" y="111424"/>
                    </a:cubicBezTo>
                    <a:cubicBezTo>
                      <a:pt x="116110" y="113233"/>
                      <a:pt x="109728" y="117520"/>
                      <a:pt x="102965" y="117424"/>
                    </a:cubicBezTo>
                    <a:cubicBezTo>
                      <a:pt x="102965" y="117424"/>
                      <a:pt x="99822" y="116281"/>
                      <a:pt x="96012" y="114948"/>
                    </a:cubicBezTo>
                    <a:cubicBezTo>
                      <a:pt x="92202" y="113614"/>
                      <a:pt x="91821" y="112186"/>
                      <a:pt x="84772" y="112662"/>
                    </a:cubicBezTo>
                    <a:cubicBezTo>
                      <a:pt x="77629" y="113138"/>
                      <a:pt x="74962" y="116281"/>
                      <a:pt x="72676" y="117234"/>
                    </a:cubicBezTo>
                    <a:cubicBezTo>
                      <a:pt x="70295" y="118186"/>
                      <a:pt x="66580" y="119901"/>
                      <a:pt x="64579" y="120568"/>
                    </a:cubicBezTo>
                    <a:cubicBezTo>
                      <a:pt x="62579" y="121234"/>
                      <a:pt x="60770" y="124568"/>
                      <a:pt x="57531" y="124663"/>
                    </a:cubicBezTo>
                    <a:cubicBezTo>
                      <a:pt x="54197" y="124854"/>
                      <a:pt x="46577" y="122854"/>
                      <a:pt x="38671" y="123997"/>
                    </a:cubicBezTo>
                    <a:cubicBezTo>
                      <a:pt x="34480" y="124568"/>
                      <a:pt x="31909" y="123997"/>
                      <a:pt x="29718" y="123806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2" name="Google Shape;82;p8"/>
              <p:cNvSpPr/>
              <p:nvPr/>
            </p:nvSpPr>
            <p:spPr>
              <a:xfrm>
                <a:off x="5260657" y="4842001"/>
                <a:ext cx="17145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9050" extrusionOk="0">
                    <a:moveTo>
                      <a:pt x="178213" y="25051"/>
                    </a:moveTo>
                    <a:cubicBezTo>
                      <a:pt x="175927" y="20669"/>
                      <a:pt x="172117" y="17145"/>
                      <a:pt x="166021" y="16764"/>
                    </a:cubicBezTo>
                    <a:cubicBezTo>
                      <a:pt x="166021" y="16764"/>
                      <a:pt x="153257" y="15621"/>
                      <a:pt x="145828" y="16383"/>
                    </a:cubicBezTo>
                    <a:cubicBezTo>
                      <a:pt x="138398" y="17240"/>
                      <a:pt x="112395" y="21241"/>
                      <a:pt x="109061" y="21336"/>
                    </a:cubicBezTo>
                    <a:cubicBezTo>
                      <a:pt x="105728" y="21527"/>
                      <a:pt x="81820" y="24289"/>
                      <a:pt x="73342" y="23432"/>
                    </a:cubicBezTo>
                    <a:cubicBezTo>
                      <a:pt x="64961" y="22669"/>
                      <a:pt x="55626" y="19145"/>
                      <a:pt x="44196" y="16478"/>
                    </a:cubicBezTo>
                    <a:cubicBezTo>
                      <a:pt x="32766" y="13811"/>
                      <a:pt x="19717" y="8572"/>
                      <a:pt x="14192" y="5715"/>
                    </a:cubicBezTo>
                    <a:cubicBezTo>
                      <a:pt x="10478" y="3810"/>
                      <a:pt x="5715" y="381"/>
                      <a:pt x="2477" y="667"/>
                    </a:cubicBezTo>
                    <a:lnTo>
                      <a:pt x="0" y="0"/>
                    </a:ln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3" name="Google Shape;83;p8"/>
              <p:cNvSpPr/>
              <p:nvPr/>
            </p:nvSpPr>
            <p:spPr>
              <a:xfrm>
                <a:off x="5155832" y="4817046"/>
                <a:ext cx="104775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104775" h="161925" extrusionOk="0">
                    <a:moveTo>
                      <a:pt x="105492" y="26575"/>
                    </a:moveTo>
                    <a:cubicBezTo>
                      <a:pt x="104825" y="27051"/>
                      <a:pt x="104253" y="27813"/>
                      <a:pt x="103872" y="29051"/>
                    </a:cubicBezTo>
                    <a:cubicBezTo>
                      <a:pt x="101586" y="36195"/>
                      <a:pt x="97300" y="51245"/>
                      <a:pt x="90156" y="57912"/>
                    </a:cubicBezTo>
                    <a:cubicBezTo>
                      <a:pt x="83108" y="64484"/>
                      <a:pt x="77964" y="71247"/>
                      <a:pt x="78536" y="80391"/>
                    </a:cubicBezTo>
                    <a:cubicBezTo>
                      <a:pt x="79202" y="89440"/>
                      <a:pt x="87870" y="111538"/>
                      <a:pt x="91299" y="115824"/>
                    </a:cubicBezTo>
                    <a:cubicBezTo>
                      <a:pt x="94823" y="120110"/>
                      <a:pt x="100729" y="124968"/>
                      <a:pt x="103205" y="127445"/>
                    </a:cubicBezTo>
                    <a:cubicBezTo>
                      <a:pt x="105682" y="129921"/>
                      <a:pt x="115493" y="138684"/>
                      <a:pt x="114159" y="139351"/>
                    </a:cubicBezTo>
                    <a:cubicBezTo>
                      <a:pt x="112826" y="140018"/>
                      <a:pt x="111397" y="140018"/>
                      <a:pt x="111397" y="140018"/>
                    </a:cubicBezTo>
                    <a:cubicBezTo>
                      <a:pt x="111397" y="140018"/>
                      <a:pt x="113016" y="143637"/>
                      <a:pt x="109016" y="143161"/>
                    </a:cubicBezTo>
                    <a:cubicBezTo>
                      <a:pt x="105015" y="142685"/>
                      <a:pt x="77774" y="143732"/>
                      <a:pt x="77297" y="141161"/>
                    </a:cubicBezTo>
                    <a:cubicBezTo>
                      <a:pt x="76821" y="138684"/>
                      <a:pt x="76821" y="134207"/>
                      <a:pt x="76821" y="134207"/>
                    </a:cubicBezTo>
                    <a:cubicBezTo>
                      <a:pt x="76821" y="134207"/>
                      <a:pt x="69392" y="136874"/>
                      <a:pt x="68820" y="132683"/>
                    </a:cubicBezTo>
                    <a:cubicBezTo>
                      <a:pt x="68344" y="128588"/>
                      <a:pt x="69296" y="119063"/>
                      <a:pt x="67868" y="112109"/>
                    </a:cubicBezTo>
                    <a:cubicBezTo>
                      <a:pt x="66344" y="105156"/>
                      <a:pt x="60819" y="88392"/>
                      <a:pt x="57771" y="84296"/>
                    </a:cubicBezTo>
                    <a:cubicBezTo>
                      <a:pt x="54818" y="80105"/>
                      <a:pt x="48342" y="71247"/>
                      <a:pt x="47198" y="67913"/>
                    </a:cubicBezTo>
                    <a:cubicBezTo>
                      <a:pt x="46055" y="64675"/>
                      <a:pt x="47389" y="59817"/>
                      <a:pt x="47389" y="59817"/>
                    </a:cubicBezTo>
                    <a:cubicBezTo>
                      <a:pt x="47389" y="59817"/>
                      <a:pt x="34816" y="64294"/>
                      <a:pt x="33197" y="71056"/>
                    </a:cubicBezTo>
                    <a:cubicBezTo>
                      <a:pt x="31482" y="77819"/>
                      <a:pt x="28720" y="110300"/>
                      <a:pt x="30244" y="115443"/>
                    </a:cubicBezTo>
                    <a:cubicBezTo>
                      <a:pt x="31673" y="120587"/>
                      <a:pt x="36721" y="138494"/>
                      <a:pt x="40531" y="141256"/>
                    </a:cubicBezTo>
                    <a:cubicBezTo>
                      <a:pt x="44341" y="144018"/>
                      <a:pt x="54628" y="156305"/>
                      <a:pt x="53580" y="158305"/>
                    </a:cubicBezTo>
                    <a:cubicBezTo>
                      <a:pt x="52628" y="160306"/>
                      <a:pt x="49961" y="159258"/>
                      <a:pt x="49961" y="159258"/>
                    </a:cubicBezTo>
                    <a:cubicBezTo>
                      <a:pt x="49961" y="159258"/>
                      <a:pt x="50627" y="162877"/>
                      <a:pt x="47770" y="162592"/>
                    </a:cubicBezTo>
                    <a:cubicBezTo>
                      <a:pt x="44912" y="162211"/>
                      <a:pt x="12623" y="160592"/>
                      <a:pt x="11385" y="155353"/>
                    </a:cubicBezTo>
                    <a:cubicBezTo>
                      <a:pt x="10051" y="150019"/>
                      <a:pt x="10908" y="144875"/>
                      <a:pt x="10908" y="144875"/>
                    </a:cubicBezTo>
                    <a:cubicBezTo>
                      <a:pt x="10908" y="144875"/>
                      <a:pt x="812" y="147638"/>
                      <a:pt x="621" y="145923"/>
                    </a:cubicBezTo>
                    <a:cubicBezTo>
                      <a:pt x="431" y="144018"/>
                      <a:pt x="2621" y="137636"/>
                      <a:pt x="4908" y="135160"/>
                    </a:cubicBezTo>
                    <a:cubicBezTo>
                      <a:pt x="7193" y="132683"/>
                      <a:pt x="9098" y="119444"/>
                      <a:pt x="7860" y="111443"/>
                    </a:cubicBezTo>
                    <a:cubicBezTo>
                      <a:pt x="6717" y="103537"/>
                      <a:pt x="6336" y="90106"/>
                      <a:pt x="4908" y="84963"/>
                    </a:cubicBezTo>
                    <a:cubicBezTo>
                      <a:pt x="3384" y="79820"/>
                      <a:pt x="1097" y="67437"/>
                      <a:pt x="240" y="64865"/>
                    </a:cubicBezTo>
                    <a:cubicBezTo>
                      <a:pt x="-617" y="62389"/>
                      <a:pt x="1002" y="55626"/>
                      <a:pt x="2241" y="50482"/>
                    </a:cubicBezTo>
                    <a:cubicBezTo>
                      <a:pt x="3384" y="45339"/>
                      <a:pt x="8241" y="33814"/>
                      <a:pt x="8336" y="30099"/>
                    </a:cubicBezTo>
                    <a:cubicBezTo>
                      <a:pt x="8527" y="26384"/>
                      <a:pt x="9289" y="6858"/>
                      <a:pt x="8718" y="1524"/>
                    </a:cubicBezTo>
                    <a:cubicBezTo>
                      <a:pt x="8622" y="1143"/>
                      <a:pt x="8527" y="476"/>
                      <a:pt x="8432" y="0"/>
                    </a:cubicBezTo>
                    <a:lnTo>
                      <a:pt x="105015" y="25146"/>
                    </a:lnTo>
                    <a:lnTo>
                      <a:pt x="105492" y="26575"/>
                    </a:lnTo>
                    <a:close/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4" name="Google Shape;84;p8"/>
              <p:cNvSpPr/>
              <p:nvPr/>
            </p:nvSpPr>
            <p:spPr>
              <a:xfrm>
                <a:off x="5161406" y="4806092"/>
                <a:ext cx="95250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28575" extrusionOk="0">
                    <a:moveTo>
                      <a:pt x="99251" y="36100"/>
                    </a:moveTo>
                    <a:lnTo>
                      <a:pt x="2667" y="10954"/>
                    </a:lnTo>
                    <a:cubicBezTo>
                      <a:pt x="2191" y="8382"/>
                      <a:pt x="1143" y="4286"/>
                      <a:pt x="0" y="0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5" name="Google Shape;85;p8"/>
              <p:cNvSpPr/>
              <p:nvPr/>
            </p:nvSpPr>
            <p:spPr>
              <a:xfrm>
                <a:off x="5131688" y="4779231"/>
                <a:ext cx="19050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133350" extrusionOk="0">
                    <a:moveTo>
                      <a:pt x="21908" y="0"/>
                    </a:moveTo>
                    <a:cubicBezTo>
                      <a:pt x="21622" y="6667"/>
                      <a:pt x="20288" y="33338"/>
                      <a:pt x="20384" y="34671"/>
                    </a:cubicBezTo>
                    <a:cubicBezTo>
                      <a:pt x="20574" y="36004"/>
                      <a:pt x="20574" y="38767"/>
                      <a:pt x="23051" y="46577"/>
                    </a:cubicBezTo>
                    <a:cubicBezTo>
                      <a:pt x="25527" y="54388"/>
                      <a:pt x="29051" y="67437"/>
                      <a:pt x="27908" y="72390"/>
                    </a:cubicBezTo>
                    <a:cubicBezTo>
                      <a:pt x="26765" y="77343"/>
                      <a:pt x="26098" y="78677"/>
                      <a:pt x="23908" y="85820"/>
                    </a:cubicBezTo>
                    <a:cubicBezTo>
                      <a:pt x="21812" y="92964"/>
                      <a:pt x="16764" y="109442"/>
                      <a:pt x="16478" y="113252"/>
                    </a:cubicBezTo>
                    <a:cubicBezTo>
                      <a:pt x="16097" y="117062"/>
                      <a:pt x="15812" y="121730"/>
                      <a:pt x="13526" y="124873"/>
                    </a:cubicBezTo>
                    <a:cubicBezTo>
                      <a:pt x="11144" y="128016"/>
                      <a:pt x="11144" y="135922"/>
                      <a:pt x="12954" y="139256"/>
                    </a:cubicBezTo>
                    <a:cubicBezTo>
                      <a:pt x="14764" y="142589"/>
                      <a:pt x="11811" y="141065"/>
                      <a:pt x="9525" y="137065"/>
                    </a:cubicBezTo>
                    <a:cubicBezTo>
                      <a:pt x="7239" y="133159"/>
                      <a:pt x="3715" y="125635"/>
                      <a:pt x="3524" y="120872"/>
                    </a:cubicBezTo>
                    <a:cubicBezTo>
                      <a:pt x="3429" y="116110"/>
                      <a:pt x="3524" y="112776"/>
                      <a:pt x="3524" y="112776"/>
                    </a:cubicBezTo>
                    <a:lnTo>
                      <a:pt x="2572" y="119253"/>
                    </a:lnTo>
                    <a:cubicBezTo>
                      <a:pt x="2572" y="119253"/>
                      <a:pt x="1334" y="111347"/>
                      <a:pt x="1334" y="106489"/>
                    </a:cubicBezTo>
                    <a:cubicBezTo>
                      <a:pt x="1334" y="101727"/>
                      <a:pt x="381" y="73533"/>
                      <a:pt x="1810" y="68104"/>
                    </a:cubicBezTo>
                    <a:cubicBezTo>
                      <a:pt x="3334" y="62579"/>
                      <a:pt x="0" y="72390"/>
                      <a:pt x="0" y="72390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6" name="Google Shape;86;p8"/>
              <p:cNvSpPr/>
              <p:nvPr/>
            </p:nvSpPr>
            <p:spPr>
              <a:xfrm>
                <a:off x="5157215" y="4787804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9525" extrusionOk="0">
                    <a:moveTo>
                      <a:pt x="52800" y="18288"/>
                    </a:moveTo>
                    <a:cubicBezTo>
                      <a:pt x="28800" y="11049"/>
                      <a:pt x="2406" y="2953"/>
                      <a:pt x="0" y="0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7" name="Google Shape;87;p8"/>
              <p:cNvSpPr/>
              <p:nvPr/>
            </p:nvSpPr>
            <p:spPr>
              <a:xfrm>
                <a:off x="5131000" y="4657090"/>
                <a:ext cx="161925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190500" extrusionOk="0">
                    <a:moveTo>
                      <a:pt x="783" y="194531"/>
                    </a:moveTo>
                    <a:cubicBezTo>
                      <a:pt x="783" y="194531"/>
                      <a:pt x="-360" y="188150"/>
                      <a:pt x="116" y="183006"/>
                    </a:cubicBezTo>
                    <a:cubicBezTo>
                      <a:pt x="592" y="177863"/>
                      <a:pt x="1450" y="174053"/>
                      <a:pt x="3926" y="167957"/>
                    </a:cubicBezTo>
                    <a:cubicBezTo>
                      <a:pt x="6403" y="161861"/>
                      <a:pt x="7069" y="161003"/>
                      <a:pt x="9165" y="155479"/>
                    </a:cubicBezTo>
                    <a:cubicBezTo>
                      <a:pt x="11355" y="149954"/>
                      <a:pt x="15642" y="144430"/>
                      <a:pt x="15451" y="138620"/>
                    </a:cubicBezTo>
                    <a:cubicBezTo>
                      <a:pt x="15261" y="132809"/>
                      <a:pt x="15642" y="125570"/>
                      <a:pt x="15832" y="114617"/>
                    </a:cubicBezTo>
                    <a:cubicBezTo>
                      <a:pt x="16023" y="103663"/>
                      <a:pt x="18690" y="87280"/>
                      <a:pt x="19166" y="78231"/>
                    </a:cubicBezTo>
                    <a:cubicBezTo>
                      <a:pt x="19642" y="69182"/>
                      <a:pt x="22595" y="53276"/>
                      <a:pt x="24405" y="48323"/>
                    </a:cubicBezTo>
                    <a:cubicBezTo>
                      <a:pt x="26214" y="43370"/>
                      <a:pt x="32977" y="32797"/>
                      <a:pt x="32977" y="32797"/>
                    </a:cubicBezTo>
                    <a:cubicBezTo>
                      <a:pt x="32977" y="32797"/>
                      <a:pt x="37454" y="19938"/>
                      <a:pt x="44884" y="15652"/>
                    </a:cubicBezTo>
                    <a:cubicBezTo>
                      <a:pt x="52313" y="11366"/>
                      <a:pt x="56980" y="7556"/>
                      <a:pt x="67744" y="5270"/>
                    </a:cubicBezTo>
                    <a:cubicBezTo>
                      <a:pt x="78507" y="2984"/>
                      <a:pt x="88603" y="-731"/>
                      <a:pt x="100986" y="126"/>
                    </a:cubicBezTo>
                    <a:cubicBezTo>
                      <a:pt x="113368" y="983"/>
                      <a:pt x="133276" y="5079"/>
                      <a:pt x="147658" y="6889"/>
                    </a:cubicBezTo>
                    <a:cubicBezTo>
                      <a:pt x="154707" y="7746"/>
                      <a:pt x="164137" y="9175"/>
                      <a:pt x="169566" y="9842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8" name="Google Shape;88;p8"/>
              <p:cNvSpPr/>
              <p:nvPr/>
            </p:nvSpPr>
            <p:spPr>
              <a:xfrm>
                <a:off x="5260657" y="484219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2403" y="8403"/>
                    </a:moveTo>
                    <a:cubicBezTo>
                      <a:pt x="24000" y="9600"/>
                      <a:pt x="15597" y="12006"/>
                      <a:pt x="8403" y="18003"/>
                    </a:cubicBezTo>
                    <a:lnTo>
                      <a:pt x="0" y="0"/>
                    </a:lnTo>
                    <a:lnTo>
                      <a:pt x="32403" y="8403"/>
                    </a:lnTo>
                    <a:close/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9" name="Google Shape;89;p8"/>
              <p:cNvSpPr/>
              <p:nvPr/>
            </p:nvSpPr>
            <p:spPr>
              <a:xfrm>
                <a:off x="5439536" y="4868195"/>
                <a:ext cx="5715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114300" extrusionOk="0">
                    <a:moveTo>
                      <a:pt x="56864" y="15907"/>
                    </a:moveTo>
                    <a:cubicBezTo>
                      <a:pt x="57055" y="15431"/>
                      <a:pt x="57436" y="14954"/>
                      <a:pt x="57721" y="14478"/>
                    </a:cubicBezTo>
                    <a:lnTo>
                      <a:pt x="0" y="0"/>
                    </a:lnTo>
                    <a:cubicBezTo>
                      <a:pt x="2191" y="4667"/>
                      <a:pt x="2857" y="9906"/>
                      <a:pt x="2953" y="13145"/>
                    </a:cubicBezTo>
                    <a:cubicBezTo>
                      <a:pt x="3143" y="19812"/>
                      <a:pt x="4953" y="38005"/>
                      <a:pt x="5620" y="45434"/>
                    </a:cubicBezTo>
                    <a:cubicBezTo>
                      <a:pt x="6287" y="52864"/>
                      <a:pt x="7906" y="57055"/>
                      <a:pt x="8096" y="62960"/>
                    </a:cubicBezTo>
                    <a:cubicBezTo>
                      <a:pt x="8287" y="68961"/>
                      <a:pt x="7144" y="77724"/>
                      <a:pt x="6287" y="81629"/>
                    </a:cubicBezTo>
                    <a:cubicBezTo>
                      <a:pt x="5429" y="85534"/>
                      <a:pt x="4763" y="90202"/>
                      <a:pt x="4953" y="93917"/>
                    </a:cubicBezTo>
                    <a:cubicBezTo>
                      <a:pt x="5144" y="97536"/>
                      <a:pt x="6096" y="98489"/>
                      <a:pt x="2667" y="102584"/>
                    </a:cubicBezTo>
                    <a:cubicBezTo>
                      <a:pt x="-857" y="106490"/>
                      <a:pt x="667" y="110871"/>
                      <a:pt x="476" y="112014"/>
                    </a:cubicBezTo>
                    <a:cubicBezTo>
                      <a:pt x="381" y="113157"/>
                      <a:pt x="8382" y="110966"/>
                      <a:pt x="8287" y="112109"/>
                    </a:cubicBezTo>
                    <a:cubicBezTo>
                      <a:pt x="8096" y="113252"/>
                      <a:pt x="10096" y="117920"/>
                      <a:pt x="12097" y="120396"/>
                    </a:cubicBezTo>
                    <a:cubicBezTo>
                      <a:pt x="14097" y="122873"/>
                      <a:pt x="32671" y="122111"/>
                      <a:pt x="37052" y="122206"/>
                    </a:cubicBezTo>
                    <a:cubicBezTo>
                      <a:pt x="41529" y="122396"/>
                      <a:pt x="37910" y="118586"/>
                      <a:pt x="40005" y="118967"/>
                    </a:cubicBezTo>
                    <a:cubicBezTo>
                      <a:pt x="42100" y="119253"/>
                      <a:pt x="42291" y="117539"/>
                      <a:pt x="42672" y="116586"/>
                    </a:cubicBezTo>
                    <a:cubicBezTo>
                      <a:pt x="43053" y="115729"/>
                      <a:pt x="38386" y="108966"/>
                      <a:pt x="38386" y="108966"/>
                    </a:cubicBezTo>
                    <a:cubicBezTo>
                      <a:pt x="38386" y="108966"/>
                      <a:pt x="48673" y="109823"/>
                      <a:pt x="55054" y="109347"/>
                    </a:cubicBezTo>
                    <a:cubicBezTo>
                      <a:pt x="61531" y="108871"/>
                      <a:pt x="60007" y="106871"/>
                      <a:pt x="60865" y="106394"/>
                    </a:cubicBezTo>
                    <a:cubicBezTo>
                      <a:pt x="61627" y="105918"/>
                      <a:pt x="61531" y="104680"/>
                      <a:pt x="60579" y="102013"/>
                    </a:cubicBezTo>
                    <a:cubicBezTo>
                      <a:pt x="59531" y="99346"/>
                      <a:pt x="54959" y="92964"/>
                      <a:pt x="51340" y="89440"/>
                    </a:cubicBezTo>
                    <a:cubicBezTo>
                      <a:pt x="47720" y="85916"/>
                      <a:pt x="46672" y="83153"/>
                      <a:pt x="46196" y="80010"/>
                    </a:cubicBezTo>
                    <a:cubicBezTo>
                      <a:pt x="45720" y="76867"/>
                      <a:pt x="44101" y="57626"/>
                      <a:pt x="43910" y="54674"/>
                    </a:cubicBezTo>
                    <a:cubicBezTo>
                      <a:pt x="43815" y="51721"/>
                      <a:pt x="48292" y="46768"/>
                      <a:pt x="50197" y="42291"/>
                    </a:cubicBezTo>
                    <a:cubicBezTo>
                      <a:pt x="52197" y="37814"/>
                      <a:pt x="52197" y="33242"/>
                      <a:pt x="52673" y="29908"/>
                    </a:cubicBezTo>
                    <a:cubicBezTo>
                      <a:pt x="53054" y="26670"/>
                      <a:pt x="55245" y="20765"/>
                      <a:pt x="56864" y="15907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90" name="Google Shape;90;p8"/>
            <p:cNvGrpSpPr/>
            <p:nvPr/>
          </p:nvGrpSpPr>
          <p:grpSpPr>
            <a:xfrm>
              <a:off x="2469609" y="423503"/>
              <a:ext cx="281277" cy="241419"/>
              <a:chOff x="6288002" y="4552625"/>
              <a:chExt cx="557995" cy="478924"/>
            </a:xfrm>
          </p:grpSpPr>
          <p:sp>
            <p:nvSpPr>
              <p:cNvPr id="91" name="Google Shape;91;p8"/>
              <p:cNvSpPr/>
              <p:nvPr/>
            </p:nvSpPr>
            <p:spPr>
              <a:xfrm>
                <a:off x="6589204" y="4676647"/>
                <a:ext cx="180975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00025" extrusionOk="0">
                    <a:moveTo>
                      <a:pt x="26765" y="194119"/>
                    </a:moveTo>
                    <a:cubicBezTo>
                      <a:pt x="38767" y="194310"/>
                      <a:pt x="48673" y="198501"/>
                      <a:pt x="55436" y="208788"/>
                    </a:cubicBezTo>
                    <a:cubicBezTo>
                      <a:pt x="91535" y="189262"/>
                      <a:pt x="121920" y="161544"/>
                      <a:pt x="155829" y="138875"/>
                    </a:cubicBezTo>
                    <a:cubicBezTo>
                      <a:pt x="167926" y="112300"/>
                      <a:pt x="175926" y="84392"/>
                      <a:pt x="184404" y="56674"/>
                    </a:cubicBezTo>
                    <a:cubicBezTo>
                      <a:pt x="138874" y="42481"/>
                      <a:pt x="96584" y="20574"/>
                      <a:pt x="53816" y="0"/>
                    </a:cubicBezTo>
                    <a:cubicBezTo>
                      <a:pt x="34290" y="7620"/>
                      <a:pt x="17716" y="20383"/>
                      <a:pt x="0" y="31147"/>
                    </a:cubicBezTo>
                    <a:cubicBezTo>
                      <a:pt x="8954" y="85439"/>
                      <a:pt x="17812" y="139732"/>
                      <a:pt x="26765" y="19411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2" name="Google Shape;92;p8"/>
              <p:cNvSpPr/>
              <p:nvPr/>
            </p:nvSpPr>
            <p:spPr>
              <a:xfrm>
                <a:off x="6337172" y="4719033"/>
                <a:ext cx="1905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90500" h="152400" extrusionOk="0">
                    <a:moveTo>
                      <a:pt x="150305" y="161735"/>
                    </a:moveTo>
                    <a:cubicBezTo>
                      <a:pt x="159830" y="151543"/>
                      <a:pt x="155448" y="132207"/>
                      <a:pt x="173069" y="127445"/>
                    </a:cubicBezTo>
                    <a:cubicBezTo>
                      <a:pt x="171831" y="83915"/>
                      <a:pt x="185452" y="42482"/>
                      <a:pt x="191262" y="0"/>
                    </a:cubicBezTo>
                    <a:cubicBezTo>
                      <a:pt x="170974" y="191"/>
                      <a:pt x="150686" y="286"/>
                      <a:pt x="130397" y="476"/>
                    </a:cubicBezTo>
                    <a:cubicBezTo>
                      <a:pt x="105728" y="17240"/>
                      <a:pt x="78581" y="28194"/>
                      <a:pt x="49911" y="35528"/>
                    </a:cubicBezTo>
                    <a:cubicBezTo>
                      <a:pt x="31623" y="63437"/>
                      <a:pt x="7429" y="88011"/>
                      <a:pt x="0" y="122111"/>
                    </a:cubicBezTo>
                    <a:cubicBezTo>
                      <a:pt x="41910" y="131636"/>
                      <a:pt x="83820" y="141161"/>
                      <a:pt x="125635" y="150781"/>
                    </a:cubicBezTo>
                    <a:cubicBezTo>
                      <a:pt x="134493" y="152781"/>
                      <a:pt x="143923" y="153829"/>
                      <a:pt x="150305" y="1617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3" name="Google Shape;93;p8"/>
              <p:cNvSpPr/>
              <p:nvPr/>
            </p:nvSpPr>
            <p:spPr>
              <a:xfrm>
                <a:off x="6288002" y="4841049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190500" h="190500" extrusionOk="0">
                    <a:moveTo>
                      <a:pt x="199474" y="39719"/>
                    </a:moveTo>
                    <a:cubicBezTo>
                      <a:pt x="193187" y="31814"/>
                      <a:pt x="183758" y="30766"/>
                      <a:pt x="174804" y="28670"/>
                    </a:cubicBezTo>
                    <a:cubicBezTo>
                      <a:pt x="132894" y="19050"/>
                      <a:pt x="91079" y="9525"/>
                      <a:pt x="49170" y="0"/>
                    </a:cubicBezTo>
                    <a:cubicBezTo>
                      <a:pt x="43550" y="10477"/>
                      <a:pt x="40026" y="22003"/>
                      <a:pt x="42883" y="33338"/>
                    </a:cubicBezTo>
                    <a:cubicBezTo>
                      <a:pt x="48884" y="57436"/>
                      <a:pt x="40597" y="76105"/>
                      <a:pt x="22500" y="90488"/>
                    </a:cubicBezTo>
                    <a:cubicBezTo>
                      <a:pt x="-7885" y="114586"/>
                      <a:pt x="20" y="146495"/>
                      <a:pt x="3831" y="177165"/>
                    </a:cubicBezTo>
                    <a:cubicBezTo>
                      <a:pt x="5545" y="190405"/>
                      <a:pt x="33263" y="197929"/>
                      <a:pt x="43645" y="189547"/>
                    </a:cubicBezTo>
                    <a:cubicBezTo>
                      <a:pt x="48598" y="185642"/>
                      <a:pt x="47265" y="180689"/>
                      <a:pt x="43645" y="177832"/>
                    </a:cubicBezTo>
                    <a:cubicBezTo>
                      <a:pt x="21166" y="160115"/>
                      <a:pt x="32310" y="140208"/>
                      <a:pt x="41073" y="122111"/>
                    </a:cubicBezTo>
                    <a:cubicBezTo>
                      <a:pt x="56123" y="91059"/>
                      <a:pt x="85650" y="75533"/>
                      <a:pt x="112701" y="56578"/>
                    </a:cubicBezTo>
                    <a:cubicBezTo>
                      <a:pt x="117654" y="65532"/>
                      <a:pt x="114987" y="72009"/>
                      <a:pt x="110892" y="75914"/>
                    </a:cubicBezTo>
                    <a:cubicBezTo>
                      <a:pt x="87746" y="97631"/>
                      <a:pt x="98604" y="124587"/>
                      <a:pt x="99366" y="149543"/>
                    </a:cubicBezTo>
                    <a:cubicBezTo>
                      <a:pt x="99843" y="165640"/>
                      <a:pt x="119654" y="174117"/>
                      <a:pt x="133752" y="166402"/>
                    </a:cubicBezTo>
                    <a:cubicBezTo>
                      <a:pt x="140324" y="162782"/>
                      <a:pt x="139276" y="158877"/>
                      <a:pt x="135657" y="153352"/>
                    </a:cubicBezTo>
                    <a:cubicBezTo>
                      <a:pt x="118607" y="127064"/>
                      <a:pt x="120988" y="109728"/>
                      <a:pt x="144039" y="87725"/>
                    </a:cubicBezTo>
                    <a:cubicBezTo>
                      <a:pt x="161755" y="70771"/>
                      <a:pt x="185568" y="61055"/>
                      <a:pt x="199474" y="3971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4" name="Google Shape;94;p8"/>
              <p:cNvSpPr/>
              <p:nvPr/>
            </p:nvSpPr>
            <p:spPr>
              <a:xfrm>
                <a:off x="6644660" y="4815522"/>
                <a:ext cx="95250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200025" extrusionOk="0">
                    <a:moveTo>
                      <a:pt x="97610" y="20098"/>
                    </a:moveTo>
                    <a:cubicBezTo>
                      <a:pt x="82846" y="59341"/>
                      <a:pt x="78655" y="100584"/>
                      <a:pt x="77893" y="142208"/>
                    </a:cubicBezTo>
                    <a:cubicBezTo>
                      <a:pt x="77798" y="149257"/>
                      <a:pt x="77607" y="156781"/>
                      <a:pt x="83513" y="161449"/>
                    </a:cubicBezTo>
                    <a:cubicBezTo>
                      <a:pt x="104183" y="177832"/>
                      <a:pt x="105897" y="188309"/>
                      <a:pt x="75608" y="190786"/>
                    </a:cubicBezTo>
                    <a:cubicBezTo>
                      <a:pt x="73512" y="190976"/>
                      <a:pt x="71797" y="195072"/>
                      <a:pt x="69702" y="197072"/>
                    </a:cubicBezTo>
                    <a:cubicBezTo>
                      <a:pt x="51318" y="215170"/>
                      <a:pt x="24077" y="209360"/>
                      <a:pt x="17029" y="185452"/>
                    </a:cubicBezTo>
                    <a:cubicBezTo>
                      <a:pt x="5884" y="147828"/>
                      <a:pt x="-783" y="109347"/>
                      <a:pt x="74" y="69914"/>
                    </a:cubicBezTo>
                    <a:cubicBezTo>
                      <a:pt x="36174" y="50387"/>
                      <a:pt x="66559" y="22669"/>
                      <a:pt x="100468" y="0"/>
                    </a:cubicBezTo>
                    <a:cubicBezTo>
                      <a:pt x="100182" y="6763"/>
                      <a:pt x="100182" y="13240"/>
                      <a:pt x="97610" y="20098"/>
                    </a:cubicBezTo>
                    <a:close/>
                    <a:moveTo>
                      <a:pt x="43413" y="122301"/>
                    </a:moveTo>
                    <a:cubicBezTo>
                      <a:pt x="38650" y="138589"/>
                      <a:pt x="40746" y="154019"/>
                      <a:pt x="50366" y="168593"/>
                    </a:cubicBezTo>
                    <a:cubicBezTo>
                      <a:pt x="55033" y="152114"/>
                      <a:pt x="47985" y="137446"/>
                      <a:pt x="43413" y="12230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5" name="Google Shape;95;p8"/>
              <p:cNvSpPr/>
              <p:nvPr/>
            </p:nvSpPr>
            <p:spPr>
              <a:xfrm>
                <a:off x="6350180" y="4607735"/>
                <a:ext cx="152400" cy="142875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42875" extrusionOk="0">
                    <a:moveTo>
                      <a:pt x="36903" y="146732"/>
                    </a:moveTo>
                    <a:cubicBezTo>
                      <a:pt x="65668" y="139397"/>
                      <a:pt x="92815" y="128444"/>
                      <a:pt x="117389" y="111680"/>
                    </a:cubicBezTo>
                    <a:cubicBezTo>
                      <a:pt x="105864" y="111489"/>
                      <a:pt x="94339" y="112061"/>
                      <a:pt x="82813" y="111108"/>
                    </a:cubicBezTo>
                    <a:cubicBezTo>
                      <a:pt x="66811" y="109679"/>
                      <a:pt x="58810" y="98345"/>
                      <a:pt x="54429" y="84533"/>
                    </a:cubicBezTo>
                    <a:cubicBezTo>
                      <a:pt x="51285" y="74723"/>
                      <a:pt x="51000" y="64150"/>
                      <a:pt x="60334" y="57101"/>
                    </a:cubicBezTo>
                    <a:cubicBezTo>
                      <a:pt x="72717" y="47767"/>
                      <a:pt x="86433" y="48624"/>
                      <a:pt x="99292" y="56054"/>
                    </a:cubicBezTo>
                    <a:cubicBezTo>
                      <a:pt x="109864" y="62150"/>
                      <a:pt x="119199" y="70532"/>
                      <a:pt x="129867" y="76437"/>
                    </a:cubicBezTo>
                    <a:cubicBezTo>
                      <a:pt x="138249" y="81104"/>
                      <a:pt x="148821" y="80914"/>
                      <a:pt x="156156" y="75199"/>
                    </a:cubicBezTo>
                    <a:cubicBezTo>
                      <a:pt x="164157" y="68912"/>
                      <a:pt x="156346" y="60721"/>
                      <a:pt x="153870" y="54434"/>
                    </a:cubicBezTo>
                    <a:cubicBezTo>
                      <a:pt x="126819" y="-12812"/>
                      <a:pt x="56429" y="-14241"/>
                      <a:pt x="15186" y="30908"/>
                    </a:cubicBezTo>
                    <a:cubicBezTo>
                      <a:pt x="-3578" y="51482"/>
                      <a:pt x="-4626" y="83105"/>
                      <a:pt x="10233" y="106727"/>
                    </a:cubicBezTo>
                    <a:cubicBezTo>
                      <a:pt x="18805" y="120157"/>
                      <a:pt x="31378" y="131111"/>
                      <a:pt x="36903" y="14673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6" name="Google Shape;96;p8"/>
              <p:cNvSpPr/>
              <p:nvPr/>
            </p:nvSpPr>
            <p:spPr>
              <a:xfrm>
                <a:off x="6510150" y="4707794"/>
                <a:ext cx="104775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104775" h="161925" extrusionOk="0">
                    <a:moveTo>
                      <a:pt x="18284" y="11239"/>
                    </a:moveTo>
                    <a:cubicBezTo>
                      <a:pt x="12474" y="53721"/>
                      <a:pt x="-1242" y="95155"/>
                      <a:pt x="91" y="138684"/>
                    </a:cubicBezTo>
                    <a:cubicBezTo>
                      <a:pt x="34952" y="148495"/>
                      <a:pt x="68671" y="162878"/>
                      <a:pt x="105819" y="162973"/>
                    </a:cubicBezTo>
                    <a:cubicBezTo>
                      <a:pt x="96960" y="108680"/>
                      <a:pt x="88007" y="54292"/>
                      <a:pt x="79149" y="0"/>
                    </a:cubicBezTo>
                    <a:cubicBezTo>
                      <a:pt x="58860" y="3715"/>
                      <a:pt x="38572" y="7429"/>
                      <a:pt x="18284" y="1123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7" name="Google Shape;97;p8"/>
              <p:cNvSpPr/>
              <p:nvPr/>
            </p:nvSpPr>
            <p:spPr>
              <a:xfrm>
                <a:off x="6643115" y="4575492"/>
                <a:ext cx="142875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152400" extrusionOk="0">
                    <a:moveTo>
                      <a:pt x="0" y="101156"/>
                    </a:moveTo>
                    <a:cubicBezTo>
                      <a:pt x="42767" y="121730"/>
                      <a:pt x="85058" y="143637"/>
                      <a:pt x="130588" y="157829"/>
                    </a:cubicBezTo>
                    <a:cubicBezTo>
                      <a:pt x="134874" y="143351"/>
                      <a:pt x="139160" y="128873"/>
                      <a:pt x="143542" y="114395"/>
                    </a:cubicBezTo>
                    <a:cubicBezTo>
                      <a:pt x="122015" y="76295"/>
                      <a:pt x="100584" y="38100"/>
                      <a:pt x="79057" y="0"/>
                    </a:cubicBezTo>
                    <a:cubicBezTo>
                      <a:pt x="45054" y="27718"/>
                      <a:pt x="21907" y="63913"/>
                      <a:pt x="0" y="10115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8" name="Google Shape;98;p8"/>
              <p:cNvSpPr/>
              <p:nvPr/>
            </p:nvSpPr>
            <p:spPr>
              <a:xfrm>
                <a:off x="6722078" y="4552625"/>
                <a:ext cx="12382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23825" h="133350" extrusionOk="0">
                    <a:moveTo>
                      <a:pt x="0" y="22771"/>
                    </a:moveTo>
                    <a:cubicBezTo>
                      <a:pt x="21526" y="60871"/>
                      <a:pt x="42957" y="99066"/>
                      <a:pt x="64484" y="137166"/>
                    </a:cubicBezTo>
                    <a:cubicBezTo>
                      <a:pt x="73723" y="136976"/>
                      <a:pt x="82867" y="136690"/>
                      <a:pt x="92107" y="136499"/>
                    </a:cubicBezTo>
                    <a:cubicBezTo>
                      <a:pt x="94869" y="133356"/>
                      <a:pt x="98393" y="132975"/>
                      <a:pt x="102203" y="134023"/>
                    </a:cubicBezTo>
                    <a:cubicBezTo>
                      <a:pt x="114585" y="131546"/>
                      <a:pt x="127254" y="128022"/>
                      <a:pt x="128778" y="113354"/>
                    </a:cubicBezTo>
                    <a:cubicBezTo>
                      <a:pt x="130207" y="99828"/>
                      <a:pt x="116681" y="97447"/>
                      <a:pt x="107918" y="92018"/>
                    </a:cubicBezTo>
                    <a:cubicBezTo>
                      <a:pt x="91535" y="81921"/>
                      <a:pt x="79438" y="49631"/>
                      <a:pt x="85630" y="31534"/>
                    </a:cubicBezTo>
                    <a:cubicBezTo>
                      <a:pt x="87153" y="27248"/>
                      <a:pt x="88772" y="22961"/>
                      <a:pt x="90106" y="18580"/>
                    </a:cubicBezTo>
                    <a:cubicBezTo>
                      <a:pt x="91916" y="12674"/>
                      <a:pt x="94297" y="5150"/>
                      <a:pt x="89344" y="1435"/>
                    </a:cubicBezTo>
                    <a:cubicBezTo>
                      <a:pt x="83915" y="-2661"/>
                      <a:pt x="77724" y="2959"/>
                      <a:pt x="73057" y="6483"/>
                    </a:cubicBezTo>
                    <a:cubicBezTo>
                      <a:pt x="66389" y="11531"/>
                      <a:pt x="60960" y="18294"/>
                      <a:pt x="54197" y="23057"/>
                    </a:cubicBezTo>
                    <a:cubicBezTo>
                      <a:pt x="43719" y="30296"/>
                      <a:pt x="33338" y="33058"/>
                      <a:pt x="26289" y="17913"/>
                    </a:cubicBezTo>
                    <a:cubicBezTo>
                      <a:pt x="22860" y="10484"/>
                      <a:pt x="18955" y="-280"/>
                      <a:pt x="9810" y="1625"/>
                    </a:cubicBezTo>
                    <a:cubicBezTo>
                      <a:pt x="1524" y="3530"/>
                      <a:pt x="3619" y="15722"/>
                      <a:pt x="0" y="2277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9" name="Google Shape;99;p8"/>
              <p:cNvSpPr/>
              <p:nvPr/>
            </p:nvSpPr>
            <p:spPr>
              <a:xfrm>
                <a:off x="6589299" y="4676647"/>
                <a:ext cx="476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47625" h="28575" extrusionOk="0">
                    <a:moveTo>
                      <a:pt x="53816" y="0"/>
                    </a:moveTo>
                    <a:cubicBezTo>
                      <a:pt x="34290" y="7620"/>
                      <a:pt x="17716" y="20383"/>
                      <a:pt x="0" y="31147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0" name="Google Shape;100;p8"/>
              <p:cNvSpPr/>
              <p:nvPr/>
            </p:nvSpPr>
            <p:spPr>
              <a:xfrm>
                <a:off x="6615969" y="4733321"/>
                <a:ext cx="152400" cy="142875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42875" extrusionOk="0">
                    <a:moveTo>
                      <a:pt x="0" y="137446"/>
                    </a:moveTo>
                    <a:cubicBezTo>
                      <a:pt x="12002" y="137636"/>
                      <a:pt x="21907" y="141827"/>
                      <a:pt x="28670" y="152114"/>
                    </a:cubicBezTo>
                    <a:cubicBezTo>
                      <a:pt x="64770" y="132588"/>
                      <a:pt x="95155" y="104870"/>
                      <a:pt x="129064" y="82201"/>
                    </a:cubicBezTo>
                    <a:cubicBezTo>
                      <a:pt x="141161" y="55626"/>
                      <a:pt x="149161" y="27718"/>
                      <a:pt x="157639" y="0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1" name="Google Shape;101;p8"/>
              <p:cNvSpPr/>
              <p:nvPr/>
            </p:nvSpPr>
            <p:spPr>
              <a:xfrm>
                <a:off x="6487477" y="4846478"/>
                <a:ext cx="19050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28575" extrusionOk="0">
                    <a:moveTo>
                      <a:pt x="0" y="34290"/>
                    </a:moveTo>
                    <a:cubicBezTo>
                      <a:pt x="9525" y="24098"/>
                      <a:pt x="5143" y="4763"/>
                      <a:pt x="22764" y="0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2" name="Google Shape;102;p8"/>
              <p:cNvSpPr/>
              <p:nvPr/>
            </p:nvSpPr>
            <p:spPr>
              <a:xfrm>
                <a:off x="6337172" y="4719033"/>
                <a:ext cx="19050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190500" h="114300" extrusionOk="0">
                    <a:moveTo>
                      <a:pt x="191262" y="0"/>
                    </a:moveTo>
                    <a:cubicBezTo>
                      <a:pt x="170974" y="191"/>
                      <a:pt x="150686" y="286"/>
                      <a:pt x="130397" y="476"/>
                    </a:cubicBezTo>
                    <a:cubicBezTo>
                      <a:pt x="105728" y="17240"/>
                      <a:pt x="78581" y="28194"/>
                      <a:pt x="49911" y="35528"/>
                    </a:cubicBezTo>
                    <a:cubicBezTo>
                      <a:pt x="31623" y="63437"/>
                      <a:pt x="7429" y="88011"/>
                      <a:pt x="0" y="122111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3" name="Google Shape;103;p8"/>
              <p:cNvSpPr/>
              <p:nvPr/>
            </p:nvSpPr>
            <p:spPr>
              <a:xfrm>
                <a:off x="6288002" y="4841049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190500" h="190500" extrusionOk="0">
                    <a:moveTo>
                      <a:pt x="49170" y="0"/>
                    </a:moveTo>
                    <a:cubicBezTo>
                      <a:pt x="43550" y="10477"/>
                      <a:pt x="40026" y="22003"/>
                      <a:pt x="42883" y="33338"/>
                    </a:cubicBezTo>
                    <a:cubicBezTo>
                      <a:pt x="48884" y="57436"/>
                      <a:pt x="40597" y="76105"/>
                      <a:pt x="22500" y="90488"/>
                    </a:cubicBezTo>
                    <a:cubicBezTo>
                      <a:pt x="-7885" y="114586"/>
                      <a:pt x="20" y="146495"/>
                      <a:pt x="3831" y="177165"/>
                    </a:cubicBezTo>
                    <a:cubicBezTo>
                      <a:pt x="5545" y="190405"/>
                      <a:pt x="33263" y="197929"/>
                      <a:pt x="43645" y="189547"/>
                    </a:cubicBezTo>
                    <a:cubicBezTo>
                      <a:pt x="48598" y="185642"/>
                      <a:pt x="47265" y="180689"/>
                      <a:pt x="43645" y="177832"/>
                    </a:cubicBezTo>
                    <a:cubicBezTo>
                      <a:pt x="21166" y="160115"/>
                      <a:pt x="32310" y="140208"/>
                      <a:pt x="41073" y="122111"/>
                    </a:cubicBezTo>
                    <a:cubicBezTo>
                      <a:pt x="56123" y="91059"/>
                      <a:pt x="85650" y="75533"/>
                      <a:pt x="112701" y="56578"/>
                    </a:cubicBezTo>
                    <a:cubicBezTo>
                      <a:pt x="117654" y="65532"/>
                      <a:pt x="114987" y="72009"/>
                      <a:pt x="110892" y="75914"/>
                    </a:cubicBezTo>
                    <a:cubicBezTo>
                      <a:pt x="87746" y="97631"/>
                      <a:pt x="98604" y="124587"/>
                      <a:pt x="99366" y="149543"/>
                    </a:cubicBezTo>
                    <a:cubicBezTo>
                      <a:pt x="99843" y="165640"/>
                      <a:pt x="119654" y="174117"/>
                      <a:pt x="133752" y="166402"/>
                    </a:cubicBezTo>
                    <a:cubicBezTo>
                      <a:pt x="140324" y="162782"/>
                      <a:pt x="139276" y="158877"/>
                      <a:pt x="135657" y="153352"/>
                    </a:cubicBezTo>
                    <a:cubicBezTo>
                      <a:pt x="118607" y="127064"/>
                      <a:pt x="120988" y="109728"/>
                      <a:pt x="144039" y="87725"/>
                    </a:cubicBezTo>
                    <a:cubicBezTo>
                      <a:pt x="161755" y="70771"/>
                      <a:pt x="185568" y="61055"/>
                      <a:pt x="199474" y="39719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4" name="Google Shape;104;p8"/>
              <p:cNvSpPr/>
              <p:nvPr/>
            </p:nvSpPr>
            <p:spPr>
              <a:xfrm>
                <a:off x="6644660" y="4815522"/>
                <a:ext cx="95250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200025" extrusionOk="0">
                    <a:moveTo>
                      <a:pt x="97610" y="20098"/>
                    </a:moveTo>
                    <a:cubicBezTo>
                      <a:pt x="82846" y="59341"/>
                      <a:pt x="78655" y="100584"/>
                      <a:pt x="77893" y="142208"/>
                    </a:cubicBezTo>
                    <a:cubicBezTo>
                      <a:pt x="77798" y="149257"/>
                      <a:pt x="77607" y="156781"/>
                      <a:pt x="83513" y="161449"/>
                    </a:cubicBezTo>
                    <a:cubicBezTo>
                      <a:pt x="104183" y="177832"/>
                      <a:pt x="105897" y="188309"/>
                      <a:pt x="75608" y="190786"/>
                    </a:cubicBezTo>
                    <a:cubicBezTo>
                      <a:pt x="73512" y="190976"/>
                      <a:pt x="71797" y="195072"/>
                      <a:pt x="69702" y="197072"/>
                    </a:cubicBezTo>
                    <a:cubicBezTo>
                      <a:pt x="51318" y="215170"/>
                      <a:pt x="24077" y="209360"/>
                      <a:pt x="17029" y="185452"/>
                    </a:cubicBezTo>
                    <a:cubicBezTo>
                      <a:pt x="5884" y="147828"/>
                      <a:pt x="-783" y="109347"/>
                      <a:pt x="74" y="69914"/>
                    </a:cubicBezTo>
                    <a:cubicBezTo>
                      <a:pt x="36174" y="50387"/>
                      <a:pt x="66559" y="22669"/>
                      <a:pt x="100468" y="0"/>
                    </a:cubicBezTo>
                    <a:cubicBezTo>
                      <a:pt x="100182" y="6763"/>
                      <a:pt x="100182" y="13240"/>
                      <a:pt x="97610" y="20098"/>
                    </a:cubicBezTo>
                    <a:close/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5" name="Google Shape;105;p8"/>
              <p:cNvSpPr/>
              <p:nvPr/>
            </p:nvSpPr>
            <p:spPr>
              <a:xfrm>
                <a:off x="6350180" y="4607735"/>
                <a:ext cx="152400" cy="142875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42875" extrusionOk="0">
                    <a:moveTo>
                      <a:pt x="36903" y="146732"/>
                    </a:moveTo>
                    <a:cubicBezTo>
                      <a:pt x="65668" y="139397"/>
                      <a:pt x="92815" y="128444"/>
                      <a:pt x="117389" y="111680"/>
                    </a:cubicBezTo>
                    <a:cubicBezTo>
                      <a:pt x="105864" y="111489"/>
                      <a:pt x="94339" y="112061"/>
                      <a:pt x="82813" y="111108"/>
                    </a:cubicBezTo>
                    <a:cubicBezTo>
                      <a:pt x="66811" y="109679"/>
                      <a:pt x="58810" y="98345"/>
                      <a:pt x="54429" y="84533"/>
                    </a:cubicBezTo>
                    <a:cubicBezTo>
                      <a:pt x="51285" y="74723"/>
                      <a:pt x="51000" y="64150"/>
                      <a:pt x="60334" y="57101"/>
                    </a:cubicBezTo>
                    <a:cubicBezTo>
                      <a:pt x="72717" y="47767"/>
                      <a:pt x="86433" y="48624"/>
                      <a:pt x="99292" y="56054"/>
                    </a:cubicBezTo>
                    <a:cubicBezTo>
                      <a:pt x="109864" y="62150"/>
                      <a:pt x="119199" y="70532"/>
                      <a:pt x="129867" y="76437"/>
                    </a:cubicBezTo>
                    <a:cubicBezTo>
                      <a:pt x="138249" y="81104"/>
                      <a:pt x="148821" y="80914"/>
                      <a:pt x="156156" y="75199"/>
                    </a:cubicBezTo>
                    <a:cubicBezTo>
                      <a:pt x="164157" y="68912"/>
                      <a:pt x="156346" y="60721"/>
                      <a:pt x="153870" y="54434"/>
                    </a:cubicBezTo>
                    <a:cubicBezTo>
                      <a:pt x="126819" y="-12812"/>
                      <a:pt x="56429" y="-14241"/>
                      <a:pt x="15186" y="30908"/>
                    </a:cubicBezTo>
                    <a:cubicBezTo>
                      <a:pt x="-3578" y="51482"/>
                      <a:pt x="-4626" y="83105"/>
                      <a:pt x="10233" y="106727"/>
                    </a:cubicBezTo>
                    <a:cubicBezTo>
                      <a:pt x="18805" y="120157"/>
                      <a:pt x="31378" y="131111"/>
                      <a:pt x="36903" y="146732"/>
                    </a:cubicBezTo>
                    <a:close/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6" name="Google Shape;106;p8"/>
              <p:cNvSpPr/>
              <p:nvPr/>
            </p:nvSpPr>
            <p:spPr>
              <a:xfrm>
                <a:off x="6528434" y="4707699"/>
                <a:ext cx="571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9525" extrusionOk="0">
                    <a:moveTo>
                      <a:pt x="60770" y="0"/>
                    </a:moveTo>
                    <a:cubicBezTo>
                      <a:pt x="40481" y="3715"/>
                      <a:pt x="20288" y="7525"/>
                      <a:pt x="0" y="11240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7" name="Google Shape;107;p8"/>
              <p:cNvSpPr/>
              <p:nvPr/>
            </p:nvSpPr>
            <p:spPr>
              <a:xfrm>
                <a:off x="6510241" y="4846478"/>
                <a:ext cx="10477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04775" h="19050" extrusionOk="0">
                    <a:moveTo>
                      <a:pt x="0" y="0"/>
                    </a:moveTo>
                    <a:cubicBezTo>
                      <a:pt x="34862" y="9811"/>
                      <a:pt x="68580" y="24194"/>
                      <a:pt x="105728" y="24289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8" name="Google Shape;108;p8"/>
              <p:cNvSpPr/>
              <p:nvPr/>
            </p:nvSpPr>
            <p:spPr>
              <a:xfrm>
                <a:off x="6643115" y="4575396"/>
                <a:ext cx="76200" cy="9525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95250" extrusionOk="0">
                    <a:moveTo>
                      <a:pt x="78963" y="0"/>
                    </a:moveTo>
                    <a:cubicBezTo>
                      <a:pt x="45054" y="27813"/>
                      <a:pt x="21907" y="64008"/>
                      <a:pt x="0" y="101156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9" name="Google Shape;109;p8"/>
              <p:cNvSpPr/>
              <p:nvPr/>
            </p:nvSpPr>
            <p:spPr>
              <a:xfrm>
                <a:off x="6773703" y="4689887"/>
                <a:ext cx="952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8100" extrusionOk="0">
                    <a:moveTo>
                      <a:pt x="0" y="43434"/>
                    </a:moveTo>
                    <a:cubicBezTo>
                      <a:pt x="4286" y="28956"/>
                      <a:pt x="8572" y="14478"/>
                      <a:pt x="12954" y="0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0" name="Google Shape;110;p8"/>
              <p:cNvSpPr/>
              <p:nvPr/>
            </p:nvSpPr>
            <p:spPr>
              <a:xfrm>
                <a:off x="6722172" y="4552721"/>
                <a:ext cx="12382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23825" h="133350" extrusionOk="0">
                    <a:moveTo>
                      <a:pt x="64389" y="137166"/>
                    </a:moveTo>
                    <a:cubicBezTo>
                      <a:pt x="73629" y="136976"/>
                      <a:pt x="82772" y="136690"/>
                      <a:pt x="92012" y="136499"/>
                    </a:cubicBezTo>
                    <a:cubicBezTo>
                      <a:pt x="94774" y="133356"/>
                      <a:pt x="98298" y="132975"/>
                      <a:pt x="102108" y="134023"/>
                    </a:cubicBezTo>
                    <a:cubicBezTo>
                      <a:pt x="114491" y="131546"/>
                      <a:pt x="127159" y="128022"/>
                      <a:pt x="128683" y="113354"/>
                    </a:cubicBezTo>
                    <a:cubicBezTo>
                      <a:pt x="130112" y="99828"/>
                      <a:pt x="116586" y="97447"/>
                      <a:pt x="107823" y="92018"/>
                    </a:cubicBezTo>
                    <a:cubicBezTo>
                      <a:pt x="91440" y="81921"/>
                      <a:pt x="79343" y="49631"/>
                      <a:pt x="85535" y="31534"/>
                    </a:cubicBezTo>
                    <a:cubicBezTo>
                      <a:pt x="87059" y="27248"/>
                      <a:pt x="88678" y="22961"/>
                      <a:pt x="90011" y="18580"/>
                    </a:cubicBezTo>
                    <a:cubicBezTo>
                      <a:pt x="91821" y="12674"/>
                      <a:pt x="94202" y="5150"/>
                      <a:pt x="89249" y="1435"/>
                    </a:cubicBezTo>
                    <a:cubicBezTo>
                      <a:pt x="83820" y="-2661"/>
                      <a:pt x="77629" y="2959"/>
                      <a:pt x="72962" y="6483"/>
                    </a:cubicBezTo>
                    <a:cubicBezTo>
                      <a:pt x="66294" y="11531"/>
                      <a:pt x="60865" y="18294"/>
                      <a:pt x="54103" y="23057"/>
                    </a:cubicBezTo>
                    <a:cubicBezTo>
                      <a:pt x="43625" y="30296"/>
                      <a:pt x="33243" y="33058"/>
                      <a:pt x="26194" y="17913"/>
                    </a:cubicBezTo>
                    <a:cubicBezTo>
                      <a:pt x="22765" y="10484"/>
                      <a:pt x="18860" y="-280"/>
                      <a:pt x="9716" y="1625"/>
                    </a:cubicBezTo>
                    <a:cubicBezTo>
                      <a:pt x="1524" y="3340"/>
                      <a:pt x="3620" y="15627"/>
                      <a:pt x="0" y="22676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11" name="Google Shape;111;p8"/>
            <p:cNvGrpSpPr/>
            <p:nvPr/>
          </p:nvGrpSpPr>
          <p:grpSpPr>
            <a:xfrm>
              <a:off x="2851196" y="430727"/>
              <a:ext cx="366425" cy="234248"/>
              <a:chOff x="7385589" y="4609591"/>
              <a:chExt cx="662437" cy="423482"/>
            </a:xfrm>
          </p:grpSpPr>
          <p:sp>
            <p:nvSpPr>
              <p:cNvPr id="112" name="Google Shape;112;p8"/>
              <p:cNvSpPr/>
              <p:nvPr/>
            </p:nvSpPr>
            <p:spPr>
              <a:xfrm>
                <a:off x="7659242" y="4728514"/>
                <a:ext cx="228600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133350" extrusionOk="0">
                    <a:moveTo>
                      <a:pt x="53530" y="7854"/>
                    </a:moveTo>
                    <a:cubicBezTo>
                      <a:pt x="35243" y="8616"/>
                      <a:pt x="18574" y="-2718"/>
                      <a:pt x="0" y="615"/>
                    </a:cubicBezTo>
                    <a:cubicBezTo>
                      <a:pt x="12192" y="43668"/>
                      <a:pt x="27432" y="85578"/>
                      <a:pt x="45054" y="126726"/>
                    </a:cubicBezTo>
                    <a:cubicBezTo>
                      <a:pt x="45054" y="127965"/>
                      <a:pt x="45148" y="129108"/>
                      <a:pt x="45339" y="130251"/>
                    </a:cubicBezTo>
                    <a:cubicBezTo>
                      <a:pt x="51816" y="134061"/>
                      <a:pt x="58388" y="137871"/>
                      <a:pt x="64865" y="141681"/>
                    </a:cubicBezTo>
                    <a:cubicBezTo>
                      <a:pt x="117063" y="120535"/>
                      <a:pt x="170498" y="103104"/>
                      <a:pt x="225171" y="89579"/>
                    </a:cubicBezTo>
                    <a:cubicBezTo>
                      <a:pt x="228029" y="87388"/>
                      <a:pt x="230791" y="85197"/>
                      <a:pt x="233649" y="83007"/>
                    </a:cubicBezTo>
                    <a:cubicBezTo>
                      <a:pt x="228219" y="72148"/>
                      <a:pt x="216789" y="70910"/>
                      <a:pt x="207169" y="67195"/>
                    </a:cubicBezTo>
                    <a:cubicBezTo>
                      <a:pt x="156020" y="47193"/>
                      <a:pt x="104775" y="27571"/>
                      <a:pt x="53530" y="7854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3" name="Google Shape;113;p8"/>
              <p:cNvSpPr/>
              <p:nvPr/>
            </p:nvSpPr>
            <p:spPr>
              <a:xfrm>
                <a:off x="7555134" y="4794948"/>
                <a:ext cx="20955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209550" h="238125" extrusionOk="0">
                    <a:moveTo>
                      <a:pt x="149447" y="63818"/>
                    </a:moveTo>
                    <a:cubicBezTo>
                      <a:pt x="149352" y="62674"/>
                      <a:pt x="149257" y="61436"/>
                      <a:pt x="149162" y="60293"/>
                    </a:cubicBezTo>
                    <a:cubicBezTo>
                      <a:pt x="138589" y="61913"/>
                      <a:pt x="130016" y="56007"/>
                      <a:pt x="121063" y="52197"/>
                    </a:cubicBezTo>
                    <a:cubicBezTo>
                      <a:pt x="80677" y="34957"/>
                      <a:pt x="40386" y="17431"/>
                      <a:pt x="95" y="0"/>
                    </a:cubicBezTo>
                    <a:cubicBezTo>
                      <a:pt x="95" y="1429"/>
                      <a:pt x="0" y="2857"/>
                      <a:pt x="0" y="4286"/>
                    </a:cubicBezTo>
                    <a:cubicBezTo>
                      <a:pt x="1714" y="46101"/>
                      <a:pt x="30480" y="64294"/>
                      <a:pt x="64198" y="79153"/>
                    </a:cubicBezTo>
                    <a:cubicBezTo>
                      <a:pt x="87059" y="89345"/>
                      <a:pt x="97060" y="122777"/>
                      <a:pt x="83630" y="146875"/>
                    </a:cubicBezTo>
                    <a:cubicBezTo>
                      <a:pt x="75438" y="161639"/>
                      <a:pt x="79248" y="169545"/>
                      <a:pt x="91821" y="177260"/>
                    </a:cubicBezTo>
                    <a:cubicBezTo>
                      <a:pt x="111919" y="189643"/>
                      <a:pt x="131731" y="202406"/>
                      <a:pt x="151543" y="215265"/>
                    </a:cubicBezTo>
                    <a:cubicBezTo>
                      <a:pt x="155639" y="217932"/>
                      <a:pt x="161449" y="221171"/>
                      <a:pt x="162306" y="225076"/>
                    </a:cubicBezTo>
                    <a:cubicBezTo>
                      <a:pt x="166116" y="242221"/>
                      <a:pt x="180118" y="241173"/>
                      <a:pt x="194786" y="245269"/>
                    </a:cubicBezTo>
                    <a:cubicBezTo>
                      <a:pt x="185166" y="222409"/>
                      <a:pt x="176308" y="203359"/>
                      <a:pt x="153543" y="193548"/>
                    </a:cubicBezTo>
                    <a:cubicBezTo>
                      <a:pt x="136970" y="186309"/>
                      <a:pt x="122587" y="174879"/>
                      <a:pt x="113443" y="158496"/>
                    </a:cubicBezTo>
                    <a:cubicBezTo>
                      <a:pt x="111347" y="154781"/>
                      <a:pt x="109061" y="149923"/>
                      <a:pt x="111823" y="146114"/>
                    </a:cubicBezTo>
                    <a:cubicBezTo>
                      <a:pt x="115443" y="141161"/>
                      <a:pt x="119539" y="146590"/>
                      <a:pt x="123444" y="147352"/>
                    </a:cubicBezTo>
                    <a:cubicBezTo>
                      <a:pt x="134398" y="149352"/>
                      <a:pt x="145352" y="151733"/>
                      <a:pt x="156306" y="154115"/>
                    </a:cubicBezTo>
                    <a:cubicBezTo>
                      <a:pt x="175070" y="158020"/>
                      <a:pt x="189738" y="165259"/>
                      <a:pt x="194310" y="187166"/>
                    </a:cubicBezTo>
                    <a:cubicBezTo>
                      <a:pt x="196215" y="196215"/>
                      <a:pt x="206693" y="201740"/>
                      <a:pt x="217361" y="203264"/>
                    </a:cubicBezTo>
                    <a:cubicBezTo>
                      <a:pt x="216694" y="162306"/>
                      <a:pt x="210312" y="152591"/>
                      <a:pt x="177260" y="141542"/>
                    </a:cubicBezTo>
                    <a:cubicBezTo>
                      <a:pt x="144685" y="130683"/>
                      <a:pt x="138399" y="120968"/>
                      <a:pt x="143256" y="87058"/>
                    </a:cubicBezTo>
                    <a:cubicBezTo>
                      <a:pt x="144399" y="79057"/>
                      <a:pt x="144209" y="70580"/>
                      <a:pt x="149447" y="63818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4" name="Google Shape;114;p8"/>
              <p:cNvSpPr/>
              <p:nvPr/>
            </p:nvSpPr>
            <p:spPr>
              <a:xfrm>
                <a:off x="7876576" y="4609591"/>
                <a:ext cx="171450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3825" extrusionOk="0">
                    <a:moveTo>
                      <a:pt x="60700" y="122682"/>
                    </a:moveTo>
                    <a:cubicBezTo>
                      <a:pt x="66320" y="106013"/>
                      <a:pt x="75464" y="106204"/>
                      <a:pt x="92610" y="108680"/>
                    </a:cubicBezTo>
                    <a:cubicBezTo>
                      <a:pt x="113279" y="111728"/>
                      <a:pt x="132043" y="114395"/>
                      <a:pt x="149188" y="127064"/>
                    </a:cubicBezTo>
                    <a:cubicBezTo>
                      <a:pt x="155570" y="131826"/>
                      <a:pt x="164332" y="128492"/>
                      <a:pt x="169000" y="122111"/>
                    </a:cubicBezTo>
                    <a:cubicBezTo>
                      <a:pt x="174905" y="113919"/>
                      <a:pt x="176334" y="103442"/>
                      <a:pt x="168238" y="96488"/>
                    </a:cubicBezTo>
                    <a:cubicBezTo>
                      <a:pt x="144235" y="75724"/>
                      <a:pt x="131471" y="45244"/>
                      <a:pt x="106802" y="25527"/>
                    </a:cubicBezTo>
                    <a:cubicBezTo>
                      <a:pt x="98705" y="19050"/>
                      <a:pt x="98229" y="11906"/>
                      <a:pt x="96895" y="0"/>
                    </a:cubicBezTo>
                    <a:cubicBezTo>
                      <a:pt x="84513" y="21717"/>
                      <a:pt x="75655" y="9811"/>
                      <a:pt x="66987" y="381"/>
                    </a:cubicBezTo>
                    <a:cubicBezTo>
                      <a:pt x="65558" y="1619"/>
                      <a:pt x="63748" y="2572"/>
                      <a:pt x="63844" y="3143"/>
                    </a:cubicBezTo>
                    <a:cubicBezTo>
                      <a:pt x="66511" y="18098"/>
                      <a:pt x="63082" y="26194"/>
                      <a:pt x="45080" y="25813"/>
                    </a:cubicBezTo>
                    <a:cubicBezTo>
                      <a:pt x="33364" y="25527"/>
                      <a:pt x="24506" y="36195"/>
                      <a:pt x="18219" y="49720"/>
                    </a:cubicBezTo>
                    <a:cubicBezTo>
                      <a:pt x="15552" y="55436"/>
                      <a:pt x="8313" y="54388"/>
                      <a:pt x="4313" y="58198"/>
                    </a:cubicBezTo>
                    <a:cubicBezTo>
                      <a:pt x="-5117" y="73628"/>
                      <a:pt x="1931" y="82391"/>
                      <a:pt x="15647" y="90583"/>
                    </a:cubicBezTo>
                    <a:cubicBezTo>
                      <a:pt x="31268" y="100108"/>
                      <a:pt x="47175" y="109823"/>
                      <a:pt x="60700" y="12268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5" name="Google Shape;115;p8"/>
              <p:cNvSpPr/>
              <p:nvPr/>
            </p:nvSpPr>
            <p:spPr>
              <a:xfrm>
                <a:off x="7547323" y="4726653"/>
                <a:ext cx="152400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23825" extrusionOk="0">
                    <a:moveTo>
                      <a:pt x="7906" y="68199"/>
                    </a:moveTo>
                    <a:cubicBezTo>
                      <a:pt x="48196" y="85630"/>
                      <a:pt x="88488" y="103156"/>
                      <a:pt x="128874" y="120396"/>
                    </a:cubicBezTo>
                    <a:cubicBezTo>
                      <a:pt x="137827" y="124206"/>
                      <a:pt x="146304" y="130111"/>
                      <a:pt x="156972" y="128492"/>
                    </a:cubicBezTo>
                    <a:cubicBezTo>
                      <a:pt x="139351" y="87344"/>
                      <a:pt x="124111" y="45434"/>
                      <a:pt x="111919" y="2381"/>
                    </a:cubicBezTo>
                    <a:cubicBezTo>
                      <a:pt x="110966" y="2095"/>
                      <a:pt x="110204" y="1619"/>
                      <a:pt x="109442" y="1048"/>
                    </a:cubicBezTo>
                    <a:cubicBezTo>
                      <a:pt x="107823" y="667"/>
                      <a:pt x="106204" y="381"/>
                      <a:pt x="104490" y="0"/>
                    </a:cubicBezTo>
                    <a:cubicBezTo>
                      <a:pt x="62103" y="7430"/>
                      <a:pt x="28480" y="29908"/>
                      <a:pt x="0" y="61151"/>
                    </a:cubicBezTo>
                    <a:cubicBezTo>
                      <a:pt x="2763" y="63532"/>
                      <a:pt x="5334" y="65818"/>
                      <a:pt x="7906" y="68199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>
                <a:off x="7779162" y="4811045"/>
                <a:ext cx="17145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52400" extrusionOk="0">
                    <a:moveTo>
                      <a:pt x="113633" y="381"/>
                    </a:moveTo>
                    <a:cubicBezTo>
                      <a:pt x="110776" y="2572"/>
                      <a:pt x="108013" y="4763"/>
                      <a:pt x="105156" y="6953"/>
                    </a:cubicBezTo>
                    <a:cubicBezTo>
                      <a:pt x="84296" y="28861"/>
                      <a:pt x="64198" y="51626"/>
                      <a:pt x="37624" y="67246"/>
                    </a:cubicBezTo>
                    <a:cubicBezTo>
                      <a:pt x="42958" y="79343"/>
                      <a:pt x="54864" y="82582"/>
                      <a:pt x="65341" y="87725"/>
                    </a:cubicBezTo>
                    <a:cubicBezTo>
                      <a:pt x="74866" y="92392"/>
                      <a:pt x="87916" y="93535"/>
                      <a:pt x="83820" y="110204"/>
                    </a:cubicBezTo>
                    <a:cubicBezTo>
                      <a:pt x="80200" y="125158"/>
                      <a:pt x="70295" y="133445"/>
                      <a:pt x="56959" y="137732"/>
                    </a:cubicBezTo>
                    <a:cubicBezTo>
                      <a:pt x="50863" y="139732"/>
                      <a:pt x="40957" y="140780"/>
                      <a:pt x="37147" y="137446"/>
                    </a:cubicBezTo>
                    <a:cubicBezTo>
                      <a:pt x="19431" y="121730"/>
                      <a:pt x="11335" y="137732"/>
                      <a:pt x="0" y="146304"/>
                    </a:cubicBezTo>
                    <a:cubicBezTo>
                      <a:pt x="48482" y="164021"/>
                      <a:pt x="82868" y="153829"/>
                      <a:pt x="112300" y="114014"/>
                    </a:cubicBezTo>
                    <a:cubicBezTo>
                      <a:pt x="120491" y="102870"/>
                      <a:pt x="113347" y="95821"/>
                      <a:pt x="107347" y="87820"/>
                    </a:cubicBezTo>
                    <a:cubicBezTo>
                      <a:pt x="103061" y="82106"/>
                      <a:pt x="94202" y="76771"/>
                      <a:pt x="98203" y="69056"/>
                    </a:cubicBezTo>
                    <a:cubicBezTo>
                      <a:pt x="101346" y="63056"/>
                      <a:pt x="110680" y="65723"/>
                      <a:pt x="117253" y="64865"/>
                    </a:cubicBezTo>
                    <a:cubicBezTo>
                      <a:pt x="130397" y="63056"/>
                      <a:pt x="147447" y="62103"/>
                      <a:pt x="152685" y="73819"/>
                    </a:cubicBezTo>
                    <a:cubicBezTo>
                      <a:pt x="157829" y="85534"/>
                      <a:pt x="152209" y="100775"/>
                      <a:pt x="144589" y="113919"/>
                    </a:cubicBezTo>
                    <a:cubicBezTo>
                      <a:pt x="137732" y="125825"/>
                      <a:pt x="117443" y="129921"/>
                      <a:pt x="123444" y="149161"/>
                    </a:cubicBezTo>
                    <a:cubicBezTo>
                      <a:pt x="123920" y="150781"/>
                      <a:pt x="124396" y="152400"/>
                      <a:pt x="124777" y="153543"/>
                    </a:cubicBezTo>
                    <a:cubicBezTo>
                      <a:pt x="163925" y="136588"/>
                      <a:pt x="166211" y="97631"/>
                      <a:pt x="177832" y="64675"/>
                    </a:cubicBezTo>
                    <a:cubicBezTo>
                      <a:pt x="181166" y="55245"/>
                      <a:pt x="169069" y="50959"/>
                      <a:pt x="162306" y="46006"/>
                    </a:cubicBezTo>
                    <a:cubicBezTo>
                      <a:pt x="160020" y="44291"/>
                      <a:pt x="156496" y="43815"/>
                      <a:pt x="153448" y="43529"/>
                    </a:cubicBezTo>
                    <a:cubicBezTo>
                      <a:pt x="140494" y="42386"/>
                      <a:pt x="125253" y="44386"/>
                      <a:pt x="116014" y="35242"/>
                    </a:cubicBezTo>
                    <a:cubicBezTo>
                      <a:pt x="106203" y="25527"/>
                      <a:pt x="120682" y="12097"/>
                      <a:pt x="116681" y="0"/>
                    </a:cubicBezTo>
                    <a:cubicBezTo>
                      <a:pt x="115824" y="190"/>
                      <a:pt x="114681" y="381"/>
                      <a:pt x="113633" y="38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>
                <a:off x="7712772" y="4695221"/>
                <a:ext cx="180975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114300" extrusionOk="0">
                    <a:moveTo>
                      <a:pt x="180023" y="116205"/>
                    </a:moveTo>
                    <a:cubicBezTo>
                      <a:pt x="181070" y="116205"/>
                      <a:pt x="182118" y="115919"/>
                      <a:pt x="183166" y="115634"/>
                    </a:cubicBezTo>
                    <a:cubicBezTo>
                      <a:pt x="184690" y="108395"/>
                      <a:pt x="186214" y="101060"/>
                      <a:pt x="187738" y="93821"/>
                    </a:cubicBezTo>
                    <a:cubicBezTo>
                      <a:pt x="167926" y="70104"/>
                      <a:pt x="152971" y="43053"/>
                      <a:pt x="135541" y="17716"/>
                    </a:cubicBezTo>
                    <a:cubicBezTo>
                      <a:pt x="131445" y="11811"/>
                      <a:pt x="133350" y="6001"/>
                      <a:pt x="134588" y="0"/>
                    </a:cubicBezTo>
                    <a:cubicBezTo>
                      <a:pt x="127254" y="6191"/>
                      <a:pt x="117348" y="10954"/>
                      <a:pt x="113157" y="18764"/>
                    </a:cubicBezTo>
                    <a:cubicBezTo>
                      <a:pt x="100489" y="42100"/>
                      <a:pt x="78677" y="42577"/>
                      <a:pt x="57245" y="43244"/>
                    </a:cubicBezTo>
                    <a:cubicBezTo>
                      <a:pt x="38195" y="43815"/>
                      <a:pt x="19050" y="42005"/>
                      <a:pt x="0" y="41243"/>
                    </a:cubicBezTo>
                    <a:cubicBezTo>
                      <a:pt x="51149" y="60960"/>
                      <a:pt x="102394" y="80582"/>
                      <a:pt x="153543" y="100489"/>
                    </a:cubicBezTo>
                    <a:cubicBezTo>
                      <a:pt x="163163" y="104203"/>
                      <a:pt x="174593" y="105347"/>
                      <a:pt x="180023" y="116205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8" name="Google Shape;118;p8"/>
              <p:cNvSpPr/>
              <p:nvPr/>
            </p:nvSpPr>
            <p:spPr>
              <a:xfrm>
                <a:off x="7845892" y="4667789"/>
                <a:ext cx="85725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85725" h="114300" extrusionOk="0">
                    <a:moveTo>
                      <a:pt x="1468" y="27337"/>
                    </a:moveTo>
                    <a:cubicBezTo>
                      <a:pt x="325" y="33338"/>
                      <a:pt x="-1580" y="39148"/>
                      <a:pt x="2421" y="45053"/>
                    </a:cubicBezTo>
                    <a:cubicBezTo>
                      <a:pt x="19947" y="70390"/>
                      <a:pt x="34806" y="97441"/>
                      <a:pt x="54618" y="121158"/>
                    </a:cubicBezTo>
                    <a:cubicBezTo>
                      <a:pt x="64429" y="100679"/>
                      <a:pt x="83574" y="86201"/>
                      <a:pt x="91289" y="64389"/>
                    </a:cubicBezTo>
                    <a:cubicBezTo>
                      <a:pt x="77764" y="51530"/>
                      <a:pt x="61953" y="41815"/>
                      <a:pt x="46141" y="32385"/>
                    </a:cubicBezTo>
                    <a:cubicBezTo>
                      <a:pt x="32425" y="24194"/>
                      <a:pt x="25472" y="15430"/>
                      <a:pt x="34806" y="0"/>
                    </a:cubicBezTo>
                    <a:cubicBezTo>
                      <a:pt x="20614" y="5334"/>
                      <a:pt x="13089" y="18860"/>
                      <a:pt x="1468" y="27337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9" name="Google Shape;119;p8"/>
              <p:cNvSpPr/>
              <p:nvPr/>
            </p:nvSpPr>
            <p:spPr>
              <a:xfrm>
                <a:off x="7385589" y="4787899"/>
                <a:ext cx="1619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47625" extrusionOk="0">
                    <a:moveTo>
                      <a:pt x="169640" y="6953"/>
                    </a:moveTo>
                    <a:cubicBezTo>
                      <a:pt x="167068" y="4667"/>
                      <a:pt x="164402" y="2286"/>
                      <a:pt x="161830" y="0"/>
                    </a:cubicBezTo>
                    <a:cubicBezTo>
                      <a:pt x="137636" y="13240"/>
                      <a:pt x="110490" y="6763"/>
                      <a:pt x="84867" y="10954"/>
                    </a:cubicBezTo>
                    <a:cubicBezTo>
                      <a:pt x="54197" y="16002"/>
                      <a:pt x="26575" y="26384"/>
                      <a:pt x="0" y="47625"/>
                    </a:cubicBezTo>
                    <a:cubicBezTo>
                      <a:pt x="11049" y="49625"/>
                      <a:pt x="19145" y="50197"/>
                      <a:pt x="26670" y="45529"/>
                    </a:cubicBezTo>
                    <a:cubicBezTo>
                      <a:pt x="43149" y="35242"/>
                      <a:pt x="59055" y="42101"/>
                      <a:pt x="74962" y="46958"/>
                    </a:cubicBezTo>
                    <a:cubicBezTo>
                      <a:pt x="75057" y="46958"/>
                      <a:pt x="75057" y="47911"/>
                      <a:pt x="74962" y="48387"/>
                    </a:cubicBezTo>
                    <a:cubicBezTo>
                      <a:pt x="74771" y="48958"/>
                      <a:pt x="74390" y="49530"/>
                      <a:pt x="74105" y="50006"/>
                    </a:cubicBezTo>
                    <a:lnTo>
                      <a:pt x="74390" y="49244"/>
                    </a:lnTo>
                    <a:cubicBezTo>
                      <a:pt x="84677" y="41624"/>
                      <a:pt x="96298" y="49054"/>
                      <a:pt x="108109" y="46101"/>
                    </a:cubicBezTo>
                    <a:cubicBezTo>
                      <a:pt x="132683" y="39910"/>
                      <a:pt x="149543" y="23622"/>
                      <a:pt x="169450" y="11144"/>
                    </a:cubicBezTo>
                    <a:cubicBezTo>
                      <a:pt x="169640" y="9811"/>
                      <a:pt x="169640" y="8382"/>
                      <a:pt x="169640" y="695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>
                <a:off x="7724012" y="4817998"/>
                <a:ext cx="15240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57150" extrusionOk="0">
                    <a:moveTo>
                      <a:pt x="92773" y="60293"/>
                    </a:moveTo>
                    <a:cubicBezTo>
                      <a:pt x="119253" y="44672"/>
                      <a:pt x="139446" y="22003"/>
                      <a:pt x="160305" y="0"/>
                    </a:cubicBezTo>
                    <a:cubicBezTo>
                      <a:pt x="105632" y="13526"/>
                      <a:pt x="52197" y="30956"/>
                      <a:pt x="0" y="52102"/>
                    </a:cubicBezTo>
                    <a:cubicBezTo>
                      <a:pt x="30003" y="66389"/>
                      <a:pt x="61531" y="62103"/>
                      <a:pt x="92773" y="6029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>
                <a:off x="7651908" y="472523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19112"/>
                    </a:moveTo>
                    <a:cubicBezTo>
                      <a:pt x="20397" y="23912"/>
                      <a:pt x="40794" y="27515"/>
                      <a:pt x="62400" y="32315"/>
                    </a:cubicBezTo>
                    <a:cubicBezTo>
                      <a:pt x="48000" y="-4888"/>
                      <a:pt x="27603" y="-10885"/>
                      <a:pt x="0" y="1911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2" name="Google Shape;122;p8"/>
              <p:cNvSpPr/>
              <p:nvPr/>
            </p:nvSpPr>
            <p:spPr>
              <a:xfrm>
                <a:off x="7659242" y="4728514"/>
                <a:ext cx="476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47625" h="120000" extrusionOk="0">
                    <a:moveTo>
                      <a:pt x="53530" y="98948"/>
                    </a:moveTo>
                    <a:cubicBezTo>
                      <a:pt x="35243" y="108548"/>
                      <a:pt x="18574" y="-34243"/>
                      <a:pt x="0" y="7748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3" name="Google Shape;123;p8"/>
              <p:cNvSpPr/>
              <p:nvPr/>
            </p:nvSpPr>
            <p:spPr>
              <a:xfrm>
                <a:off x="7704295" y="4855146"/>
                <a:ext cx="190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9525" extrusionOk="0">
                    <a:moveTo>
                      <a:pt x="0" y="0"/>
                    </a:moveTo>
                    <a:cubicBezTo>
                      <a:pt x="0" y="1238"/>
                      <a:pt x="95" y="2381"/>
                      <a:pt x="285" y="3524"/>
                    </a:cubicBezTo>
                    <a:cubicBezTo>
                      <a:pt x="6762" y="7334"/>
                      <a:pt x="13335" y="11144"/>
                      <a:pt x="19812" y="14954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>
                <a:off x="7555134" y="4794852"/>
                <a:ext cx="20955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209550" h="238125" extrusionOk="0">
                    <a:moveTo>
                      <a:pt x="95" y="0"/>
                    </a:moveTo>
                    <a:cubicBezTo>
                      <a:pt x="95" y="1429"/>
                      <a:pt x="0" y="2857"/>
                      <a:pt x="0" y="4286"/>
                    </a:cubicBezTo>
                    <a:cubicBezTo>
                      <a:pt x="1714" y="46101"/>
                      <a:pt x="30480" y="64294"/>
                      <a:pt x="64198" y="79153"/>
                    </a:cubicBezTo>
                    <a:cubicBezTo>
                      <a:pt x="87059" y="89344"/>
                      <a:pt x="97060" y="122777"/>
                      <a:pt x="83630" y="146876"/>
                    </a:cubicBezTo>
                    <a:cubicBezTo>
                      <a:pt x="75438" y="161639"/>
                      <a:pt x="79248" y="169545"/>
                      <a:pt x="91821" y="177260"/>
                    </a:cubicBezTo>
                    <a:cubicBezTo>
                      <a:pt x="111919" y="189643"/>
                      <a:pt x="131731" y="202406"/>
                      <a:pt x="151543" y="215265"/>
                    </a:cubicBezTo>
                    <a:cubicBezTo>
                      <a:pt x="155639" y="217932"/>
                      <a:pt x="161449" y="221171"/>
                      <a:pt x="162306" y="225076"/>
                    </a:cubicBezTo>
                    <a:cubicBezTo>
                      <a:pt x="166116" y="242221"/>
                      <a:pt x="180118" y="241173"/>
                      <a:pt x="194786" y="245269"/>
                    </a:cubicBezTo>
                    <a:cubicBezTo>
                      <a:pt x="185166" y="222409"/>
                      <a:pt x="176308" y="203359"/>
                      <a:pt x="153543" y="193548"/>
                    </a:cubicBezTo>
                    <a:cubicBezTo>
                      <a:pt x="136970" y="186309"/>
                      <a:pt x="122587" y="174879"/>
                      <a:pt x="113443" y="158496"/>
                    </a:cubicBezTo>
                    <a:cubicBezTo>
                      <a:pt x="111347" y="154781"/>
                      <a:pt x="109061" y="149924"/>
                      <a:pt x="111823" y="146113"/>
                    </a:cubicBezTo>
                    <a:cubicBezTo>
                      <a:pt x="115443" y="141161"/>
                      <a:pt x="119539" y="146590"/>
                      <a:pt x="123444" y="147352"/>
                    </a:cubicBezTo>
                    <a:cubicBezTo>
                      <a:pt x="134398" y="149352"/>
                      <a:pt x="145352" y="151733"/>
                      <a:pt x="156306" y="154114"/>
                    </a:cubicBezTo>
                    <a:cubicBezTo>
                      <a:pt x="175070" y="158020"/>
                      <a:pt x="189738" y="165259"/>
                      <a:pt x="194310" y="187166"/>
                    </a:cubicBezTo>
                    <a:cubicBezTo>
                      <a:pt x="196215" y="196215"/>
                      <a:pt x="206693" y="201739"/>
                      <a:pt x="217361" y="203263"/>
                    </a:cubicBezTo>
                    <a:cubicBezTo>
                      <a:pt x="216694" y="162306"/>
                      <a:pt x="210312" y="152590"/>
                      <a:pt x="177260" y="141541"/>
                    </a:cubicBezTo>
                    <a:cubicBezTo>
                      <a:pt x="144685" y="130683"/>
                      <a:pt x="138399" y="120967"/>
                      <a:pt x="143256" y="87059"/>
                    </a:cubicBezTo>
                    <a:cubicBezTo>
                      <a:pt x="144399" y="79248"/>
                      <a:pt x="144113" y="70866"/>
                      <a:pt x="149352" y="64008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5" name="Google Shape;125;p8"/>
              <p:cNvSpPr/>
              <p:nvPr/>
            </p:nvSpPr>
            <p:spPr>
              <a:xfrm>
                <a:off x="7880889" y="4609591"/>
                <a:ext cx="1619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123825" extrusionOk="0">
                    <a:moveTo>
                      <a:pt x="56388" y="122682"/>
                    </a:moveTo>
                    <a:cubicBezTo>
                      <a:pt x="62008" y="106013"/>
                      <a:pt x="71151" y="106204"/>
                      <a:pt x="88297" y="108680"/>
                    </a:cubicBezTo>
                    <a:cubicBezTo>
                      <a:pt x="108966" y="111728"/>
                      <a:pt x="127730" y="114395"/>
                      <a:pt x="144875" y="127064"/>
                    </a:cubicBezTo>
                    <a:cubicBezTo>
                      <a:pt x="151257" y="131826"/>
                      <a:pt x="160020" y="128492"/>
                      <a:pt x="164687" y="122111"/>
                    </a:cubicBezTo>
                    <a:cubicBezTo>
                      <a:pt x="170593" y="113919"/>
                      <a:pt x="172021" y="103442"/>
                      <a:pt x="163925" y="96488"/>
                    </a:cubicBezTo>
                    <a:cubicBezTo>
                      <a:pt x="139922" y="75724"/>
                      <a:pt x="127159" y="45244"/>
                      <a:pt x="102489" y="25527"/>
                    </a:cubicBezTo>
                    <a:cubicBezTo>
                      <a:pt x="94392" y="19050"/>
                      <a:pt x="93916" y="11906"/>
                      <a:pt x="92583" y="0"/>
                    </a:cubicBezTo>
                    <a:cubicBezTo>
                      <a:pt x="80200" y="21717"/>
                      <a:pt x="71342" y="9811"/>
                      <a:pt x="62675" y="381"/>
                    </a:cubicBezTo>
                    <a:cubicBezTo>
                      <a:pt x="61246" y="1619"/>
                      <a:pt x="59436" y="2572"/>
                      <a:pt x="59531" y="3143"/>
                    </a:cubicBezTo>
                    <a:cubicBezTo>
                      <a:pt x="62199" y="18098"/>
                      <a:pt x="58769" y="26194"/>
                      <a:pt x="40767" y="25813"/>
                    </a:cubicBezTo>
                    <a:cubicBezTo>
                      <a:pt x="29051" y="25527"/>
                      <a:pt x="20193" y="36195"/>
                      <a:pt x="13907" y="49720"/>
                    </a:cubicBezTo>
                    <a:cubicBezTo>
                      <a:pt x="11239" y="55436"/>
                      <a:pt x="4000" y="54388"/>
                      <a:pt x="0" y="58198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6" name="Google Shape;126;p8"/>
              <p:cNvSpPr/>
              <p:nvPr/>
            </p:nvSpPr>
            <p:spPr>
              <a:xfrm>
                <a:off x="7547323" y="4726749"/>
                <a:ext cx="104775" cy="66675"/>
              </a:xfrm>
              <a:custGeom>
                <a:avLst/>
                <a:gdLst/>
                <a:ahLst/>
                <a:cxnLst/>
                <a:rect l="l" t="t" r="r" b="b"/>
                <a:pathLst>
                  <a:path w="104775" h="66675" extrusionOk="0">
                    <a:moveTo>
                      <a:pt x="111919" y="2381"/>
                    </a:moveTo>
                    <a:cubicBezTo>
                      <a:pt x="110966" y="2095"/>
                      <a:pt x="110204" y="1619"/>
                      <a:pt x="109442" y="1048"/>
                    </a:cubicBezTo>
                    <a:cubicBezTo>
                      <a:pt x="107823" y="667"/>
                      <a:pt x="106204" y="381"/>
                      <a:pt x="104490" y="0"/>
                    </a:cubicBezTo>
                    <a:cubicBezTo>
                      <a:pt x="62103" y="7429"/>
                      <a:pt x="28480" y="29908"/>
                      <a:pt x="0" y="61151"/>
                    </a:cubicBezTo>
                    <a:cubicBezTo>
                      <a:pt x="2572" y="63437"/>
                      <a:pt x="5239" y="65818"/>
                      <a:pt x="7811" y="68104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7" name="Google Shape;127;p8"/>
              <p:cNvSpPr/>
              <p:nvPr/>
            </p:nvSpPr>
            <p:spPr>
              <a:xfrm>
                <a:off x="7779162" y="4811045"/>
                <a:ext cx="17145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52400" extrusionOk="0">
                    <a:moveTo>
                      <a:pt x="37624" y="67246"/>
                    </a:moveTo>
                    <a:cubicBezTo>
                      <a:pt x="42958" y="79343"/>
                      <a:pt x="54864" y="82582"/>
                      <a:pt x="65341" y="87725"/>
                    </a:cubicBezTo>
                    <a:cubicBezTo>
                      <a:pt x="74866" y="92392"/>
                      <a:pt x="87916" y="93535"/>
                      <a:pt x="83820" y="110204"/>
                    </a:cubicBezTo>
                    <a:cubicBezTo>
                      <a:pt x="80200" y="125158"/>
                      <a:pt x="70295" y="133445"/>
                      <a:pt x="56959" y="137732"/>
                    </a:cubicBezTo>
                    <a:cubicBezTo>
                      <a:pt x="50863" y="139732"/>
                      <a:pt x="40957" y="140780"/>
                      <a:pt x="37147" y="137446"/>
                    </a:cubicBezTo>
                    <a:cubicBezTo>
                      <a:pt x="19431" y="121730"/>
                      <a:pt x="11335" y="137732"/>
                      <a:pt x="0" y="146304"/>
                    </a:cubicBezTo>
                    <a:cubicBezTo>
                      <a:pt x="48482" y="164021"/>
                      <a:pt x="82868" y="153829"/>
                      <a:pt x="112300" y="114014"/>
                    </a:cubicBezTo>
                    <a:cubicBezTo>
                      <a:pt x="120491" y="102870"/>
                      <a:pt x="113347" y="95821"/>
                      <a:pt x="107347" y="87820"/>
                    </a:cubicBezTo>
                    <a:cubicBezTo>
                      <a:pt x="103061" y="82106"/>
                      <a:pt x="94202" y="76771"/>
                      <a:pt x="98203" y="69056"/>
                    </a:cubicBezTo>
                    <a:cubicBezTo>
                      <a:pt x="101346" y="63056"/>
                      <a:pt x="110680" y="65723"/>
                      <a:pt x="117253" y="64865"/>
                    </a:cubicBezTo>
                    <a:cubicBezTo>
                      <a:pt x="130397" y="63056"/>
                      <a:pt x="147447" y="62103"/>
                      <a:pt x="152685" y="73819"/>
                    </a:cubicBezTo>
                    <a:cubicBezTo>
                      <a:pt x="157829" y="85534"/>
                      <a:pt x="152209" y="100775"/>
                      <a:pt x="144589" y="113919"/>
                    </a:cubicBezTo>
                    <a:cubicBezTo>
                      <a:pt x="137732" y="125825"/>
                      <a:pt x="117443" y="129921"/>
                      <a:pt x="123444" y="149161"/>
                    </a:cubicBezTo>
                    <a:cubicBezTo>
                      <a:pt x="123920" y="150781"/>
                      <a:pt x="124396" y="152400"/>
                      <a:pt x="124777" y="153543"/>
                    </a:cubicBezTo>
                    <a:cubicBezTo>
                      <a:pt x="163925" y="136588"/>
                      <a:pt x="166211" y="97631"/>
                      <a:pt x="177832" y="64675"/>
                    </a:cubicBezTo>
                    <a:cubicBezTo>
                      <a:pt x="181166" y="55245"/>
                      <a:pt x="169069" y="50959"/>
                      <a:pt x="162306" y="46006"/>
                    </a:cubicBezTo>
                    <a:cubicBezTo>
                      <a:pt x="160020" y="44291"/>
                      <a:pt x="156496" y="43815"/>
                      <a:pt x="153448" y="43529"/>
                    </a:cubicBezTo>
                    <a:cubicBezTo>
                      <a:pt x="140494" y="42386"/>
                      <a:pt x="125253" y="44386"/>
                      <a:pt x="116014" y="35242"/>
                    </a:cubicBezTo>
                    <a:cubicBezTo>
                      <a:pt x="106203" y="25527"/>
                      <a:pt x="120682" y="12097"/>
                      <a:pt x="116681" y="0"/>
                    </a:cubicBezTo>
                    <a:cubicBezTo>
                      <a:pt x="115634" y="381"/>
                      <a:pt x="114585" y="571"/>
                      <a:pt x="113538" y="571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8" name="Google Shape;128;p8"/>
              <p:cNvSpPr/>
              <p:nvPr/>
            </p:nvSpPr>
            <p:spPr>
              <a:xfrm>
                <a:off x="7712772" y="4695125"/>
                <a:ext cx="13335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38100" extrusionOk="0">
                    <a:moveTo>
                      <a:pt x="134588" y="0"/>
                    </a:moveTo>
                    <a:cubicBezTo>
                      <a:pt x="127254" y="6191"/>
                      <a:pt x="117348" y="10954"/>
                      <a:pt x="113157" y="18764"/>
                    </a:cubicBezTo>
                    <a:cubicBezTo>
                      <a:pt x="100489" y="42101"/>
                      <a:pt x="78677" y="42577"/>
                      <a:pt x="57245" y="43244"/>
                    </a:cubicBezTo>
                    <a:cubicBezTo>
                      <a:pt x="38195" y="43815"/>
                      <a:pt x="19050" y="42005"/>
                      <a:pt x="0" y="41243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9" name="Google Shape;129;p8"/>
              <p:cNvSpPr/>
              <p:nvPr/>
            </p:nvSpPr>
            <p:spPr>
              <a:xfrm>
                <a:off x="7892795" y="4789042"/>
                <a:ext cx="952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9050" extrusionOk="0">
                    <a:moveTo>
                      <a:pt x="0" y="22384"/>
                    </a:moveTo>
                    <a:cubicBezTo>
                      <a:pt x="13203" y="22384"/>
                      <a:pt x="26394" y="22098"/>
                      <a:pt x="39597" y="21812"/>
                    </a:cubicBezTo>
                    <a:cubicBezTo>
                      <a:pt x="58797" y="14573"/>
                      <a:pt x="77997" y="7239"/>
                      <a:pt x="97197" y="0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0" name="Google Shape;130;p8"/>
              <p:cNvSpPr/>
              <p:nvPr/>
            </p:nvSpPr>
            <p:spPr>
              <a:xfrm>
                <a:off x="7847361" y="4667884"/>
                <a:ext cx="2857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19050" extrusionOk="0">
                    <a:moveTo>
                      <a:pt x="33433" y="0"/>
                    </a:moveTo>
                    <a:cubicBezTo>
                      <a:pt x="19145" y="5239"/>
                      <a:pt x="11621" y="18764"/>
                      <a:pt x="0" y="27337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1" name="Google Shape;131;p8"/>
              <p:cNvSpPr/>
              <p:nvPr/>
            </p:nvSpPr>
            <p:spPr>
              <a:xfrm>
                <a:off x="7900510" y="4732273"/>
                <a:ext cx="2857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47625" extrusionOk="0">
                    <a:moveTo>
                      <a:pt x="0" y="56769"/>
                    </a:moveTo>
                    <a:cubicBezTo>
                      <a:pt x="9811" y="36290"/>
                      <a:pt x="28956" y="21812"/>
                      <a:pt x="36671" y="0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2" name="Google Shape;132;p8"/>
              <p:cNvSpPr/>
              <p:nvPr/>
            </p:nvSpPr>
            <p:spPr>
              <a:xfrm>
                <a:off x="7385589" y="4787899"/>
                <a:ext cx="1619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47625" extrusionOk="0">
                    <a:moveTo>
                      <a:pt x="169640" y="6953"/>
                    </a:moveTo>
                    <a:cubicBezTo>
                      <a:pt x="167068" y="4667"/>
                      <a:pt x="164402" y="2286"/>
                      <a:pt x="161830" y="0"/>
                    </a:cubicBezTo>
                    <a:cubicBezTo>
                      <a:pt x="137636" y="13240"/>
                      <a:pt x="110490" y="6763"/>
                      <a:pt x="84867" y="10954"/>
                    </a:cubicBezTo>
                    <a:cubicBezTo>
                      <a:pt x="54197" y="16002"/>
                      <a:pt x="26575" y="26384"/>
                      <a:pt x="0" y="47625"/>
                    </a:cubicBezTo>
                    <a:cubicBezTo>
                      <a:pt x="11049" y="49625"/>
                      <a:pt x="19145" y="50197"/>
                      <a:pt x="26670" y="45529"/>
                    </a:cubicBezTo>
                    <a:cubicBezTo>
                      <a:pt x="43149" y="35242"/>
                      <a:pt x="59055" y="42101"/>
                      <a:pt x="74962" y="46958"/>
                    </a:cubicBezTo>
                    <a:cubicBezTo>
                      <a:pt x="75057" y="46958"/>
                      <a:pt x="75057" y="47911"/>
                      <a:pt x="74962" y="48387"/>
                    </a:cubicBezTo>
                    <a:cubicBezTo>
                      <a:pt x="74771" y="48958"/>
                      <a:pt x="74390" y="49530"/>
                      <a:pt x="74105" y="50006"/>
                    </a:cubicBezTo>
                    <a:lnTo>
                      <a:pt x="74390" y="49244"/>
                    </a:lnTo>
                    <a:cubicBezTo>
                      <a:pt x="84677" y="41624"/>
                      <a:pt x="96298" y="49054"/>
                      <a:pt x="108109" y="46101"/>
                    </a:cubicBezTo>
                    <a:cubicBezTo>
                      <a:pt x="132683" y="39910"/>
                      <a:pt x="149543" y="23622"/>
                      <a:pt x="169450" y="11144"/>
                    </a:cubicBezTo>
                    <a:cubicBezTo>
                      <a:pt x="169640" y="9811"/>
                      <a:pt x="169640" y="8382"/>
                      <a:pt x="169640" y="6953"/>
                    </a:cubicBezTo>
                    <a:close/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3" name="Google Shape;133;p8"/>
              <p:cNvSpPr/>
              <p:nvPr/>
            </p:nvSpPr>
            <p:spPr>
              <a:xfrm>
                <a:off x="7724107" y="4870195"/>
                <a:ext cx="857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85725" h="9525" extrusionOk="0">
                    <a:moveTo>
                      <a:pt x="0" y="0"/>
                    </a:moveTo>
                    <a:cubicBezTo>
                      <a:pt x="29909" y="14192"/>
                      <a:pt x="61436" y="9906"/>
                      <a:pt x="92774" y="8191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4" name="Google Shape;134;p8"/>
              <p:cNvSpPr/>
              <p:nvPr/>
            </p:nvSpPr>
            <p:spPr>
              <a:xfrm>
                <a:off x="7651908" y="472523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19112"/>
                    </a:moveTo>
                    <a:cubicBezTo>
                      <a:pt x="20397" y="23912"/>
                      <a:pt x="40794" y="27515"/>
                      <a:pt x="62400" y="32315"/>
                    </a:cubicBezTo>
                    <a:cubicBezTo>
                      <a:pt x="48000" y="-4888"/>
                      <a:pt x="27603" y="-10885"/>
                      <a:pt x="0" y="19112"/>
                    </a:cubicBezTo>
                    <a:close/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35" name="Google Shape;135;p8"/>
            <p:cNvGrpSpPr/>
            <p:nvPr/>
          </p:nvGrpSpPr>
          <p:grpSpPr>
            <a:xfrm>
              <a:off x="3317931" y="435464"/>
              <a:ext cx="335149" cy="217035"/>
              <a:chOff x="8611445" y="4619278"/>
              <a:chExt cx="605896" cy="392363"/>
            </a:xfrm>
          </p:grpSpPr>
          <p:sp>
            <p:nvSpPr>
              <p:cNvPr id="136" name="Google Shape;136;p8"/>
              <p:cNvSpPr/>
              <p:nvPr/>
            </p:nvSpPr>
            <p:spPr>
              <a:xfrm>
                <a:off x="8649079" y="4878767"/>
                <a:ext cx="3810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114300" extrusionOk="0">
                    <a:moveTo>
                      <a:pt x="36196" y="12097"/>
                    </a:moveTo>
                    <a:cubicBezTo>
                      <a:pt x="34577" y="14764"/>
                      <a:pt x="33148" y="19431"/>
                      <a:pt x="32005" y="21622"/>
                    </a:cubicBezTo>
                    <a:cubicBezTo>
                      <a:pt x="29910" y="25146"/>
                      <a:pt x="24957" y="48578"/>
                      <a:pt x="22099" y="56198"/>
                    </a:cubicBezTo>
                    <a:cubicBezTo>
                      <a:pt x="19146" y="63722"/>
                      <a:pt x="20004" y="81153"/>
                      <a:pt x="20861" y="85249"/>
                    </a:cubicBezTo>
                    <a:cubicBezTo>
                      <a:pt x="21814" y="89440"/>
                      <a:pt x="25052" y="108966"/>
                      <a:pt x="29433" y="111728"/>
                    </a:cubicBezTo>
                    <a:cubicBezTo>
                      <a:pt x="33910" y="114491"/>
                      <a:pt x="39340" y="117920"/>
                      <a:pt x="34958" y="119348"/>
                    </a:cubicBezTo>
                    <a:cubicBezTo>
                      <a:pt x="30576" y="120682"/>
                      <a:pt x="17623" y="118777"/>
                      <a:pt x="14670" y="118872"/>
                    </a:cubicBezTo>
                    <a:cubicBezTo>
                      <a:pt x="11717" y="118967"/>
                      <a:pt x="9717" y="117253"/>
                      <a:pt x="9717" y="117253"/>
                    </a:cubicBezTo>
                    <a:cubicBezTo>
                      <a:pt x="9717" y="117253"/>
                      <a:pt x="8002" y="119634"/>
                      <a:pt x="5526" y="118872"/>
                    </a:cubicBezTo>
                    <a:cubicBezTo>
                      <a:pt x="3049" y="118015"/>
                      <a:pt x="3906" y="115348"/>
                      <a:pt x="6192" y="111157"/>
                    </a:cubicBezTo>
                    <a:cubicBezTo>
                      <a:pt x="8478" y="106966"/>
                      <a:pt x="4383" y="101441"/>
                      <a:pt x="1621" y="98584"/>
                    </a:cubicBezTo>
                    <a:cubicBezTo>
                      <a:pt x="-1141" y="95631"/>
                      <a:pt x="573" y="80963"/>
                      <a:pt x="96" y="73914"/>
                    </a:cubicBezTo>
                    <a:cubicBezTo>
                      <a:pt x="-380" y="66866"/>
                      <a:pt x="9431" y="30004"/>
                      <a:pt x="9145" y="23336"/>
                    </a:cubicBezTo>
                    <a:cubicBezTo>
                      <a:pt x="8955" y="19907"/>
                      <a:pt x="9336" y="9811"/>
                      <a:pt x="9717" y="0"/>
                    </a:cubicBezTo>
                    <a:lnTo>
                      <a:pt x="47340" y="16669"/>
                    </a:lnTo>
                    <a:cubicBezTo>
                      <a:pt x="43340" y="15240"/>
                      <a:pt x="39530" y="13811"/>
                      <a:pt x="36196" y="12097"/>
                    </a:cubicBez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7" name="Google Shape;137;p8"/>
              <p:cNvSpPr/>
              <p:nvPr/>
            </p:nvSpPr>
            <p:spPr>
              <a:xfrm>
                <a:off x="8611445" y="4671393"/>
                <a:ext cx="209550" cy="304800"/>
              </a:xfrm>
              <a:custGeom>
                <a:avLst/>
                <a:gdLst/>
                <a:ahLst/>
                <a:cxnLst/>
                <a:rect l="l" t="t" r="r" b="b"/>
                <a:pathLst>
                  <a:path w="209550" h="304800" extrusionOk="0">
                    <a:moveTo>
                      <a:pt x="16204" y="181847"/>
                    </a:moveTo>
                    <a:cubicBezTo>
                      <a:pt x="20489" y="170036"/>
                      <a:pt x="26585" y="155368"/>
                      <a:pt x="25919" y="150415"/>
                    </a:cubicBezTo>
                    <a:cubicBezTo>
                      <a:pt x="25252" y="145652"/>
                      <a:pt x="34777" y="97361"/>
                      <a:pt x="34872" y="89169"/>
                    </a:cubicBezTo>
                    <a:cubicBezTo>
                      <a:pt x="34872" y="80978"/>
                      <a:pt x="39730" y="47545"/>
                      <a:pt x="39445" y="40401"/>
                    </a:cubicBezTo>
                    <a:cubicBezTo>
                      <a:pt x="39349" y="38115"/>
                      <a:pt x="39635" y="34210"/>
                      <a:pt x="40206" y="29828"/>
                    </a:cubicBezTo>
                    <a:lnTo>
                      <a:pt x="40206" y="29828"/>
                    </a:lnTo>
                    <a:cubicBezTo>
                      <a:pt x="40206" y="29733"/>
                      <a:pt x="40302" y="29543"/>
                      <a:pt x="40302" y="29447"/>
                    </a:cubicBezTo>
                    <a:cubicBezTo>
                      <a:pt x="40492" y="28590"/>
                      <a:pt x="40588" y="27638"/>
                      <a:pt x="40778" y="26685"/>
                    </a:cubicBezTo>
                    <a:cubicBezTo>
                      <a:pt x="40873" y="26399"/>
                      <a:pt x="40873" y="26018"/>
                      <a:pt x="40968" y="25828"/>
                    </a:cubicBezTo>
                    <a:cubicBezTo>
                      <a:pt x="41159" y="24971"/>
                      <a:pt x="41349" y="24018"/>
                      <a:pt x="41540" y="23066"/>
                    </a:cubicBezTo>
                    <a:cubicBezTo>
                      <a:pt x="41635" y="22780"/>
                      <a:pt x="41635" y="22589"/>
                      <a:pt x="41730" y="22399"/>
                    </a:cubicBezTo>
                    <a:cubicBezTo>
                      <a:pt x="42016" y="21351"/>
                      <a:pt x="42302" y="20208"/>
                      <a:pt x="42587" y="19160"/>
                    </a:cubicBezTo>
                    <a:cubicBezTo>
                      <a:pt x="42683" y="18875"/>
                      <a:pt x="42778" y="18684"/>
                      <a:pt x="42873" y="18398"/>
                    </a:cubicBezTo>
                    <a:cubicBezTo>
                      <a:pt x="43159" y="17541"/>
                      <a:pt x="43350" y="16779"/>
                      <a:pt x="43636" y="16017"/>
                    </a:cubicBezTo>
                    <a:cubicBezTo>
                      <a:pt x="43730" y="15731"/>
                      <a:pt x="43921" y="15446"/>
                      <a:pt x="44016" y="15065"/>
                    </a:cubicBezTo>
                    <a:cubicBezTo>
                      <a:pt x="44397" y="14303"/>
                      <a:pt x="44683" y="13445"/>
                      <a:pt x="45064" y="12779"/>
                    </a:cubicBezTo>
                    <a:cubicBezTo>
                      <a:pt x="45159" y="12588"/>
                      <a:pt x="45159" y="12398"/>
                      <a:pt x="45255" y="12207"/>
                    </a:cubicBezTo>
                    <a:cubicBezTo>
                      <a:pt x="45635" y="11350"/>
                      <a:pt x="46112" y="10588"/>
                      <a:pt x="46588" y="9826"/>
                    </a:cubicBezTo>
                    <a:cubicBezTo>
                      <a:pt x="46778" y="9635"/>
                      <a:pt x="46874" y="9350"/>
                      <a:pt x="47064" y="9159"/>
                    </a:cubicBezTo>
                    <a:cubicBezTo>
                      <a:pt x="47445" y="8683"/>
                      <a:pt x="47826" y="8207"/>
                      <a:pt x="48207" y="7730"/>
                    </a:cubicBezTo>
                    <a:cubicBezTo>
                      <a:pt x="48398" y="7540"/>
                      <a:pt x="48588" y="7349"/>
                      <a:pt x="48684" y="7159"/>
                    </a:cubicBezTo>
                    <a:cubicBezTo>
                      <a:pt x="49255" y="6683"/>
                      <a:pt x="49827" y="6206"/>
                      <a:pt x="50493" y="5825"/>
                    </a:cubicBezTo>
                    <a:cubicBezTo>
                      <a:pt x="51541" y="5254"/>
                      <a:pt x="52875" y="4682"/>
                      <a:pt x="54304" y="4206"/>
                    </a:cubicBezTo>
                    <a:cubicBezTo>
                      <a:pt x="54780" y="4016"/>
                      <a:pt x="55447" y="3825"/>
                      <a:pt x="56018" y="3730"/>
                    </a:cubicBezTo>
                    <a:cubicBezTo>
                      <a:pt x="56970" y="3444"/>
                      <a:pt x="58018" y="3158"/>
                      <a:pt x="59066" y="2873"/>
                    </a:cubicBezTo>
                    <a:cubicBezTo>
                      <a:pt x="59828" y="2682"/>
                      <a:pt x="60590" y="2587"/>
                      <a:pt x="61352" y="2396"/>
                    </a:cubicBezTo>
                    <a:cubicBezTo>
                      <a:pt x="62304" y="2206"/>
                      <a:pt x="63257" y="2015"/>
                      <a:pt x="64209" y="1825"/>
                    </a:cubicBezTo>
                    <a:cubicBezTo>
                      <a:pt x="65162" y="1634"/>
                      <a:pt x="66114" y="1539"/>
                      <a:pt x="67067" y="1349"/>
                    </a:cubicBezTo>
                    <a:cubicBezTo>
                      <a:pt x="67829" y="1253"/>
                      <a:pt x="68591" y="1158"/>
                      <a:pt x="69353" y="968"/>
                    </a:cubicBezTo>
                    <a:cubicBezTo>
                      <a:pt x="69734" y="968"/>
                      <a:pt x="70115" y="872"/>
                      <a:pt x="70496" y="777"/>
                    </a:cubicBezTo>
                    <a:cubicBezTo>
                      <a:pt x="70496" y="777"/>
                      <a:pt x="70496" y="777"/>
                      <a:pt x="70591" y="777"/>
                    </a:cubicBezTo>
                    <a:cubicBezTo>
                      <a:pt x="76687" y="110"/>
                      <a:pt x="82307" y="-175"/>
                      <a:pt x="84974" y="110"/>
                    </a:cubicBezTo>
                    <a:cubicBezTo>
                      <a:pt x="88784" y="491"/>
                      <a:pt x="127169" y="2682"/>
                      <a:pt x="157364" y="4206"/>
                    </a:cubicBezTo>
                    <a:cubicBezTo>
                      <a:pt x="173652" y="5063"/>
                      <a:pt x="187558" y="5635"/>
                      <a:pt x="192416" y="5730"/>
                    </a:cubicBezTo>
                    <a:cubicBezTo>
                      <a:pt x="193273" y="5730"/>
                      <a:pt x="194321" y="5730"/>
                      <a:pt x="195369" y="5730"/>
                    </a:cubicBezTo>
                    <a:cubicBezTo>
                      <a:pt x="195559" y="5730"/>
                      <a:pt x="195845" y="5730"/>
                      <a:pt x="196036" y="5730"/>
                    </a:cubicBezTo>
                    <a:cubicBezTo>
                      <a:pt x="196988" y="5730"/>
                      <a:pt x="198035" y="5730"/>
                      <a:pt x="199178" y="5730"/>
                    </a:cubicBezTo>
                    <a:cubicBezTo>
                      <a:pt x="199464" y="5730"/>
                      <a:pt x="199750" y="5730"/>
                      <a:pt x="200036" y="5730"/>
                    </a:cubicBezTo>
                    <a:cubicBezTo>
                      <a:pt x="201274" y="5730"/>
                      <a:pt x="202607" y="5730"/>
                      <a:pt x="204036" y="5730"/>
                    </a:cubicBezTo>
                    <a:cubicBezTo>
                      <a:pt x="204227" y="5730"/>
                      <a:pt x="204512" y="5730"/>
                      <a:pt x="204798" y="5730"/>
                    </a:cubicBezTo>
                    <a:cubicBezTo>
                      <a:pt x="207656" y="5730"/>
                      <a:pt x="210799" y="5730"/>
                      <a:pt x="214133" y="5635"/>
                    </a:cubicBezTo>
                    <a:lnTo>
                      <a:pt x="130694" y="84692"/>
                    </a:lnTo>
                    <a:lnTo>
                      <a:pt x="95832" y="117744"/>
                    </a:lnTo>
                    <a:lnTo>
                      <a:pt x="55065" y="156416"/>
                    </a:lnTo>
                    <a:cubicBezTo>
                      <a:pt x="55827" y="147462"/>
                      <a:pt x="57351" y="130031"/>
                      <a:pt x="56113" y="123078"/>
                    </a:cubicBezTo>
                    <a:cubicBezTo>
                      <a:pt x="56113" y="122697"/>
                      <a:pt x="56018" y="122221"/>
                      <a:pt x="55923" y="121840"/>
                    </a:cubicBezTo>
                    <a:cubicBezTo>
                      <a:pt x="55923" y="121840"/>
                      <a:pt x="55923" y="121840"/>
                      <a:pt x="55923" y="121840"/>
                    </a:cubicBezTo>
                    <a:cubicBezTo>
                      <a:pt x="55827" y="121554"/>
                      <a:pt x="55827" y="121078"/>
                      <a:pt x="55827" y="120792"/>
                    </a:cubicBezTo>
                    <a:cubicBezTo>
                      <a:pt x="55732" y="120030"/>
                      <a:pt x="55637" y="119268"/>
                      <a:pt x="55447" y="118411"/>
                    </a:cubicBezTo>
                    <a:cubicBezTo>
                      <a:pt x="55447" y="117839"/>
                      <a:pt x="55351" y="117268"/>
                      <a:pt x="55351" y="116696"/>
                    </a:cubicBezTo>
                    <a:cubicBezTo>
                      <a:pt x="55256" y="115744"/>
                      <a:pt x="55160" y="114982"/>
                      <a:pt x="55065" y="113934"/>
                    </a:cubicBezTo>
                    <a:cubicBezTo>
                      <a:pt x="54970" y="113267"/>
                      <a:pt x="54970" y="112601"/>
                      <a:pt x="54875" y="111934"/>
                    </a:cubicBezTo>
                    <a:cubicBezTo>
                      <a:pt x="54780" y="110981"/>
                      <a:pt x="54780" y="110124"/>
                      <a:pt x="54684" y="109172"/>
                    </a:cubicBezTo>
                    <a:cubicBezTo>
                      <a:pt x="54589" y="108029"/>
                      <a:pt x="54494" y="106790"/>
                      <a:pt x="54398" y="105647"/>
                    </a:cubicBezTo>
                    <a:cubicBezTo>
                      <a:pt x="54304" y="104695"/>
                      <a:pt x="54304" y="103838"/>
                      <a:pt x="54208" y="102980"/>
                    </a:cubicBezTo>
                    <a:cubicBezTo>
                      <a:pt x="54113" y="102028"/>
                      <a:pt x="54113" y="101171"/>
                      <a:pt x="54018" y="100313"/>
                    </a:cubicBezTo>
                    <a:cubicBezTo>
                      <a:pt x="53922" y="99647"/>
                      <a:pt x="53922" y="99075"/>
                      <a:pt x="53827" y="98408"/>
                    </a:cubicBezTo>
                    <a:cubicBezTo>
                      <a:pt x="53732" y="97742"/>
                      <a:pt x="53732" y="96980"/>
                      <a:pt x="53637" y="96313"/>
                    </a:cubicBezTo>
                    <a:cubicBezTo>
                      <a:pt x="53541" y="95646"/>
                      <a:pt x="53446" y="95075"/>
                      <a:pt x="53446" y="94408"/>
                    </a:cubicBezTo>
                    <a:cubicBezTo>
                      <a:pt x="53351" y="94027"/>
                      <a:pt x="53351" y="93455"/>
                      <a:pt x="53255" y="93074"/>
                    </a:cubicBezTo>
                    <a:cubicBezTo>
                      <a:pt x="53161" y="92217"/>
                      <a:pt x="52970" y="91455"/>
                      <a:pt x="52779" y="90979"/>
                    </a:cubicBezTo>
                    <a:cubicBezTo>
                      <a:pt x="51446" y="86978"/>
                      <a:pt x="48207" y="62690"/>
                      <a:pt x="46112" y="67547"/>
                    </a:cubicBezTo>
                    <a:cubicBezTo>
                      <a:pt x="45922" y="67928"/>
                      <a:pt x="45731" y="68500"/>
                      <a:pt x="45540" y="69262"/>
                    </a:cubicBezTo>
                    <a:cubicBezTo>
                      <a:pt x="45445" y="69452"/>
                      <a:pt x="45445" y="69548"/>
                      <a:pt x="45445" y="69738"/>
                    </a:cubicBezTo>
                    <a:cubicBezTo>
                      <a:pt x="45255" y="70405"/>
                      <a:pt x="45064" y="71167"/>
                      <a:pt x="44873" y="72024"/>
                    </a:cubicBezTo>
                    <a:cubicBezTo>
                      <a:pt x="44873" y="72119"/>
                      <a:pt x="44779" y="72215"/>
                      <a:pt x="44779" y="72310"/>
                    </a:cubicBezTo>
                    <a:cubicBezTo>
                      <a:pt x="44588" y="73358"/>
                      <a:pt x="44302" y="74501"/>
                      <a:pt x="44016" y="75739"/>
                    </a:cubicBezTo>
                    <a:cubicBezTo>
                      <a:pt x="44016" y="75834"/>
                      <a:pt x="43921" y="75929"/>
                      <a:pt x="43921" y="76025"/>
                    </a:cubicBezTo>
                    <a:cubicBezTo>
                      <a:pt x="43636" y="77168"/>
                      <a:pt x="43445" y="78406"/>
                      <a:pt x="43159" y="79739"/>
                    </a:cubicBezTo>
                    <a:cubicBezTo>
                      <a:pt x="41064" y="90503"/>
                      <a:pt x="38682" y="105076"/>
                      <a:pt x="37444" y="111267"/>
                    </a:cubicBezTo>
                    <a:cubicBezTo>
                      <a:pt x="35539" y="120792"/>
                      <a:pt x="33825" y="148034"/>
                      <a:pt x="33634" y="151463"/>
                    </a:cubicBezTo>
                    <a:cubicBezTo>
                      <a:pt x="33444" y="154892"/>
                      <a:pt x="37444" y="165083"/>
                      <a:pt x="36397" y="184419"/>
                    </a:cubicBezTo>
                    <a:cubicBezTo>
                      <a:pt x="35254" y="203755"/>
                      <a:pt x="35825" y="214709"/>
                      <a:pt x="32872" y="221852"/>
                    </a:cubicBezTo>
                    <a:cubicBezTo>
                      <a:pt x="29920" y="228996"/>
                      <a:pt x="26585" y="247951"/>
                      <a:pt x="26681" y="258619"/>
                    </a:cubicBezTo>
                    <a:cubicBezTo>
                      <a:pt x="26776" y="269382"/>
                      <a:pt x="29443" y="278621"/>
                      <a:pt x="25633" y="285956"/>
                    </a:cubicBezTo>
                    <a:cubicBezTo>
                      <a:pt x="21823" y="293195"/>
                      <a:pt x="20299" y="316626"/>
                      <a:pt x="11822" y="301100"/>
                    </a:cubicBezTo>
                    <a:cubicBezTo>
                      <a:pt x="3344" y="285575"/>
                      <a:pt x="5536" y="274526"/>
                      <a:pt x="1916" y="258905"/>
                    </a:cubicBezTo>
                    <a:cubicBezTo>
                      <a:pt x="-1799" y="243188"/>
                      <a:pt x="392" y="233473"/>
                      <a:pt x="4202" y="217090"/>
                    </a:cubicBezTo>
                    <a:cubicBezTo>
                      <a:pt x="8298" y="200993"/>
                      <a:pt x="11917" y="193658"/>
                      <a:pt x="16204" y="181847"/>
                    </a:cubicBez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8" name="Google Shape;138;p8"/>
              <p:cNvSpPr/>
              <p:nvPr/>
            </p:nvSpPr>
            <p:spPr>
              <a:xfrm>
                <a:off x="8658605" y="4789614"/>
                <a:ext cx="13335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114300" extrusionOk="0">
                    <a:moveTo>
                      <a:pt x="136207" y="90011"/>
                    </a:moveTo>
                    <a:cubicBezTo>
                      <a:pt x="135350" y="89916"/>
                      <a:pt x="134493" y="89821"/>
                      <a:pt x="133826" y="89726"/>
                    </a:cubicBezTo>
                    <a:cubicBezTo>
                      <a:pt x="132493" y="92678"/>
                      <a:pt x="130302" y="95440"/>
                      <a:pt x="127349" y="97917"/>
                    </a:cubicBezTo>
                    <a:cubicBezTo>
                      <a:pt x="129349" y="100393"/>
                      <a:pt x="131254" y="104680"/>
                      <a:pt x="127635" y="104870"/>
                    </a:cubicBezTo>
                    <a:cubicBezTo>
                      <a:pt x="125730" y="104870"/>
                      <a:pt x="123634" y="103346"/>
                      <a:pt x="121825" y="101727"/>
                    </a:cubicBezTo>
                    <a:cubicBezTo>
                      <a:pt x="120586" y="102489"/>
                      <a:pt x="119253" y="103156"/>
                      <a:pt x="117824" y="103823"/>
                    </a:cubicBezTo>
                    <a:cubicBezTo>
                      <a:pt x="119824" y="108013"/>
                      <a:pt x="123158" y="118301"/>
                      <a:pt x="117347" y="114205"/>
                    </a:cubicBezTo>
                    <a:cubicBezTo>
                      <a:pt x="114681" y="112300"/>
                      <a:pt x="113729" y="108966"/>
                      <a:pt x="112109" y="106204"/>
                    </a:cubicBezTo>
                    <a:cubicBezTo>
                      <a:pt x="110776" y="106680"/>
                      <a:pt x="109347" y="107156"/>
                      <a:pt x="107822" y="107632"/>
                    </a:cubicBezTo>
                    <a:cubicBezTo>
                      <a:pt x="108109" y="110681"/>
                      <a:pt x="107442" y="114681"/>
                      <a:pt x="105823" y="116205"/>
                    </a:cubicBezTo>
                    <a:cubicBezTo>
                      <a:pt x="102870" y="118967"/>
                      <a:pt x="101155" y="112966"/>
                      <a:pt x="100679" y="109442"/>
                    </a:cubicBezTo>
                    <a:cubicBezTo>
                      <a:pt x="97631" y="110109"/>
                      <a:pt x="94488" y="110585"/>
                      <a:pt x="91249" y="111061"/>
                    </a:cubicBezTo>
                    <a:cubicBezTo>
                      <a:pt x="91630" y="114014"/>
                      <a:pt x="91154" y="117538"/>
                      <a:pt x="89630" y="119348"/>
                    </a:cubicBezTo>
                    <a:cubicBezTo>
                      <a:pt x="85725" y="123634"/>
                      <a:pt x="84201" y="115062"/>
                      <a:pt x="83439" y="111824"/>
                    </a:cubicBezTo>
                    <a:cubicBezTo>
                      <a:pt x="81057" y="111919"/>
                      <a:pt x="78676" y="112014"/>
                      <a:pt x="76200" y="112014"/>
                    </a:cubicBezTo>
                    <a:cubicBezTo>
                      <a:pt x="75152" y="114776"/>
                      <a:pt x="73819" y="118586"/>
                      <a:pt x="72961" y="121539"/>
                    </a:cubicBezTo>
                    <a:lnTo>
                      <a:pt x="40957" y="107347"/>
                    </a:lnTo>
                    <a:cubicBezTo>
                      <a:pt x="40957" y="107252"/>
                      <a:pt x="41053" y="107156"/>
                      <a:pt x="41147" y="107061"/>
                    </a:cubicBezTo>
                    <a:cubicBezTo>
                      <a:pt x="39910" y="106680"/>
                      <a:pt x="38862" y="106299"/>
                      <a:pt x="37623" y="105918"/>
                    </a:cubicBezTo>
                    <a:lnTo>
                      <a:pt x="0" y="89249"/>
                    </a:lnTo>
                    <a:cubicBezTo>
                      <a:pt x="381" y="80105"/>
                      <a:pt x="857" y="71247"/>
                      <a:pt x="952" y="68485"/>
                    </a:cubicBezTo>
                    <a:cubicBezTo>
                      <a:pt x="1238" y="62865"/>
                      <a:pt x="7144" y="47434"/>
                      <a:pt x="7334" y="43815"/>
                    </a:cubicBezTo>
                    <a:cubicBezTo>
                      <a:pt x="7429" y="43053"/>
                      <a:pt x="7620" y="41148"/>
                      <a:pt x="7810" y="38671"/>
                    </a:cubicBezTo>
                    <a:lnTo>
                      <a:pt x="48673" y="0"/>
                    </a:lnTo>
                    <a:lnTo>
                      <a:pt x="136207" y="9001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39" name="Google Shape;139;p8"/>
              <p:cNvSpPr/>
              <p:nvPr/>
            </p:nvSpPr>
            <p:spPr>
              <a:xfrm>
                <a:off x="8969787" y="4660359"/>
                <a:ext cx="152400" cy="219075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219075" extrusionOk="0">
                    <a:moveTo>
                      <a:pt x="49435" y="12192"/>
                    </a:moveTo>
                    <a:cubicBezTo>
                      <a:pt x="49911" y="12192"/>
                      <a:pt x="50292" y="12192"/>
                      <a:pt x="50768" y="12192"/>
                    </a:cubicBezTo>
                    <a:cubicBezTo>
                      <a:pt x="59531" y="11906"/>
                      <a:pt x="68866" y="11049"/>
                      <a:pt x="78581" y="9334"/>
                    </a:cubicBezTo>
                    <a:cubicBezTo>
                      <a:pt x="80676" y="8953"/>
                      <a:pt x="82772" y="8382"/>
                      <a:pt x="84867" y="7906"/>
                    </a:cubicBezTo>
                    <a:cubicBezTo>
                      <a:pt x="84772" y="9620"/>
                      <a:pt x="84963" y="11144"/>
                      <a:pt x="86201" y="9239"/>
                    </a:cubicBezTo>
                    <a:cubicBezTo>
                      <a:pt x="86677" y="8572"/>
                      <a:pt x="87059" y="8001"/>
                      <a:pt x="87439" y="7334"/>
                    </a:cubicBezTo>
                    <a:cubicBezTo>
                      <a:pt x="89059" y="6953"/>
                      <a:pt x="90488" y="6667"/>
                      <a:pt x="92107" y="6286"/>
                    </a:cubicBezTo>
                    <a:cubicBezTo>
                      <a:pt x="100108" y="4191"/>
                      <a:pt x="106680" y="2096"/>
                      <a:pt x="112204" y="0"/>
                    </a:cubicBezTo>
                    <a:lnTo>
                      <a:pt x="160591" y="61246"/>
                    </a:lnTo>
                    <a:cubicBezTo>
                      <a:pt x="159448" y="61246"/>
                      <a:pt x="158115" y="61436"/>
                      <a:pt x="156686" y="62008"/>
                    </a:cubicBezTo>
                    <a:cubicBezTo>
                      <a:pt x="150400" y="64865"/>
                      <a:pt x="150209" y="68009"/>
                      <a:pt x="147161" y="73628"/>
                    </a:cubicBezTo>
                    <a:cubicBezTo>
                      <a:pt x="144113" y="79153"/>
                      <a:pt x="135160" y="92297"/>
                      <a:pt x="132112" y="98108"/>
                    </a:cubicBezTo>
                    <a:cubicBezTo>
                      <a:pt x="130683" y="100774"/>
                      <a:pt x="127063" y="106966"/>
                      <a:pt x="123063" y="114014"/>
                    </a:cubicBezTo>
                    <a:cubicBezTo>
                      <a:pt x="122396" y="115157"/>
                      <a:pt x="121729" y="116300"/>
                      <a:pt x="121063" y="117538"/>
                    </a:cubicBezTo>
                    <a:cubicBezTo>
                      <a:pt x="120968" y="117729"/>
                      <a:pt x="120872" y="117920"/>
                      <a:pt x="120777" y="118015"/>
                    </a:cubicBezTo>
                    <a:cubicBezTo>
                      <a:pt x="118586" y="121825"/>
                      <a:pt x="116395" y="125825"/>
                      <a:pt x="114395" y="129445"/>
                    </a:cubicBezTo>
                    <a:cubicBezTo>
                      <a:pt x="112681" y="132683"/>
                      <a:pt x="111157" y="135636"/>
                      <a:pt x="110014" y="138017"/>
                    </a:cubicBezTo>
                    <a:cubicBezTo>
                      <a:pt x="104584" y="149543"/>
                      <a:pt x="90488" y="172879"/>
                      <a:pt x="91821" y="181642"/>
                    </a:cubicBezTo>
                    <a:cubicBezTo>
                      <a:pt x="93154" y="190309"/>
                      <a:pt x="91630" y="201263"/>
                      <a:pt x="89440" y="204311"/>
                    </a:cubicBezTo>
                    <a:cubicBezTo>
                      <a:pt x="87249" y="207359"/>
                      <a:pt x="71438" y="220123"/>
                      <a:pt x="63436" y="221075"/>
                    </a:cubicBezTo>
                    <a:cubicBezTo>
                      <a:pt x="63436" y="221075"/>
                      <a:pt x="61722" y="221742"/>
                      <a:pt x="60484" y="226219"/>
                    </a:cubicBezTo>
                    <a:lnTo>
                      <a:pt x="0" y="189452"/>
                    </a:lnTo>
                    <a:lnTo>
                      <a:pt x="49435" y="12192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0" name="Google Shape;140;p8"/>
              <p:cNvSpPr/>
              <p:nvPr/>
            </p:nvSpPr>
            <p:spPr>
              <a:xfrm>
                <a:off x="8958735" y="4849716"/>
                <a:ext cx="66675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66675" h="161925" extrusionOk="0">
                    <a:moveTo>
                      <a:pt x="71631" y="36862"/>
                    </a:moveTo>
                    <a:cubicBezTo>
                      <a:pt x="71631" y="37052"/>
                      <a:pt x="71535" y="37148"/>
                      <a:pt x="71535" y="37243"/>
                    </a:cubicBezTo>
                    <a:cubicBezTo>
                      <a:pt x="70393" y="42196"/>
                      <a:pt x="65535" y="63151"/>
                      <a:pt x="65249" y="67627"/>
                    </a:cubicBezTo>
                    <a:cubicBezTo>
                      <a:pt x="64963" y="72199"/>
                      <a:pt x="64773" y="84201"/>
                      <a:pt x="63249" y="87154"/>
                    </a:cubicBezTo>
                    <a:cubicBezTo>
                      <a:pt x="61725" y="90011"/>
                      <a:pt x="57343" y="98679"/>
                      <a:pt x="56772" y="104108"/>
                    </a:cubicBezTo>
                    <a:cubicBezTo>
                      <a:pt x="56296" y="109538"/>
                      <a:pt x="54581" y="136112"/>
                      <a:pt x="57248" y="140779"/>
                    </a:cubicBezTo>
                    <a:cubicBezTo>
                      <a:pt x="59915" y="145542"/>
                      <a:pt x="64868" y="150781"/>
                      <a:pt x="65725" y="152591"/>
                    </a:cubicBezTo>
                    <a:cubicBezTo>
                      <a:pt x="66488" y="154496"/>
                      <a:pt x="70202" y="158305"/>
                      <a:pt x="70964" y="161163"/>
                    </a:cubicBezTo>
                    <a:cubicBezTo>
                      <a:pt x="71726" y="163925"/>
                      <a:pt x="70488" y="166116"/>
                      <a:pt x="66583" y="165735"/>
                    </a:cubicBezTo>
                    <a:cubicBezTo>
                      <a:pt x="62677" y="165259"/>
                      <a:pt x="58105" y="165259"/>
                      <a:pt x="53819" y="165925"/>
                    </a:cubicBezTo>
                    <a:cubicBezTo>
                      <a:pt x="49437" y="166592"/>
                      <a:pt x="41341" y="164306"/>
                      <a:pt x="41627" y="159544"/>
                    </a:cubicBezTo>
                    <a:cubicBezTo>
                      <a:pt x="41913" y="154781"/>
                      <a:pt x="44580" y="151924"/>
                      <a:pt x="42199" y="149066"/>
                    </a:cubicBezTo>
                    <a:cubicBezTo>
                      <a:pt x="39818" y="146209"/>
                      <a:pt x="33626" y="149923"/>
                      <a:pt x="33912" y="146114"/>
                    </a:cubicBezTo>
                    <a:cubicBezTo>
                      <a:pt x="34198" y="142303"/>
                      <a:pt x="40103" y="108395"/>
                      <a:pt x="39341" y="101346"/>
                    </a:cubicBezTo>
                    <a:cubicBezTo>
                      <a:pt x="38674" y="94202"/>
                      <a:pt x="37150" y="87725"/>
                      <a:pt x="36865" y="80677"/>
                    </a:cubicBezTo>
                    <a:cubicBezTo>
                      <a:pt x="36579" y="73533"/>
                      <a:pt x="36293" y="58960"/>
                      <a:pt x="36103" y="57341"/>
                    </a:cubicBezTo>
                    <a:cubicBezTo>
                      <a:pt x="36007" y="55721"/>
                      <a:pt x="34484" y="48863"/>
                      <a:pt x="34484" y="48863"/>
                    </a:cubicBezTo>
                    <a:cubicBezTo>
                      <a:pt x="34484" y="48863"/>
                      <a:pt x="32483" y="60389"/>
                      <a:pt x="30864" y="68961"/>
                    </a:cubicBezTo>
                    <a:cubicBezTo>
                      <a:pt x="29244" y="77533"/>
                      <a:pt x="30007" y="83248"/>
                      <a:pt x="26292" y="88487"/>
                    </a:cubicBezTo>
                    <a:cubicBezTo>
                      <a:pt x="22577" y="93726"/>
                      <a:pt x="18767" y="124301"/>
                      <a:pt x="19434" y="129635"/>
                    </a:cubicBezTo>
                    <a:cubicBezTo>
                      <a:pt x="20005" y="134874"/>
                      <a:pt x="24863" y="138398"/>
                      <a:pt x="25053" y="143161"/>
                    </a:cubicBezTo>
                    <a:cubicBezTo>
                      <a:pt x="25244" y="147923"/>
                      <a:pt x="27625" y="154019"/>
                      <a:pt x="28959" y="154781"/>
                    </a:cubicBezTo>
                    <a:cubicBezTo>
                      <a:pt x="30293" y="155543"/>
                      <a:pt x="29530" y="156877"/>
                      <a:pt x="20196" y="156781"/>
                    </a:cubicBezTo>
                    <a:cubicBezTo>
                      <a:pt x="10861" y="156686"/>
                      <a:pt x="5718" y="158210"/>
                      <a:pt x="4194" y="153829"/>
                    </a:cubicBezTo>
                    <a:cubicBezTo>
                      <a:pt x="2575" y="149352"/>
                      <a:pt x="3527" y="145828"/>
                      <a:pt x="4384" y="142399"/>
                    </a:cubicBezTo>
                    <a:cubicBezTo>
                      <a:pt x="5242" y="138970"/>
                      <a:pt x="3813" y="135541"/>
                      <a:pt x="1718" y="132683"/>
                    </a:cubicBezTo>
                    <a:cubicBezTo>
                      <a:pt x="-378" y="129826"/>
                      <a:pt x="-378" y="126016"/>
                      <a:pt x="765" y="122111"/>
                    </a:cubicBezTo>
                    <a:cubicBezTo>
                      <a:pt x="1908" y="118300"/>
                      <a:pt x="6480" y="89345"/>
                      <a:pt x="6099" y="83915"/>
                    </a:cubicBezTo>
                    <a:cubicBezTo>
                      <a:pt x="5718" y="78391"/>
                      <a:pt x="6766" y="70961"/>
                      <a:pt x="5718" y="65627"/>
                    </a:cubicBezTo>
                    <a:cubicBezTo>
                      <a:pt x="4765" y="60674"/>
                      <a:pt x="4004" y="33433"/>
                      <a:pt x="4194" y="24670"/>
                    </a:cubicBezTo>
                    <a:lnTo>
                      <a:pt x="11052" y="0"/>
                    </a:lnTo>
                    <a:lnTo>
                      <a:pt x="71631" y="36862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1" name="Google Shape;141;p8"/>
              <p:cNvSpPr/>
              <p:nvPr/>
            </p:nvSpPr>
            <p:spPr>
              <a:xfrm>
                <a:off x="9082086" y="4619278"/>
                <a:ext cx="13335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114300" extrusionOk="0">
                    <a:moveTo>
                      <a:pt x="30480" y="23079"/>
                    </a:moveTo>
                    <a:cubicBezTo>
                      <a:pt x="36957" y="17078"/>
                      <a:pt x="43720" y="15173"/>
                      <a:pt x="43720" y="15173"/>
                    </a:cubicBezTo>
                    <a:cubicBezTo>
                      <a:pt x="43720" y="15173"/>
                      <a:pt x="46197" y="15078"/>
                      <a:pt x="48673" y="12030"/>
                    </a:cubicBezTo>
                    <a:cubicBezTo>
                      <a:pt x="51149" y="8982"/>
                      <a:pt x="52102" y="3552"/>
                      <a:pt x="54673" y="2314"/>
                    </a:cubicBezTo>
                    <a:cubicBezTo>
                      <a:pt x="57245" y="1076"/>
                      <a:pt x="60579" y="-734"/>
                      <a:pt x="63913" y="314"/>
                    </a:cubicBezTo>
                    <a:cubicBezTo>
                      <a:pt x="67246" y="1457"/>
                      <a:pt x="69723" y="2028"/>
                      <a:pt x="74200" y="7743"/>
                    </a:cubicBezTo>
                    <a:cubicBezTo>
                      <a:pt x="78677" y="13458"/>
                      <a:pt x="84582" y="21269"/>
                      <a:pt x="84582" y="21269"/>
                    </a:cubicBezTo>
                    <a:cubicBezTo>
                      <a:pt x="84582" y="21269"/>
                      <a:pt x="91535" y="18697"/>
                      <a:pt x="96584" y="18507"/>
                    </a:cubicBezTo>
                    <a:cubicBezTo>
                      <a:pt x="101632" y="18316"/>
                      <a:pt x="108681" y="19173"/>
                      <a:pt x="110300" y="22507"/>
                    </a:cubicBezTo>
                    <a:cubicBezTo>
                      <a:pt x="111919" y="25746"/>
                      <a:pt x="112490" y="31270"/>
                      <a:pt x="108871" y="35842"/>
                    </a:cubicBezTo>
                    <a:cubicBezTo>
                      <a:pt x="105156" y="40414"/>
                      <a:pt x="101441" y="41652"/>
                      <a:pt x="101155" y="43367"/>
                    </a:cubicBezTo>
                    <a:cubicBezTo>
                      <a:pt x="100870" y="45177"/>
                      <a:pt x="100299" y="46701"/>
                      <a:pt x="101346" y="48606"/>
                    </a:cubicBezTo>
                    <a:cubicBezTo>
                      <a:pt x="102394" y="50511"/>
                      <a:pt x="105633" y="57750"/>
                      <a:pt x="110395" y="61369"/>
                    </a:cubicBezTo>
                    <a:cubicBezTo>
                      <a:pt x="110966" y="61845"/>
                      <a:pt x="111633" y="62512"/>
                      <a:pt x="112490" y="63274"/>
                    </a:cubicBezTo>
                    <a:cubicBezTo>
                      <a:pt x="112776" y="63655"/>
                      <a:pt x="113157" y="64036"/>
                      <a:pt x="113443" y="64417"/>
                    </a:cubicBezTo>
                    <a:cubicBezTo>
                      <a:pt x="113919" y="64989"/>
                      <a:pt x="114395" y="65465"/>
                      <a:pt x="114967" y="66036"/>
                    </a:cubicBezTo>
                    <a:cubicBezTo>
                      <a:pt x="115348" y="66513"/>
                      <a:pt x="115824" y="66989"/>
                      <a:pt x="116300" y="67560"/>
                    </a:cubicBezTo>
                    <a:cubicBezTo>
                      <a:pt x="116777" y="68132"/>
                      <a:pt x="117348" y="68703"/>
                      <a:pt x="117824" y="69370"/>
                    </a:cubicBezTo>
                    <a:cubicBezTo>
                      <a:pt x="118301" y="69942"/>
                      <a:pt x="118777" y="70513"/>
                      <a:pt x="119253" y="71085"/>
                    </a:cubicBezTo>
                    <a:cubicBezTo>
                      <a:pt x="119825" y="71751"/>
                      <a:pt x="120396" y="72418"/>
                      <a:pt x="120968" y="73180"/>
                    </a:cubicBezTo>
                    <a:cubicBezTo>
                      <a:pt x="121348" y="73656"/>
                      <a:pt x="121730" y="74133"/>
                      <a:pt x="122111" y="74609"/>
                    </a:cubicBezTo>
                    <a:cubicBezTo>
                      <a:pt x="122777" y="75561"/>
                      <a:pt x="123540" y="76419"/>
                      <a:pt x="124206" y="77276"/>
                    </a:cubicBezTo>
                    <a:cubicBezTo>
                      <a:pt x="124396" y="77466"/>
                      <a:pt x="124492" y="77657"/>
                      <a:pt x="124683" y="77943"/>
                    </a:cubicBezTo>
                    <a:cubicBezTo>
                      <a:pt x="126588" y="80419"/>
                      <a:pt x="128302" y="82610"/>
                      <a:pt x="129350" y="83943"/>
                    </a:cubicBezTo>
                    <a:lnTo>
                      <a:pt x="129350" y="83848"/>
                    </a:lnTo>
                    <a:cubicBezTo>
                      <a:pt x="129730" y="84420"/>
                      <a:pt x="130112" y="84896"/>
                      <a:pt x="130302" y="85182"/>
                    </a:cubicBezTo>
                    <a:cubicBezTo>
                      <a:pt x="132207" y="87563"/>
                      <a:pt x="133350" y="87849"/>
                      <a:pt x="135541" y="89754"/>
                    </a:cubicBezTo>
                    <a:cubicBezTo>
                      <a:pt x="137160" y="91278"/>
                      <a:pt x="137922" y="94135"/>
                      <a:pt x="138017" y="96326"/>
                    </a:cubicBezTo>
                    <a:cubicBezTo>
                      <a:pt x="138017" y="97088"/>
                      <a:pt x="137922" y="97850"/>
                      <a:pt x="137827" y="98326"/>
                    </a:cubicBezTo>
                    <a:cubicBezTo>
                      <a:pt x="137446" y="99850"/>
                      <a:pt x="136970" y="99945"/>
                      <a:pt x="136493" y="100707"/>
                    </a:cubicBezTo>
                    <a:cubicBezTo>
                      <a:pt x="136398" y="100803"/>
                      <a:pt x="136398" y="100898"/>
                      <a:pt x="136303" y="100993"/>
                    </a:cubicBezTo>
                    <a:cubicBezTo>
                      <a:pt x="136113" y="101374"/>
                      <a:pt x="135922" y="101755"/>
                      <a:pt x="135731" y="102517"/>
                    </a:cubicBezTo>
                    <a:cubicBezTo>
                      <a:pt x="135636" y="102898"/>
                      <a:pt x="135446" y="103279"/>
                      <a:pt x="135350" y="103660"/>
                    </a:cubicBezTo>
                    <a:cubicBezTo>
                      <a:pt x="135255" y="103946"/>
                      <a:pt x="135160" y="104232"/>
                      <a:pt x="135160" y="104613"/>
                    </a:cubicBezTo>
                    <a:cubicBezTo>
                      <a:pt x="135064" y="104898"/>
                      <a:pt x="135064" y="105089"/>
                      <a:pt x="134970" y="105279"/>
                    </a:cubicBezTo>
                    <a:cubicBezTo>
                      <a:pt x="134874" y="105375"/>
                      <a:pt x="134874" y="105565"/>
                      <a:pt x="134874" y="105660"/>
                    </a:cubicBezTo>
                    <a:cubicBezTo>
                      <a:pt x="134779" y="105851"/>
                      <a:pt x="134684" y="106137"/>
                      <a:pt x="134588" y="106327"/>
                    </a:cubicBezTo>
                    <a:cubicBezTo>
                      <a:pt x="134493" y="106422"/>
                      <a:pt x="134493" y="106518"/>
                      <a:pt x="134398" y="106613"/>
                    </a:cubicBezTo>
                    <a:cubicBezTo>
                      <a:pt x="134303" y="106803"/>
                      <a:pt x="134112" y="107089"/>
                      <a:pt x="134017" y="107280"/>
                    </a:cubicBezTo>
                    <a:cubicBezTo>
                      <a:pt x="133921" y="107375"/>
                      <a:pt x="133921" y="107470"/>
                      <a:pt x="133826" y="107661"/>
                    </a:cubicBezTo>
                    <a:cubicBezTo>
                      <a:pt x="133636" y="107851"/>
                      <a:pt x="133445" y="108042"/>
                      <a:pt x="133255" y="108232"/>
                    </a:cubicBezTo>
                    <a:cubicBezTo>
                      <a:pt x="133160" y="108327"/>
                      <a:pt x="133065" y="108518"/>
                      <a:pt x="132874" y="108613"/>
                    </a:cubicBezTo>
                    <a:cubicBezTo>
                      <a:pt x="132683" y="108804"/>
                      <a:pt x="132493" y="108899"/>
                      <a:pt x="132207" y="109089"/>
                    </a:cubicBezTo>
                    <a:cubicBezTo>
                      <a:pt x="132016" y="109280"/>
                      <a:pt x="131826" y="109470"/>
                      <a:pt x="131540" y="109566"/>
                    </a:cubicBezTo>
                    <a:cubicBezTo>
                      <a:pt x="131350" y="109756"/>
                      <a:pt x="131064" y="109851"/>
                      <a:pt x="130873" y="109947"/>
                    </a:cubicBezTo>
                    <a:cubicBezTo>
                      <a:pt x="130683" y="110137"/>
                      <a:pt x="130493" y="110232"/>
                      <a:pt x="130207" y="110423"/>
                    </a:cubicBezTo>
                    <a:cubicBezTo>
                      <a:pt x="130207" y="110423"/>
                      <a:pt x="130207" y="110423"/>
                      <a:pt x="130207" y="110423"/>
                    </a:cubicBezTo>
                    <a:cubicBezTo>
                      <a:pt x="130016" y="110518"/>
                      <a:pt x="129921" y="110613"/>
                      <a:pt x="129730" y="110709"/>
                    </a:cubicBezTo>
                    <a:cubicBezTo>
                      <a:pt x="124587" y="113185"/>
                      <a:pt x="121920" y="112137"/>
                      <a:pt x="118586" y="114900"/>
                    </a:cubicBezTo>
                    <a:cubicBezTo>
                      <a:pt x="117824" y="115471"/>
                      <a:pt x="117157" y="115852"/>
                      <a:pt x="116300" y="116043"/>
                    </a:cubicBezTo>
                    <a:cubicBezTo>
                      <a:pt x="116300" y="116043"/>
                      <a:pt x="116300" y="116043"/>
                      <a:pt x="116300" y="116043"/>
                    </a:cubicBezTo>
                    <a:cubicBezTo>
                      <a:pt x="116300" y="116043"/>
                      <a:pt x="116205" y="116043"/>
                      <a:pt x="116205" y="116043"/>
                    </a:cubicBezTo>
                    <a:cubicBezTo>
                      <a:pt x="115538" y="116233"/>
                      <a:pt x="114871" y="116328"/>
                      <a:pt x="114205" y="116233"/>
                    </a:cubicBezTo>
                    <a:cubicBezTo>
                      <a:pt x="114110" y="116233"/>
                      <a:pt x="114015" y="116233"/>
                      <a:pt x="113919" y="116233"/>
                    </a:cubicBezTo>
                    <a:cubicBezTo>
                      <a:pt x="113348" y="116233"/>
                      <a:pt x="112681" y="116138"/>
                      <a:pt x="112109" y="115947"/>
                    </a:cubicBezTo>
                    <a:cubicBezTo>
                      <a:pt x="112014" y="115947"/>
                      <a:pt x="111919" y="115852"/>
                      <a:pt x="111919" y="115852"/>
                    </a:cubicBezTo>
                    <a:cubicBezTo>
                      <a:pt x="111347" y="115662"/>
                      <a:pt x="110680" y="115376"/>
                      <a:pt x="110204" y="115185"/>
                    </a:cubicBezTo>
                    <a:cubicBezTo>
                      <a:pt x="110109" y="115090"/>
                      <a:pt x="109919" y="114995"/>
                      <a:pt x="109824" y="114995"/>
                    </a:cubicBezTo>
                    <a:cubicBezTo>
                      <a:pt x="109347" y="114709"/>
                      <a:pt x="108776" y="114423"/>
                      <a:pt x="108395" y="114138"/>
                    </a:cubicBezTo>
                    <a:cubicBezTo>
                      <a:pt x="108109" y="113947"/>
                      <a:pt x="107632" y="113661"/>
                      <a:pt x="107156" y="113471"/>
                    </a:cubicBezTo>
                    <a:cubicBezTo>
                      <a:pt x="107061" y="113376"/>
                      <a:pt x="106966" y="113376"/>
                      <a:pt x="106871" y="113280"/>
                    </a:cubicBezTo>
                    <a:cubicBezTo>
                      <a:pt x="106299" y="112995"/>
                      <a:pt x="105728" y="112709"/>
                      <a:pt x="105061" y="112423"/>
                    </a:cubicBezTo>
                    <a:cubicBezTo>
                      <a:pt x="105061" y="112423"/>
                      <a:pt x="104966" y="112423"/>
                      <a:pt x="104966" y="112328"/>
                    </a:cubicBezTo>
                    <a:cubicBezTo>
                      <a:pt x="103537" y="111661"/>
                      <a:pt x="101727" y="110899"/>
                      <a:pt x="99917" y="110328"/>
                    </a:cubicBezTo>
                    <a:cubicBezTo>
                      <a:pt x="99727" y="110232"/>
                      <a:pt x="99632" y="110232"/>
                      <a:pt x="99536" y="110137"/>
                    </a:cubicBezTo>
                    <a:cubicBezTo>
                      <a:pt x="98774" y="109851"/>
                      <a:pt x="97917" y="109566"/>
                      <a:pt x="97060" y="109280"/>
                    </a:cubicBezTo>
                    <a:cubicBezTo>
                      <a:pt x="96964" y="109280"/>
                      <a:pt x="96774" y="109185"/>
                      <a:pt x="96679" y="109185"/>
                    </a:cubicBezTo>
                    <a:cubicBezTo>
                      <a:pt x="93726" y="108327"/>
                      <a:pt x="90964" y="107661"/>
                      <a:pt x="89059" y="107756"/>
                    </a:cubicBezTo>
                    <a:cubicBezTo>
                      <a:pt x="85630" y="107851"/>
                      <a:pt x="79439" y="108042"/>
                      <a:pt x="74772" y="107756"/>
                    </a:cubicBezTo>
                    <a:cubicBezTo>
                      <a:pt x="74772" y="107756"/>
                      <a:pt x="74676" y="107756"/>
                      <a:pt x="74676" y="107756"/>
                    </a:cubicBezTo>
                    <a:cubicBezTo>
                      <a:pt x="74390" y="107756"/>
                      <a:pt x="74200" y="107756"/>
                      <a:pt x="73914" y="107661"/>
                    </a:cubicBezTo>
                    <a:cubicBezTo>
                      <a:pt x="73629" y="107661"/>
                      <a:pt x="73343" y="107565"/>
                      <a:pt x="73057" y="107565"/>
                    </a:cubicBezTo>
                    <a:cubicBezTo>
                      <a:pt x="72676" y="107470"/>
                      <a:pt x="72295" y="107470"/>
                      <a:pt x="71914" y="107375"/>
                    </a:cubicBezTo>
                    <a:cubicBezTo>
                      <a:pt x="71628" y="107375"/>
                      <a:pt x="71247" y="107280"/>
                      <a:pt x="71057" y="107280"/>
                    </a:cubicBezTo>
                    <a:cubicBezTo>
                      <a:pt x="70961" y="107280"/>
                      <a:pt x="70771" y="107184"/>
                      <a:pt x="70676" y="107184"/>
                    </a:cubicBezTo>
                    <a:cubicBezTo>
                      <a:pt x="70581" y="107184"/>
                      <a:pt x="70581" y="107184"/>
                      <a:pt x="70581" y="107089"/>
                    </a:cubicBezTo>
                    <a:cubicBezTo>
                      <a:pt x="70295" y="106994"/>
                      <a:pt x="70009" y="106899"/>
                      <a:pt x="69818" y="106899"/>
                    </a:cubicBezTo>
                    <a:cubicBezTo>
                      <a:pt x="69723" y="106803"/>
                      <a:pt x="69628" y="106803"/>
                      <a:pt x="69532" y="106803"/>
                    </a:cubicBezTo>
                    <a:cubicBezTo>
                      <a:pt x="68580" y="106422"/>
                      <a:pt x="67533" y="106232"/>
                      <a:pt x="66390" y="106041"/>
                    </a:cubicBezTo>
                    <a:cubicBezTo>
                      <a:pt x="64961" y="105851"/>
                      <a:pt x="63437" y="105660"/>
                      <a:pt x="61913" y="105660"/>
                    </a:cubicBezTo>
                    <a:cubicBezTo>
                      <a:pt x="60389" y="105565"/>
                      <a:pt x="58864" y="105470"/>
                      <a:pt x="57626" y="105279"/>
                    </a:cubicBezTo>
                    <a:cubicBezTo>
                      <a:pt x="57150" y="105279"/>
                      <a:pt x="56769" y="105089"/>
                      <a:pt x="56293" y="104898"/>
                    </a:cubicBezTo>
                    <a:cubicBezTo>
                      <a:pt x="55912" y="104803"/>
                      <a:pt x="55626" y="104613"/>
                      <a:pt x="55245" y="104422"/>
                    </a:cubicBezTo>
                    <a:cubicBezTo>
                      <a:pt x="55150" y="104327"/>
                      <a:pt x="54959" y="104327"/>
                      <a:pt x="54864" y="104232"/>
                    </a:cubicBezTo>
                    <a:cubicBezTo>
                      <a:pt x="54864" y="104232"/>
                      <a:pt x="54864" y="104232"/>
                      <a:pt x="54769" y="104232"/>
                    </a:cubicBezTo>
                    <a:lnTo>
                      <a:pt x="54769" y="104232"/>
                    </a:lnTo>
                    <a:cubicBezTo>
                      <a:pt x="52959" y="103279"/>
                      <a:pt x="50959" y="102136"/>
                      <a:pt x="48387" y="102136"/>
                    </a:cubicBezTo>
                    <a:lnTo>
                      <a:pt x="0" y="40890"/>
                    </a:lnTo>
                    <a:cubicBezTo>
                      <a:pt x="18955" y="34032"/>
                      <a:pt x="25432" y="27746"/>
                      <a:pt x="30480" y="23079"/>
                    </a:cubicBez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2" name="Google Shape;142;p8"/>
              <p:cNvSpPr/>
              <p:nvPr/>
            </p:nvSpPr>
            <p:spPr>
              <a:xfrm>
                <a:off x="8742425" y="4670304"/>
                <a:ext cx="2762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276225" h="123825" extrusionOk="0">
                    <a:moveTo>
                      <a:pt x="83344" y="7010"/>
                    </a:moveTo>
                    <a:cubicBezTo>
                      <a:pt x="86010" y="7010"/>
                      <a:pt x="88773" y="6915"/>
                      <a:pt x="91630" y="6915"/>
                    </a:cubicBezTo>
                    <a:cubicBezTo>
                      <a:pt x="92011" y="6915"/>
                      <a:pt x="92487" y="6915"/>
                      <a:pt x="92869" y="6915"/>
                    </a:cubicBezTo>
                    <a:cubicBezTo>
                      <a:pt x="94583" y="6915"/>
                      <a:pt x="96393" y="6915"/>
                      <a:pt x="98203" y="6820"/>
                    </a:cubicBezTo>
                    <a:cubicBezTo>
                      <a:pt x="98679" y="6820"/>
                      <a:pt x="99250" y="6820"/>
                      <a:pt x="99726" y="6820"/>
                    </a:cubicBezTo>
                    <a:cubicBezTo>
                      <a:pt x="101536" y="6820"/>
                      <a:pt x="103441" y="6820"/>
                      <a:pt x="105346" y="6724"/>
                    </a:cubicBezTo>
                    <a:cubicBezTo>
                      <a:pt x="105727" y="6724"/>
                      <a:pt x="106109" y="6724"/>
                      <a:pt x="106585" y="6724"/>
                    </a:cubicBezTo>
                    <a:cubicBezTo>
                      <a:pt x="108585" y="6724"/>
                      <a:pt x="110490" y="6629"/>
                      <a:pt x="112395" y="6629"/>
                    </a:cubicBezTo>
                    <a:cubicBezTo>
                      <a:pt x="114014" y="6629"/>
                      <a:pt x="115634" y="6534"/>
                      <a:pt x="117253" y="6534"/>
                    </a:cubicBezTo>
                    <a:cubicBezTo>
                      <a:pt x="117824" y="6439"/>
                      <a:pt x="118491" y="6439"/>
                      <a:pt x="119063" y="6439"/>
                    </a:cubicBezTo>
                    <a:cubicBezTo>
                      <a:pt x="120586" y="6439"/>
                      <a:pt x="122111" y="6343"/>
                      <a:pt x="123634" y="6343"/>
                    </a:cubicBezTo>
                    <a:cubicBezTo>
                      <a:pt x="124110" y="6343"/>
                      <a:pt x="124587" y="6343"/>
                      <a:pt x="124968" y="6343"/>
                    </a:cubicBezTo>
                    <a:cubicBezTo>
                      <a:pt x="130397" y="6248"/>
                      <a:pt x="135445" y="6058"/>
                      <a:pt x="140018" y="5962"/>
                    </a:cubicBezTo>
                    <a:lnTo>
                      <a:pt x="140018" y="5962"/>
                    </a:lnTo>
                    <a:cubicBezTo>
                      <a:pt x="145732" y="5772"/>
                      <a:pt x="150590" y="5581"/>
                      <a:pt x="154019" y="5391"/>
                    </a:cubicBezTo>
                    <a:cubicBezTo>
                      <a:pt x="163544" y="4724"/>
                      <a:pt x="180308" y="2914"/>
                      <a:pt x="196596" y="1676"/>
                    </a:cubicBezTo>
                    <a:cubicBezTo>
                      <a:pt x="196691" y="1676"/>
                      <a:pt x="196691" y="1676"/>
                      <a:pt x="196691" y="1676"/>
                    </a:cubicBezTo>
                    <a:cubicBezTo>
                      <a:pt x="198406" y="1581"/>
                      <a:pt x="200215" y="1390"/>
                      <a:pt x="201930" y="1295"/>
                    </a:cubicBezTo>
                    <a:cubicBezTo>
                      <a:pt x="202120" y="1295"/>
                      <a:pt x="202406" y="1295"/>
                      <a:pt x="202596" y="1200"/>
                    </a:cubicBezTo>
                    <a:cubicBezTo>
                      <a:pt x="204216" y="1105"/>
                      <a:pt x="205740" y="1009"/>
                      <a:pt x="207359" y="819"/>
                    </a:cubicBezTo>
                    <a:cubicBezTo>
                      <a:pt x="207645" y="819"/>
                      <a:pt x="207931" y="819"/>
                      <a:pt x="208216" y="724"/>
                    </a:cubicBezTo>
                    <a:cubicBezTo>
                      <a:pt x="209740" y="628"/>
                      <a:pt x="211264" y="533"/>
                      <a:pt x="212693" y="438"/>
                    </a:cubicBezTo>
                    <a:cubicBezTo>
                      <a:pt x="212979" y="438"/>
                      <a:pt x="213265" y="343"/>
                      <a:pt x="213455" y="343"/>
                    </a:cubicBezTo>
                    <a:cubicBezTo>
                      <a:pt x="214979" y="247"/>
                      <a:pt x="216408" y="152"/>
                      <a:pt x="217741" y="152"/>
                    </a:cubicBezTo>
                    <a:cubicBezTo>
                      <a:pt x="218027" y="152"/>
                      <a:pt x="218218" y="152"/>
                      <a:pt x="218408" y="152"/>
                    </a:cubicBezTo>
                    <a:cubicBezTo>
                      <a:pt x="219837" y="57"/>
                      <a:pt x="221266" y="57"/>
                      <a:pt x="222599" y="57"/>
                    </a:cubicBezTo>
                    <a:cubicBezTo>
                      <a:pt x="222695" y="57"/>
                      <a:pt x="222790" y="57"/>
                      <a:pt x="222885" y="57"/>
                    </a:cubicBezTo>
                    <a:cubicBezTo>
                      <a:pt x="227266" y="-38"/>
                      <a:pt x="231077" y="-38"/>
                      <a:pt x="234125" y="247"/>
                    </a:cubicBezTo>
                    <a:cubicBezTo>
                      <a:pt x="240792" y="819"/>
                      <a:pt x="249364" y="1676"/>
                      <a:pt x="259366" y="2057"/>
                    </a:cubicBezTo>
                    <a:cubicBezTo>
                      <a:pt x="261651" y="2152"/>
                      <a:pt x="264128" y="2248"/>
                      <a:pt x="266509" y="2248"/>
                    </a:cubicBezTo>
                    <a:cubicBezTo>
                      <a:pt x="267462" y="2248"/>
                      <a:pt x="268414" y="2343"/>
                      <a:pt x="269462" y="2343"/>
                    </a:cubicBezTo>
                    <a:cubicBezTo>
                      <a:pt x="271843" y="2343"/>
                      <a:pt x="274320" y="2248"/>
                      <a:pt x="276892" y="2152"/>
                    </a:cubicBezTo>
                    <a:lnTo>
                      <a:pt x="241363" y="129883"/>
                    </a:lnTo>
                    <a:lnTo>
                      <a:pt x="0" y="85877"/>
                    </a:lnTo>
                    <a:lnTo>
                      <a:pt x="83344" y="701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3" name="Google Shape;143;p8"/>
              <p:cNvSpPr/>
              <p:nvPr/>
            </p:nvSpPr>
            <p:spPr>
              <a:xfrm>
                <a:off x="8742330" y="4756371"/>
                <a:ext cx="23812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238125" h="38100" extrusionOk="0">
                    <a:moveTo>
                      <a:pt x="0" y="0"/>
                    </a:moveTo>
                    <a:lnTo>
                      <a:pt x="241364" y="43910"/>
                    </a:lnTo>
                    <a:lnTo>
                      <a:pt x="241364" y="44006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4" name="Google Shape;144;p8"/>
              <p:cNvSpPr/>
              <p:nvPr/>
            </p:nvSpPr>
            <p:spPr>
              <a:xfrm>
                <a:off x="8707469" y="4756371"/>
                <a:ext cx="2762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276225" h="123825" extrusionOk="0">
                    <a:moveTo>
                      <a:pt x="34861" y="0"/>
                    </a:moveTo>
                    <a:lnTo>
                      <a:pt x="34861" y="0"/>
                    </a:lnTo>
                    <a:lnTo>
                      <a:pt x="276225" y="44006"/>
                    </a:lnTo>
                    <a:lnTo>
                      <a:pt x="262414" y="93440"/>
                    </a:lnTo>
                    <a:lnTo>
                      <a:pt x="255555" y="118110"/>
                    </a:lnTo>
                    <a:cubicBezTo>
                      <a:pt x="255555" y="117539"/>
                      <a:pt x="255555" y="117062"/>
                      <a:pt x="255651" y="116681"/>
                    </a:cubicBezTo>
                    <a:cubicBezTo>
                      <a:pt x="256031" y="110014"/>
                      <a:pt x="255365" y="108871"/>
                      <a:pt x="255365" y="108871"/>
                    </a:cubicBezTo>
                    <a:cubicBezTo>
                      <a:pt x="255365" y="108871"/>
                      <a:pt x="252889" y="103251"/>
                      <a:pt x="194310" y="118396"/>
                    </a:cubicBezTo>
                    <a:cubicBezTo>
                      <a:pt x="184118" y="120968"/>
                      <a:pt x="174021" y="122777"/>
                      <a:pt x="164211" y="124016"/>
                    </a:cubicBezTo>
                    <a:cubicBezTo>
                      <a:pt x="164306" y="124016"/>
                      <a:pt x="164496" y="124016"/>
                      <a:pt x="164592" y="124016"/>
                    </a:cubicBezTo>
                    <a:cubicBezTo>
                      <a:pt x="164116" y="124016"/>
                      <a:pt x="163734" y="124016"/>
                      <a:pt x="163353" y="124111"/>
                    </a:cubicBezTo>
                    <a:cubicBezTo>
                      <a:pt x="159544" y="124587"/>
                      <a:pt x="155734" y="124968"/>
                      <a:pt x="152019" y="125254"/>
                    </a:cubicBezTo>
                    <a:cubicBezTo>
                      <a:pt x="151828" y="125254"/>
                      <a:pt x="151638" y="125254"/>
                      <a:pt x="151352" y="125254"/>
                    </a:cubicBezTo>
                    <a:cubicBezTo>
                      <a:pt x="147732" y="125540"/>
                      <a:pt x="144208" y="125730"/>
                      <a:pt x="140684" y="125825"/>
                    </a:cubicBezTo>
                    <a:cubicBezTo>
                      <a:pt x="140017" y="125825"/>
                      <a:pt x="139446" y="125920"/>
                      <a:pt x="138779" y="125920"/>
                    </a:cubicBezTo>
                    <a:cubicBezTo>
                      <a:pt x="135255" y="126016"/>
                      <a:pt x="131730" y="126111"/>
                      <a:pt x="128397" y="126016"/>
                    </a:cubicBezTo>
                    <a:cubicBezTo>
                      <a:pt x="127921" y="126016"/>
                      <a:pt x="127539" y="126016"/>
                      <a:pt x="127159" y="126016"/>
                    </a:cubicBezTo>
                    <a:cubicBezTo>
                      <a:pt x="124015" y="126016"/>
                      <a:pt x="121062" y="125920"/>
                      <a:pt x="118110" y="125825"/>
                    </a:cubicBezTo>
                    <a:cubicBezTo>
                      <a:pt x="117634" y="125825"/>
                      <a:pt x="117157" y="125825"/>
                      <a:pt x="116776" y="125825"/>
                    </a:cubicBezTo>
                    <a:cubicBezTo>
                      <a:pt x="113728" y="125635"/>
                      <a:pt x="110775" y="125540"/>
                      <a:pt x="108013" y="125349"/>
                    </a:cubicBezTo>
                    <a:cubicBezTo>
                      <a:pt x="107442" y="125254"/>
                      <a:pt x="106966" y="125254"/>
                      <a:pt x="106394" y="125254"/>
                    </a:cubicBezTo>
                    <a:cubicBezTo>
                      <a:pt x="103917" y="125063"/>
                      <a:pt x="101536" y="124873"/>
                      <a:pt x="99250" y="124682"/>
                    </a:cubicBezTo>
                    <a:cubicBezTo>
                      <a:pt x="98964" y="124682"/>
                      <a:pt x="98679" y="124587"/>
                      <a:pt x="98393" y="124587"/>
                    </a:cubicBezTo>
                    <a:cubicBezTo>
                      <a:pt x="96012" y="124301"/>
                      <a:pt x="93821" y="124111"/>
                      <a:pt x="91725" y="123920"/>
                    </a:cubicBezTo>
                    <a:cubicBezTo>
                      <a:pt x="91249" y="123825"/>
                      <a:pt x="90773" y="123825"/>
                      <a:pt x="90392" y="123730"/>
                    </a:cubicBezTo>
                    <a:cubicBezTo>
                      <a:pt x="89344" y="123539"/>
                      <a:pt x="88392" y="123444"/>
                      <a:pt x="87439" y="123349"/>
                    </a:cubicBezTo>
                    <a:lnTo>
                      <a:pt x="0" y="33147"/>
                    </a:lnTo>
                    <a:lnTo>
                      <a:pt x="34861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5" name="Google Shape;145;p8"/>
              <p:cNvSpPr/>
              <p:nvPr/>
            </p:nvSpPr>
            <p:spPr>
              <a:xfrm>
                <a:off x="8694603" y="4896865"/>
                <a:ext cx="5715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114300" extrusionOk="0">
                    <a:moveTo>
                      <a:pt x="36202" y="17717"/>
                    </a:moveTo>
                    <a:cubicBezTo>
                      <a:pt x="35726" y="21526"/>
                      <a:pt x="34106" y="46958"/>
                      <a:pt x="35535" y="53721"/>
                    </a:cubicBezTo>
                    <a:cubicBezTo>
                      <a:pt x="37059" y="60389"/>
                      <a:pt x="40297" y="77724"/>
                      <a:pt x="43536" y="82391"/>
                    </a:cubicBezTo>
                    <a:cubicBezTo>
                      <a:pt x="46680" y="87154"/>
                      <a:pt x="53347" y="102108"/>
                      <a:pt x="55823" y="105918"/>
                    </a:cubicBezTo>
                    <a:cubicBezTo>
                      <a:pt x="58395" y="109728"/>
                      <a:pt x="59633" y="115919"/>
                      <a:pt x="53442" y="115824"/>
                    </a:cubicBezTo>
                    <a:cubicBezTo>
                      <a:pt x="47346" y="115729"/>
                      <a:pt x="36773" y="113252"/>
                      <a:pt x="34963" y="112681"/>
                    </a:cubicBezTo>
                    <a:cubicBezTo>
                      <a:pt x="33154" y="112109"/>
                      <a:pt x="31249" y="105918"/>
                      <a:pt x="31154" y="103632"/>
                    </a:cubicBezTo>
                    <a:cubicBezTo>
                      <a:pt x="31058" y="101346"/>
                      <a:pt x="28391" y="99822"/>
                      <a:pt x="27248" y="100679"/>
                    </a:cubicBezTo>
                    <a:cubicBezTo>
                      <a:pt x="26010" y="101537"/>
                      <a:pt x="21629" y="102870"/>
                      <a:pt x="21247" y="98869"/>
                    </a:cubicBezTo>
                    <a:cubicBezTo>
                      <a:pt x="20771" y="94964"/>
                      <a:pt x="21343" y="76581"/>
                      <a:pt x="16580" y="62674"/>
                    </a:cubicBezTo>
                    <a:cubicBezTo>
                      <a:pt x="11913" y="48768"/>
                      <a:pt x="6008" y="28575"/>
                      <a:pt x="4484" y="23908"/>
                    </a:cubicBezTo>
                    <a:cubicBezTo>
                      <a:pt x="2864" y="19241"/>
                      <a:pt x="-1708" y="17145"/>
                      <a:pt x="674" y="9811"/>
                    </a:cubicBezTo>
                    <a:cubicBezTo>
                      <a:pt x="1817" y="6286"/>
                      <a:pt x="3436" y="3143"/>
                      <a:pt x="4769" y="667"/>
                    </a:cubicBezTo>
                    <a:cubicBezTo>
                      <a:pt x="4769" y="667"/>
                      <a:pt x="4769" y="762"/>
                      <a:pt x="4769" y="762"/>
                    </a:cubicBezTo>
                    <a:cubicBezTo>
                      <a:pt x="4865" y="476"/>
                      <a:pt x="5055" y="286"/>
                      <a:pt x="5150" y="0"/>
                    </a:cubicBezTo>
                    <a:lnTo>
                      <a:pt x="37155" y="14192"/>
                    </a:lnTo>
                    <a:cubicBezTo>
                      <a:pt x="36678" y="15621"/>
                      <a:pt x="36297" y="16954"/>
                      <a:pt x="36202" y="17717"/>
                    </a:cubicBez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6" name="Google Shape;146;p8"/>
              <p:cNvSpPr/>
              <p:nvPr/>
            </p:nvSpPr>
            <p:spPr>
              <a:xfrm>
                <a:off x="9054633" y="4667693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265" y="7206"/>
                    </a:moveTo>
                    <a:cubicBezTo>
                      <a:pt x="11074" y="4800"/>
                      <a:pt x="23068" y="2406"/>
                      <a:pt x="33865" y="0"/>
                    </a:cubicBezTo>
                    <a:cubicBezTo>
                      <a:pt x="29065" y="7206"/>
                      <a:pt x="23068" y="15597"/>
                      <a:pt x="17071" y="24000"/>
                    </a:cubicBezTo>
                    <a:cubicBezTo>
                      <a:pt x="1461" y="48000"/>
                      <a:pt x="-932" y="28800"/>
                      <a:pt x="265" y="7206"/>
                    </a:cubicBez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7" name="Google Shape;147;p8"/>
              <p:cNvSpPr/>
              <p:nvPr/>
            </p:nvSpPr>
            <p:spPr>
              <a:xfrm>
                <a:off x="8649079" y="4878767"/>
                <a:ext cx="3810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114300" extrusionOk="0">
                    <a:moveTo>
                      <a:pt x="36196" y="12097"/>
                    </a:moveTo>
                    <a:cubicBezTo>
                      <a:pt x="34577" y="14764"/>
                      <a:pt x="33148" y="19431"/>
                      <a:pt x="32005" y="21622"/>
                    </a:cubicBezTo>
                    <a:cubicBezTo>
                      <a:pt x="29910" y="25146"/>
                      <a:pt x="24957" y="48578"/>
                      <a:pt x="22099" y="56198"/>
                    </a:cubicBezTo>
                    <a:cubicBezTo>
                      <a:pt x="19146" y="63722"/>
                      <a:pt x="20004" y="81153"/>
                      <a:pt x="20861" y="85249"/>
                    </a:cubicBezTo>
                    <a:cubicBezTo>
                      <a:pt x="21814" y="89440"/>
                      <a:pt x="25052" y="108966"/>
                      <a:pt x="29433" y="111728"/>
                    </a:cubicBezTo>
                    <a:cubicBezTo>
                      <a:pt x="33910" y="114491"/>
                      <a:pt x="39340" y="117920"/>
                      <a:pt x="34958" y="119348"/>
                    </a:cubicBezTo>
                    <a:cubicBezTo>
                      <a:pt x="30576" y="120682"/>
                      <a:pt x="17623" y="118777"/>
                      <a:pt x="14670" y="118872"/>
                    </a:cubicBezTo>
                    <a:cubicBezTo>
                      <a:pt x="11717" y="118967"/>
                      <a:pt x="9717" y="117253"/>
                      <a:pt x="9717" y="117253"/>
                    </a:cubicBezTo>
                    <a:cubicBezTo>
                      <a:pt x="9717" y="117253"/>
                      <a:pt x="8002" y="119634"/>
                      <a:pt x="5526" y="118872"/>
                    </a:cubicBezTo>
                    <a:cubicBezTo>
                      <a:pt x="3049" y="118015"/>
                      <a:pt x="3906" y="115348"/>
                      <a:pt x="6192" y="111157"/>
                    </a:cubicBezTo>
                    <a:cubicBezTo>
                      <a:pt x="8478" y="106966"/>
                      <a:pt x="4383" y="101441"/>
                      <a:pt x="1621" y="98584"/>
                    </a:cubicBezTo>
                    <a:cubicBezTo>
                      <a:pt x="-1141" y="95631"/>
                      <a:pt x="573" y="80963"/>
                      <a:pt x="96" y="73914"/>
                    </a:cubicBezTo>
                    <a:cubicBezTo>
                      <a:pt x="-380" y="66866"/>
                      <a:pt x="9431" y="30004"/>
                      <a:pt x="9145" y="23336"/>
                    </a:cubicBezTo>
                    <a:cubicBezTo>
                      <a:pt x="8955" y="19907"/>
                      <a:pt x="9336" y="9811"/>
                      <a:pt x="9717" y="0"/>
                    </a:cubicBezTo>
                    <a:lnTo>
                      <a:pt x="47340" y="16669"/>
                    </a:lnTo>
                    <a:cubicBezTo>
                      <a:pt x="43340" y="15240"/>
                      <a:pt x="39530" y="13811"/>
                      <a:pt x="36196" y="12097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8" name="Google Shape;148;p8"/>
              <p:cNvSpPr/>
              <p:nvPr/>
            </p:nvSpPr>
            <p:spPr>
              <a:xfrm>
                <a:off x="8611541" y="4738587"/>
                <a:ext cx="47625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47625" h="238125" extrusionOk="0">
                    <a:moveTo>
                      <a:pt x="55065" y="89508"/>
                    </a:moveTo>
                    <a:cubicBezTo>
                      <a:pt x="55827" y="80554"/>
                      <a:pt x="57351" y="63123"/>
                      <a:pt x="56113" y="56170"/>
                    </a:cubicBezTo>
                    <a:cubicBezTo>
                      <a:pt x="56113" y="55789"/>
                      <a:pt x="56018" y="55313"/>
                      <a:pt x="55923" y="54932"/>
                    </a:cubicBezTo>
                    <a:cubicBezTo>
                      <a:pt x="55923" y="54932"/>
                      <a:pt x="55923" y="54932"/>
                      <a:pt x="55923" y="54932"/>
                    </a:cubicBezTo>
                    <a:cubicBezTo>
                      <a:pt x="55827" y="54646"/>
                      <a:pt x="55827" y="54170"/>
                      <a:pt x="55827" y="53884"/>
                    </a:cubicBezTo>
                    <a:cubicBezTo>
                      <a:pt x="55732" y="53122"/>
                      <a:pt x="55637" y="52360"/>
                      <a:pt x="55447" y="51503"/>
                    </a:cubicBezTo>
                    <a:cubicBezTo>
                      <a:pt x="55447" y="50931"/>
                      <a:pt x="55351" y="50360"/>
                      <a:pt x="55351" y="49788"/>
                    </a:cubicBezTo>
                    <a:cubicBezTo>
                      <a:pt x="55256" y="48836"/>
                      <a:pt x="55161" y="48074"/>
                      <a:pt x="55065" y="47026"/>
                    </a:cubicBezTo>
                    <a:cubicBezTo>
                      <a:pt x="54970" y="46359"/>
                      <a:pt x="54970" y="45693"/>
                      <a:pt x="54875" y="45026"/>
                    </a:cubicBezTo>
                    <a:cubicBezTo>
                      <a:pt x="54780" y="44073"/>
                      <a:pt x="54780" y="43216"/>
                      <a:pt x="54684" y="42264"/>
                    </a:cubicBezTo>
                    <a:cubicBezTo>
                      <a:pt x="54589" y="41121"/>
                      <a:pt x="54494" y="39882"/>
                      <a:pt x="54398" y="38739"/>
                    </a:cubicBezTo>
                    <a:cubicBezTo>
                      <a:pt x="54303" y="37787"/>
                      <a:pt x="54303" y="36930"/>
                      <a:pt x="54208" y="36072"/>
                    </a:cubicBezTo>
                    <a:cubicBezTo>
                      <a:pt x="54113" y="35120"/>
                      <a:pt x="54113" y="34263"/>
                      <a:pt x="54018" y="33405"/>
                    </a:cubicBezTo>
                    <a:cubicBezTo>
                      <a:pt x="53922" y="32739"/>
                      <a:pt x="53922" y="32167"/>
                      <a:pt x="53827" y="31500"/>
                    </a:cubicBezTo>
                    <a:cubicBezTo>
                      <a:pt x="53732" y="30834"/>
                      <a:pt x="53732" y="30072"/>
                      <a:pt x="53637" y="29405"/>
                    </a:cubicBezTo>
                    <a:cubicBezTo>
                      <a:pt x="53542" y="28738"/>
                      <a:pt x="53446" y="28167"/>
                      <a:pt x="53446" y="27500"/>
                    </a:cubicBezTo>
                    <a:cubicBezTo>
                      <a:pt x="53351" y="27119"/>
                      <a:pt x="53351" y="26547"/>
                      <a:pt x="53256" y="26166"/>
                    </a:cubicBezTo>
                    <a:cubicBezTo>
                      <a:pt x="53160" y="25309"/>
                      <a:pt x="52970" y="24547"/>
                      <a:pt x="52779" y="24071"/>
                    </a:cubicBezTo>
                    <a:cubicBezTo>
                      <a:pt x="51446" y="20070"/>
                      <a:pt x="48208" y="-4218"/>
                      <a:pt x="46112" y="639"/>
                    </a:cubicBezTo>
                    <a:cubicBezTo>
                      <a:pt x="45922" y="1020"/>
                      <a:pt x="45731" y="1592"/>
                      <a:pt x="45540" y="2354"/>
                    </a:cubicBezTo>
                    <a:cubicBezTo>
                      <a:pt x="45445" y="2544"/>
                      <a:pt x="45445" y="2640"/>
                      <a:pt x="45445" y="2830"/>
                    </a:cubicBezTo>
                    <a:cubicBezTo>
                      <a:pt x="45255" y="3497"/>
                      <a:pt x="45064" y="4259"/>
                      <a:pt x="44873" y="5116"/>
                    </a:cubicBezTo>
                    <a:cubicBezTo>
                      <a:pt x="44873" y="5211"/>
                      <a:pt x="44778" y="5307"/>
                      <a:pt x="44778" y="5402"/>
                    </a:cubicBezTo>
                    <a:cubicBezTo>
                      <a:pt x="44588" y="6450"/>
                      <a:pt x="44302" y="7593"/>
                      <a:pt x="44017" y="8831"/>
                    </a:cubicBezTo>
                    <a:cubicBezTo>
                      <a:pt x="44017" y="8926"/>
                      <a:pt x="43921" y="9021"/>
                      <a:pt x="43921" y="9117"/>
                    </a:cubicBezTo>
                    <a:cubicBezTo>
                      <a:pt x="43635" y="10260"/>
                      <a:pt x="43445" y="11498"/>
                      <a:pt x="43159" y="12831"/>
                    </a:cubicBezTo>
                    <a:cubicBezTo>
                      <a:pt x="41064" y="23595"/>
                      <a:pt x="38683" y="38168"/>
                      <a:pt x="37444" y="44359"/>
                    </a:cubicBezTo>
                    <a:cubicBezTo>
                      <a:pt x="35539" y="53884"/>
                      <a:pt x="33825" y="81126"/>
                      <a:pt x="33634" y="84555"/>
                    </a:cubicBezTo>
                    <a:cubicBezTo>
                      <a:pt x="33443" y="87984"/>
                      <a:pt x="37444" y="98175"/>
                      <a:pt x="36397" y="117511"/>
                    </a:cubicBezTo>
                    <a:cubicBezTo>
                      <a:pt x="35253" y="136847"/>
                      <a:pt x="35825" y="147801"/>
                      <a:pt x="32872" y="154944"/>
                    </a:cubicBezTo>
                    <a:cubicBezTo>
                      <a:pt x="29919" y="162088"/>
                      <a:pt x="26586" y="181043"/>
                      <a:pt x="26681" y="191711"/>
                    </a:cubicBezTo>
                    <a:cubicBezTo>
                      <a:pt x="26776" y="202474"/>
                      <a:pt x="29443" y="211713"/>
                      <a:pt x="25633" y="219048"/>
                    </a:cubicBezTo>
                    <a:cubicBezTo>
                      <a:pt x="21823" y="226287"/>
                      <a:pt x="20299" y="249718"/>
                      <a:pt x="11822" y="234192"/>
                    </a:cubicBezTo>
                    <a:cubicBezTo>
                      <a:pt x="3345" y="218667"/>
                      <a:pt x="5535" y="207618"/>
                      <a:pt x="1916" y="191997"/>
                    </a:cubicBezTo>
                    <a:cubicBezTo>
                      <a:pt x="-1799" y="176280"/>
                      <a:pt x="392" y="166565"/>
                      <a:pt x="4202" y="150182"/>
                    </a:cubicBezTo>
                    <a:cubicBezTo>
                      <a:pt x="8107" y="133704"/>
                      <a:pt x="11727" y="126465"/>
                      <a:pt x="16013" y="114558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9" name="Google Shape;149;p8"/>
              <p:cNvSpPr/>
              <p:nvPr/>
            </p:nvSpPr>
            <p:spPr>
              <a:xfrm>
                <a:off x="8627649" y="4671393"/>
                <a:ext cx="19050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190500" h="180975" extrusionOk="0">
                    <a:moveTo>
                      <a:pt x="0" y="181847"/>
                    </a:moveTo>
                    <a:cubicBezTo>
                      <a:pt x="4286" y="170036"/>
                      <a:pt x="10382" y="155368"/>
                      <a:pt x="9715" y="150415"/>
                    </a:cubicBezTo>
                    <a:cubicBezTo>
                      <a:pt x="9048" y="145652"/>
                      <a:pt x="18573" y="97361"/>
                      <a:pt x="18669" y="89169"/>
                    </a:cubicBezTo>
                    <a:cubicBezTo>
                      <a:pt x="18669" y="80978"/>
                      <a:pt x="23526" y="47545"/>
                      <a:pt x="23241" y="40401"/>
                    </a:cubicBezTo>
                    <a:cubicBezTo>
                      <a:pt x="23146" y="38115"/>
                      <a:pt x="23431" y="34210"/>
                      <a:pt x="24003" y="29828"/>
                    </a:cubicBezTo>
                    <a:lnTo>
                      <a:pt x="24003" y="29828"/>
                    </a:lnTo>
                    <a:cubicBezTo>
                      <a:pt x="24003" y="29733"/>
                      <a:pt x="24098" y="29543"/>
                      <a:pt x="24098" y="29447"/>
                    </a:cubicBezTo>
                    <a:cubicBezTo>
                      <a:pt x="24289" y="28590"/>
                      <a:pt x="24384" y="27638"/>
                      <a:pt x="24574" y="26685"/>
                    </a:cubicBezTo>
                    <a:cubicBezTo>
                      <a:pt x="24669" y="26399"/>
                      <a:pt x="24669" y="26018"/>
                      <a:pt x="24765" y="25828"/>
                    </a:cubicBezTo>
                    <a:cubicBezTo>
                      <a:pt x="24955" y="24971"/>
                      <a:pt x="25146" y="24018"/>
                      <a:pt x="25336" y="23066"/>
                    </a:cubicBezTo>
                    <a:cubicBezTo>
                      <a:pt x="25432" y="22780"/>
                      <a:pt x="25432" y="22589"/>
                      <a:pt x="25527" y="22399"/>
                    </a:cubicBezTo>
                    <a:cubicBezTo>
                      <a:pt x="25812" y="21351"/>
                      <a:pt x="26098" y="20208"/>
                      <a:pt x="26384" y="19160"/>
                    </a:cubicBezTo>
                    <a:cubicBezTo>
                      <a:pt x="26479" y="18875"/>
                      <a:pt x="26575" y="18684"/>
                      <a:pt x="26670" y="18398"/>
                    </a:cubicBezTo>
                    <a:cubicBezTo>
                      <a:pt x="26955" y="17541"/>
                      <a:pt x="27146" y="16779"/>
                      <a:pt x="27432" y="16017"/>
                    </a:cubicBezTo>
                    <a:cubicBezTo>
                      <a:pt x="27527" y="15731"/>
                      <a:pt x="27717" y="15446"/>
                      <a:pt x="27813" y="15065"/>
                    </a:cubicBezTo>
                    <a:cubicBezTo>
                      <a:pt x="28194" y="14303"/>
                      <a:pt x="28480" y="13445"/>
                      <a:pt x="28860" y="12779"/>
                    </a:cubicBezTo>
                    <a:cubicBezTo>
                      <a:pt x="28956" y="12588"/>
                      <a:pt x="28956" y="12398"/>
                      <a:pt x="29051" y="12207"/>
                    </a:cubicBezTo>
                    <a:cubicBezTo>
                      <a:pt x="29432" y="11350"/>
                      <a:pt x="29908" y="10588"/>
                      <a:pt x="30385" y="9826"/>
                    </a:cubicBezTo>
                    <a:cubicBezTo>
                      <a:pt x="30575" y="9635"/>
                      <a:pt x="30670" y="9350"/>
                      <a:pt x="30861" y="9159"/>
                    </a:cubicBezTo>
                    <a:cubicBezTo>
                      <a:pt x="31242" y="8683"/>
                      <a:pt x="31622" y="8207"/>
                      <a:pt x="32004" y="7730"/>
                    </a:cubicBezTo>
                    <a:cubicBezTo>
                      <a:pt x="32195" y="7540"/>
                      <a:pt x="32385" y="7349"/>
                      <a:pt x="32480" y="7159"/>
                    </a:cubicBezTo>
                    <a:cubicBezTo>
                      <a:pt x="33051" y="6683"/>
                      <a:pt x="33623" y="6206"/>
                      <a:pt x="34290" y="5825"/>
                    </a:cubicBezTo>
                    <a:cubicBezTo>
                      <a:pt x="35337" y="5254"/>
                      <a:pt x="36671" y="4682"/>
                      <a:pt x="38100" y="4206"/>
                    </a:cubicBezTo>
                    <a:cubicBezTo>
                      <a:pt x="38576" y="4016"/>
                      <a:pt x="39243" y="3825"/>
                      <a:pt x="39814" y="3730"/>
                    </a:cubicBezTo>
                    <a:cubicBezTo>
                      <a:pt x="40767" y="3444"/>
                      <a:pt x="41814" y="3158"/>
                      <a:pt x="42863" y="2873"/>
                    </a:cubicBezTo>
                    <a:cubicBezTo>
                      <a:pt x="43624" y="2682"/>
                      <a:pt x="44386" y="2587"/>
                      <a:pt x="45148" y="2396"/>
                    </a:cubicBezTo>
                    <a:cubicBezTo>
                      <a:pt x="46101" y="2206"/>
                      <a:pt x="47054" y="2015"/>
                      <a:pt x="48006" y="1825"/>
                    </a:cubicBezTo>
                    <a:cubicBezTo>
                      <a:pt x="48958" y="1634"/>
                      <a:pt x="49911" y="1539"/>
                      <a:pt x="50863" y="1349"/>
                    </a:cubicBezTo>
                    <a:cubicBezTo>
                      <a:pt x="51625" y="1253"/>
                      <a:pt x="52388" y="1158"/>
                      <a:pt x="53149" y="968"/>
                    </a:cubicBezTo>
                    <a:cubicBezTo>
                      <a:pt x="53530" y="968"/>
                      <a:pt x="53911" y="872"/>
                      <a:pt x="54292" y="777"/>
                    </a:cubicBezTo>
                    <a:cubicBezTo>
                      <a:pt x="54292" y="777"/>
                      <a:pt x="54292" y="777"/>
                      <a:pt x="54387" y="777"/>
                    </a:cubicBezTo>
                    <a:cubicBezTo>
                      <a:pt x="60484" y="110"/>
                      <a:pt x="66104" y="-175"/>
                      <a:pt x="68770" y="110"/>
                    </a:cubicBezTo>
                    <a:cubicBezTo>
                      <a:pt x="72580" y="491"/>
                      <a:pt x="110966" y="2682"/>
                      <a:pt x="141160" y="4206"/>
                    </a:cubicBezTo>
                    <a:cubicBezTo>
                      <a:pt x="157448" y="5063"/>
                      <a:pt x="171355" y="5635"/>
                      <a:pt x="176213" y="5730"/>
                    </a:cubicBezTo>
                    <a:cubicBezTo>
                      <a:pt x="177069" y="5730"/>
                      <a:pt x="178117" y="5730"/>
                      <a:pt x="179165" y="5730"/>
                    </a:cubicBezTo>
                    <a:cubicBezTo>
                      <a:pt x="179355" y="5730"/>
                      <a:pt x="179641" y="5730"/>
                      <a:pt x="179832" y="5730"/>
                    </a:cubicBezTo>
                    <a:cubicBezTo>
                      <a:pt x="180784" y="5730"/>
                      <a:pt x="181832" y="5730"/>
                      <a:pt x="182975" y="5730"/>
                    </a:cubicBezTo>
                    <a:cubicBezTo>
                      <a:pt x="183261" y="5730"/>
                      <a:pt x="183546" y="5730"/>
                      <a:pt x="183832" y="5730"/>
                    </a:cubicBezTo>
                    <a:cubicBezTo>
                      <a:pt x="185071" y="5730"/>
                      <a:pt x="186404" y="5730"/>
                      <a:pt x="187833" y="5730"/>
                    </a:cubicBezTo>
                    <a:cubicBezTo>
                      <a:pt x="188023" y="5730"/>
                      <a:pt x="188309" y="5730"/>
                      <a:pt x="188595" y="5730"/>
                    </a:cubicBezTo>
                    <a:cubicBezTo>
                      <a:pt x="191452" y="5730"/>
                      <a:pt x="194596" y="5730"/>
                      <a:pt x="197929" y="5635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0" name="Google Shape;150;p8"/>
              <p:cNvSpPr/>
              <p:nvPr/>
            </p:nvSpPr>
            <p:spPr>
              <a:xfrm>
                <a:off x="8658605" y="4828285"/>
                <a:ext cx="133350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76200" extrusionOk="0">
                    <a:moveTo>
                      <a:pt x="136207" y="51340"/>
                    </a:moveTo>
                    <a:cubicBezTo>
                      <a:pt x="135350" y="51245"/>
                      <a:pt x="134493" y="51149"/>
                      <a:pt x="133826" y="51054"/>
                    </a:cubicBezTo>
                    <a:cubicBezTo>
                      <a:pt x="132493" y="54007"/>
                      <a:pt x="130302" y="56769"/>
                      <a:pt x="127349" y="59246"/>
                    </a:cubicBezTo>
                    <a:cubicBezTo>
                      <a:pt x="129349" y="61722"/>
                      <a:pt x="131254" y="66008"/>
                      <a:pt x="127635" y="66199"/>
                    </a:cubicBezTo>
                    <a:cubicBezTo>
                      <a:pt x="125730" y="66199"/>
                      <a:pt x="123634" y="64675"/>
                      <a:pt x="121825" y="63055"/>
                    </a:cubicBezTo>
                    <a:cubicBezTo>
                      <a:pt x="120586" y="63818"/>
                      <a:pt x="119253" y="64484"/>
                      <a:pt x="117824" y="65151"/>
                    </a:cubicBezTo>
                    <a:cubicBezTo>
                      <a:pt x="119824" y="69342"/>
                      <a:pt x="123158" y="79629"/>
                      <a:pt x="117347" y="75533"/>
                    </a:cubicBezTo>
                    <a:cubicBezTo>
                      <a:pt x="114681" y="73628"/>
                      <a:pt x="113729" y="70295"/>
                      <a:pt x="112109" y="67532"/>
                    </a:cubicBezTo>
                    <a:cubicBezTo>
                      <a:pt x="110776" y="68008"/>
                      <a:pt x="109347" y="68485"/>
                      <a:pt x="107822" y="68961"/>
                    </a:cubicBezTo>
                    <a:cubicBezTo>
                      <a:pt x="108109" y="72009"/>
                      <a:pt x="107442" y="76009"/>
                      <a:pt x="105823" y="77533"/>
                    </a:cubicBezTo>
                    <a:cubicBezTo>
                      <a:pt x="102870" y="80296"/>
                      <a:pt x="101155" y="74295"/>
                      <a:pt x="100679" y="70771"/>
                    </a:cubicBezTo>
                    <a:cubicBezTo>
                      <a:pt x="97631" y="71438"/>
                      <a:pt x="94488" y="71914"/>
                      <a:pt x="91249" y="72390"/>
                    </a:cubicBezTo>
                    <a:cubicBezTo>
                      <a:pt x="91630" y="75343"/>
                      <a:pt x="91154" y="78867"/>
                      <a:pt x="89630" y="80677"/>
                    </a:cubicBezTo>
                    <a:cubicBezTo>
                      <a:pt x="85725" y="84963"/>
                      <a:pt x="84201" y="76391"/>
                      <a:pt x="83439" y="73152"/>
                    </a:cubicBezTo>
                    <a:cubicBezTo>
                      <a:pt x="81057" y="73247"/>
                      <a:pt x="78676" y="73343"/>
                      <a:pt x="76200" y="73343"/>
                    </a:cubicBezTo>
                    <a:cubicBezTo>
                      <a:pt x="75152" y="76105"/>
                      <a:pt x="73819" y="79915"/>
                      <a:pt x="72961" y="82868"/>
                    </a:cubicBezTo>
                    <a:lnTo>
                      <a:pt x="40957" y="68675"/>
                    </a:lnTo>
                    <a:cubicBezTo>
                      <a:pt x="40957" y="68580"/>
                      <a:pt x="41053" y="68485"/>
                      <a:pt x="41147" y="68390"/>
                    </a:cubicBezTo>
                    <a:cubicBezTo>
                      <a:pt x="39910" y="68008"/>
                      <a:pt x="38862" y="67627"/>
                      <a:pt x="37623" y="67247"/>
                    </a:cubicBezTo>
                    <a:lnTo>
                      <a:pt x="0" y="50578"/>
                    </a:lnTo>
                    <a:cubicBezTo>
                      <a:pt x="381" y="41434"/>
                      <a:pt x="857" y="32575"/>
                      <a:pt x="952" y="29813"/>
                    </a:cubicBezTo>
                    <a:cubicBezTo>
                      <a:pt x="1238" y="24194"/>
                      <a:pt x="7144" y="8763"/>
                      <a:pt x="7334" y="5143"/>
                    </a:cubicBezTo>
                    <a:cubicBezTo>
                      <a:pt x="7429" y="4381"/>
                      <a:pt x="7620" y="2477"/>
                      <a:pt x="7810" y="0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1" name="Google Shape;151;p8"/>
              <p:cNvSpPr/>
              <p:nvPr/>
            </p:nvSpPr>
            <p:spPr>
              <a:xfrm>
                <a:off x="8969882" y="4721605"/>
                <a:ext cx="152400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61925" extrusionOk="0">
                    <a:moveTo>
                      <a:pt x="160591" y="0"/>
                    </a:moveTo>
                    <a:cubicBezTo>
                      <a:pt x="159448" y="0"/>
                      <a:pt x="158115" y="191"/>
                      <a:pt x="156686" y="762"/>
                    </a:cubicBezTo>
                    <a:cubicBezTo>
                      <a:pt x="150400" y="3620"/>
                      <a:pt x="150209" y="6763"/>
                      <a:pt x="147161" y="12383"/>
                    </a:cubicBezTo>
                    <a:cubicBezTo>
                      <a:pt x="144113" y="17907"/>
                      <a:pt x="135160" y="31052"/>
                      <a:pt x="132112" y="36862"/>
                    </a:cubicBezTo>
                    <a:cubicBezTo>
                      <a:pt x="130683" y="39529"/>
                      <a:pt x="127063" y="45720"/>
                      <a:pt x="123063" y="52769"/>
                    </a:cubicBezTo>
                    <a:cubicBezTo>
                      <a:pt x="122396" y="53912"/>
                      <a:pt x="121729" y="55055"/>
                      <a:pt x="121062" y="56293"/>
                    </a:cubicBezTo>
                    <a:cubicBezTo>
                      <a:pt x="120968" y="56483"/>
                      <a:pt x="120872" y="56674"/>
                      <a:pt x="120777" y="56769"/>
                    </a:cubicBezTo>
                    <a:cubicBezTo>
                      <a:pt x="118586" y="60579"/>
                      <a:pt x="116395" y="64580"/>
                      <a:pt x="114395" y="68199"/>
                    </a:cubicBezTo>
                    <a:cubicBezTo>
                      <a:pt x="112680" y="71438"/>
                      <a:pt x="111157" y="74390"/>
                      <a:pt x="110014" y="76772"/>
                    </a:cubicBezTo>
                    <a:cubicBezTo>
                      <a:pt x="104584" y="88297"/>
                      <a:pt x="90488" y="111633"/>
                      <a:pt x="91821" y="120396"/>
                    </a:cubicBezTo>
                    <a:cubicBezTo>
                      <a:pt x="93154" y="129064"/>
                      <a:pt x="91630" y="140018"/>
                      <a:pt x="89439" y="143066"/>
                    </a:cubicBezTo>
                    <a:cubicBezTo>
                      <a:pt x="87249" y="146114"/>
                      <a:pt x="71438" y="158877"/>
                      <a:pt x="63436" y="159829"/>
                    </a:cubicBezTo>
                    <a:cubicBezTo>
                      <a:pt x="63436" y="159829"/>
                      <a:pt x="61722" y="160496"/>
                      <a:pt x="60484" y="164973"/>
                    </a:cubicBezTo>
                    <a:lnTo>
                      <a:pt x="0" y="128207"/>
                    </a:ln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2" name="Google Shape;152;p8"/>
              <p:cNvSpPr/>
              <p:nvPr/>
            </p:nvSpPr>
            <p:spPr>
              <a:xfrm>
                <a:off x="9019222" y="4660359"/>
                <a:ext cx="571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9525" extrusionOk="0">
                    <a:moveTo>
                      <a:pt x="0" y="12192"/>
                    </a:moveTo>
                    <a:cubicBezTo>
                      <a:pt x="476" y="12192"/>
                      <a:pt x="857" y="12192"/>
                      <a:pt x="1334" y="12192"/>
                    </a:cubicBezTo>
                    <a:cubicBezTo>
                      <a:pt x="10096" y="11906"/>
                      <a:pt x="19431" y="11049"/>
                      <a:pt x="29146" y="9334"/>
                    </a:cubicBezTo>
                    <a:cubicBezTo>
                      <a:pt x="31242" y="8953"/>
                      <a:pt x="33338" y="8382"/>
                      <a:pt x="35433" y="7906"/>
                    </a:cubicBezTo>
                    <a:cubicBezTo>
                      <a:pt x="35337" y="9620"/>
                      <a:pt x="35528" y="11144"/>
                      <a:pt x="36766" y="9239"/>
                    </a:cubicBezTo>
                    <a:cubicBezTo>
                      <a:pt x="37242" y="8572"/>
                      <a:pt x="37624" y="8001"/>
                      <a:pt x="38005" y="7334"/>
                    </a:cubicBezTo>
                    <a:cubicBezTo>
                      <a:pt x="39624" y="6953"/>
                      <a:pt x="41053" y="6667"/>
                      <a:pt x="42672" y="6286"/>
                    </a:cubicBezTo>
                    <a:cubicBezTo>
                      <a:pt x="50673" y="4191"/>
                      <a:pt x="57245" y="2096"/>
                      <a:pt x="62769" y="0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3" name="Google Shape;153;p8"/>
              <p:cNvSpPr/>
              <p:nvPr/>
            </p:nvSpPr>
            <p:spPr>
              <a:xfrm>
                <a:off x="8958735" y="4849716"/>
                <a:ext cx="66675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66675" h="161925" extrusionOk="0">
                    <a:moveTo>
                      <a:pt x="71631" y="36862"/>
                    </a:moveTo>
                    <a:cubicBezTo>
                      <a:pt x="71631" y="37052"/>
                      <a:pt x="71535" y="37148"/>
                      <a:pt x="71535" y="37243"/>
                    </a:cubicBezTo>
                    <a:cubicBezTo>
                      <a:pt x="70393" y="42196"/>
                      <a:pt x="65535" y="63151"/>
                      <a:pt x="65249" y="67627"/>
                    </a:cubicBezTo>
                    <a:cubicBezTo>
                      <a:pt x="64963" y="72199"/>
                      <a:pt x="64773" y="84201"/>
                      <a:pt x="63249" y="87154"/>
                    </a:cubicBezTo>
                    <a:cubicBezTo>
                      <a:pt x="61725" y="90011"/>
                      <a:pt x="57343" y="98679"/>
                      <a:pt x="56772" y="104108"/>
                    </a:cubicBezTo>
                    <a:cubicBezTo>
                      <a:pt x="56296" y="109538"/>
                      <a:pt x="54581" y="136112"/>
                      <a:pt x="57248" y="140779"/>
                    </a:cubicBezTo>
                    <a:cubicBezTo>
                      <a:pt x="59915" y="145542"/>
                      <a:pt x="64868" y="150781"/>
                      <a:pt x="65725" y="152591"/>
                    </a:cubicBezTo>
                    <a:cubicBezTo>
                      <a:pt x="66488" y="154496"/>
                      <a:pt x="70202" y="158305"/>
                      <a:pt x="70964" y="161163"/>
                    </a:cubicBezTo>
                    <a:cubicBezTo>
                      <a:pt x="71726" y="163925"/>
                      <a:pt x="70488" y="166116"/>
                      <a:pt x="66583" y="165735"/>
                    </a:cubicBezTo>
                    <a:cubicBezTo>
                      <a:pt x="62677" y="165259"/>
                      <a:pt x="58105" y="165259"/>
                      <a:pt x="53819" y="165925"/>
                    </a:cubicBezTo>
                    <a:cubicBezTo>
                      <a:pt x="49437" y="166592"/>
                      <a:pt x="41341" y="164306"/>
                      <a:pt x="41627" y="159544"/>
                    </a:cubicBezTo>
                    <a:cubicBezTo>
                      <a:pt x="41913" y="154781"/>
                      <a:pt x="44580" y="151924"/>
                      <a:pt x="42199" y="149066"/>
                    </a:cubicBezTo>
                    <a:cubicBezTo>
                      <a:pt x="39818" y="146209"/>
                      <a:pt x="33626" y="149923"/>
                      <a:pt x="33912" y="146114"/>
                    </a:cubicBezTo>
                    <a:cubicBezTo>
                      <a:pt x="34198" y="142303"/>
                      <a:pt x="40103" y="108395"/>
                      <a:pt x="39341" y="101346"/>
                    </a:cubicBezTo>
                    <a:cubicBezTo>
                      <a:pt x="38674" y="94202"/>
                      <a:pt x="37150" y="87725"/>
                      <a:pt x="36865" y="80677"/>
                    </a:cubicBezTo>
                    <a:cubicBezTo>
                      <a:pt x="36579" y="73533"/>
                      <a:pt x="36293" y="58960"/>
                      <a:pt x="36103" y="57341"/>
                    </a:cubicBezTo>
                    <a:cubicBezTo>
                      <a:pt x="36007" y="55721"/>
                      <a:pt x="34484" y="48863"/>
                      <a:pt x="34484" y="48863"/>
                    </a:cubicBezTo>
                    <a:cubicBezTo>
                      <a:pt x="34484" y="48863"/>
                      <a:pt x="32483" y="60389"/>
                      <a:pt x="30864" y="68961"/>
                    </a:cubicBezTo>
                    <a:cubicBezTo>
                      <a:pt x="29244" y="77533"/>
                      <a:pt x="30007" y="83248"/>
                      <a:pt x="26292" y="88487"/>
                    </a:cubicBezTo>
                    <a:cubicBezTo>
                      <a:pt x="22577" y="93726"/>
                      <a:pt x="18767" y="124301"/>
                      <a:pt x="19434" y="129635"/>
                    </a:cubicBezTo>
                    <a:cubicBezTo>
                      <a:pt x="20005" y="134874"/>
                      <a:pt x="24863" y="138398"/>
                      <a:pt x="25053" y="143161"/>
                    </a:cubicBezTo>
                    <a:cubicBezTo>
                      <a:pt x="25244" y="147923"/>
                      <a:pt x="27625" y="154019"/>
                      <a:pt x="28959" y="154781"/>
                    </a:cubicBezTo>
                    <a:cubicBezTo>
                      <a:pt x="30293" y="155543"/>
                      <a:pt x="29530" y="156877"/>
                      <a:pt x="20196" y="156781"/>
                    </a:cubicBezTo>
                    <a:cubicBezTo>
                      <a:pt x="10861" y="156686"/>
                      <a:pt x="5718" y="158210"/>
                      <a:pt x="4194" y="153829"/>
                    </a:cubicBezTo>
                    <a:cubicBezTo>
                      <a:pt x="2575" y="149352"/>
                      <a:pt x="3527" y="145828"/>
                      <a:pt x="4384" y="142399"/>
                    </a:cubicBezTo>
                    <a:cubicBezTo>
                      <a:pt x="5242" y="138970"/>
                      <a:pt x="3813" y="135541"/>
                      <a:pt x="1718" y="132683"/>
                    </a:cubicBezTo>
                    <a:cubicBezTo>
                      <a:pt x="-378" y="129826"/>
                      <a:pt x="-378" y="126016"/>
                      <a:pt x="765" y="122111"/>
                    </a:cubicBezTo>
                    <a:cubicBezTo>
                      <a:pt x="1908" y="118300"/>
                      <a:pt x="6480" y="89345"/>
                      <a:pt x="6099" y="83915"/>
                    </a:cubicBezTo>
                    <a:cubicBezTo>
                      <a:pt x="5718" y="78391"/>
                      <a:pt x="6766" y="70961"/>
                      <a:pt x="5718" y="65627"/>
                    </a:cubicBezTo>
                    <a:cubicBezTo>
                      <a:pt x="4765" y="60674"/>
                      <a:pt x="4004" y="33433"/>
                      <a:pt x="4194" y="24670"/>
                    </a:cubicBezTo>
                    <a:lnTo>
                      <a:pt x="11052" y="0"/>
                    </a:lnTo>
                    <a:lnTo>
                      <a:pt x="71631" y="36862"/>
                    </a:lnTo>
                    <a:close/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4" name="Google Shape;154;p8"/>
              <p:cNvSpPr/>
              <p:nvPr/>
            </p:nvSpPr>
            <p:spPr>
              <a:xfrm>
                <a:off x="9082086" y="4642357"/>
                <a:ext cx="2857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9525" extrusionOk="0">
                    <a:moveTo>
                      <a:pt x="0" y="18002"/>
                    </a:moveTo>
                    <a:cubicBezTo>
                      <a:pt x="18955" y="11049"/>
                      <a:pt x="25527" y="4667"/>
                      <a:pt x="30575" y="0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5" name="Google Shape;155;p8"/>
              <p:cNvSpPr/>
              <p:nvPr/>
            </p:nvSpPr>
            <p:spPr>
              <a:xfrm>
                <a:off x="9112566" y="4619278"/>
                <a:ext cx="104775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104775" h="114300" extrusionOk="0">
                    <a:moveTo>
                      <a:pt x="0" y="23079"/>
                    </a:moveTo>
                    <a:cubicBezTo>
                      <a:pt x="6477" y="17078"/>
                      <a:pt x="13240" y="15173"/>
                      <a:pt x="13240" y="15173"/>
                    </a:cubicBezTo>
                    <a:cubicBezTo>
                      <a:pt x="13240" y="15173"/>
                      <a:pt x="15716" y="15078"/>
                      <a:pt x="18192" y="12030"/>
                    </a:cubicBezTo>
                    <a:cubicBezTo>
                      <a:pt x="20669" y="8982"/>
                      <a:pt x="21622" y="3552"/>
                      <a:pt x="24193" y="2314"/>
                    </a:cubicBezTo>
                    <a:cubicBezTo>
                      <a:pt x="26765" y="1076"/>
                      <a:pt x="30099" y="-734"/>
                      <a:pt x="33433" y="314"/>
                    </a:cubicBezTo>
                    <a:cubicBezTo>
                      <a:pt x="36766" y="1457"/>
                      <a:pt x="39243" y="2028"/>
                      <a:pt x="43720" y="7743"/>
                    </a:cubicBezTo>
                    <a:cubicBezTo>
                      <a:pt x="48196" y="13458"/>
                      <a:pt x="54102" y="21269"/>
                      <a:pt x="54102" y="21269"/>
                    </a:cubicBezTo>
                    <a:cubicBezTo>
                      <a:pt x="54102" y="21269"/>
                      <a:pt x="61055" y="18697"/>
                      <a:pt x="66104" y="18507"/>
                    </a:cubicBezTo>
                    <a:cubicBezTo>
                      <a:pt x="71152" y="18316"/>
                      <a:pt x="78200" y="19173"/>
                      <a:pt x="79820" y="22507"/>
                    </a:cubicBezTo>
                    <a:cubicBezTo>
                      <a:pt x="81439" y="25746"/>
                      <a:pt x="82010" y="31270"/>
                      <a:pt x="78391" y="35842"/>
                    </a:cubicBezTo>
                    <a:cubicBezTo>
                      <a:pt x="74676" y="40414"/>
                      <a:pt x="70961" y="41652"/>
                      <a:pt x="70675" y="43367"/>
                    </a:cubicBezTo>
                    <a:cubicBezTo>
                      <a:pt x="70390" y="45177"/>
                      <a:pt x="69818" y="46701"/>
                      <a:pt x="70866" y="48606"/>
                    </a:cubicBezTo>
                    <a:cubicBezTo>
                      <a:pt x="71914" y="50511"/>
                      <a:pt x="75152" y="57750"/>
                      <a:pt x="79915" y="61369"/>
                    </a:cubicBezTo>
                    <a:cubicBezTo>
                      <a:pt x="80486" y="61845"/>
                      <a:pt x="81153" y="62512"/>
                      <a:pt x="82010" y="63274"/>
                    </a:cubicBezTo>
                    <a:cubicBezTo>
                      <a:pt x="82296" y="63655"/>
                      <a:pt x="82677" y="64036"/>
                      <a:pt x="82963" y="64417"/>
                    </a:cubicBezTo>
                    <a:cubicBezTo>
                      <a:pt x="83439" y="64989"/>
                      <a:pt x="83915" y="65465"/>
                      <a:pt x="84487" y="66036"/>
                    </a:cubicBezTo>
                    <a:cubicBezTo>
                      <a:pt x="84867" y="66513"/>
                      <a:pt x="85344" y="66989"/>
                      <a:pt x="85820" y="67560"/>
                    </a:cubicBezTo>
                    <a:cubicBezTo>
                      <a:pt x="86296" y="68132"/>
                      <a:pt x="86868" y="68703"/>
                      <a:pt x="87344" y="69370"/>
                    </a:cubicBezTo>
                    <a:cubicBezTo>
                      <a:pt x="87821" y="69942"/>
                      <a:pt x="88297" y="70513"/>
                      <a:pt x="88773" y="71085"/>
                    </a:cubicBezTo>
                    <a:cubicBezTo>
                      <a:pt x="89345" y="71751"/>
                      <a:pt x="89916" y="72418"/>
                      <a:pt x="90488" y="73180"/>
                    </a:cubicBezTo>
                    <a:cubicBezTo>
                      <a:pt x="90868" y="73656"/>
                      <a:pt x="91250" y="74133"/>
                      <a:pt x="91630" y="74609"/>
                    </a:cubicBezTo>
                    <a:cubicBezTo>
                      <a:pt x="92297" y="75561"/>
                      <a:pt x="93059" y="76419"/>
                      <a:pt x="93726" y="77276"/>
                    </a:cubicBezTo>
                    <a:cubicBezTo>
                      <a:pt x="93916" y="77466"/>
                      <a:pt x="94012" y="77657"/>
                      <a:pt x="94202" y="77943"/>
                    </a:cubicBezTo>
                    <a:cubicBezTo>
                      <a:pt x="96108" y="80419"/>
                      <a:pt x="97822" y="82610"/>
                      <a:pt x="98870" y="83943"/>
                    </a:cubicBezTo>
                    <a:lnTo>
                      <a:pt x="98870" y="83848"/>
                    </a:lnTo>
                    <a:cubicBezTo>
                      <a:pt x="99250" y="84420"/>
                      <a:pt x="99632" y="84896"/>
                      <a:pt x="99822" y="85182"/>
                    </a:cubicBezTo>
                    <a:cubicBezTo>
                      <a:pt x="101727" y="87563"/>
                      <a:pt x="102870" y="87849"/>
                      <a:pt x="105061" y="89754"/>
                    </a:cubicBezTo>
                    <a:cubicBezTo>
                      <a:pt x="106680" y="91278"/>
                      <a:pt x="107442" y="94135"/>
                      <a:pt x="107537" y="96326"/>
                    </a:cubicBezTo>
                    <a:cubicBezTo>
                      <a:pt x="107537" y="97088"/>
                      <a:pt x="107442" y="97850"/>
                      <a:pt x="107347" y="98326"/>
                    </a:cubicBezTo>
                    <a:cubicBezTo>
                      <a:pt x="106966" y="99850"/>
                      <a:pt x="106489" y="99945"/>
                      <a:pt x="106013" y="100707"/>
                    </a:cubicBezTo>
                    <a:cubicBezTo>
                      <a:pt x="105918" y="100803"/>
                      <a:pt x="105918" y="100898"/>
                      <a:pt x="105823" y="100993"/>
                    </a:cubicBezTo>
                    <a:cubicBezTo>
                      <a:pt x="105633" y="101374"/>
                      <a:pt x="105442" y="101755"/>
                      <a:pt x="105251" y="102517"/>
                    </a:cubicBezTo>
                    <a:cubicBezTo>
                      <a:pt x="105156" y="102898"/>
                      <a:pt x="104966" y="103279"/>
                      <a:pt x="104870" y="103660"/>
                    </a:cubicBezTo>
                    <a:cubicBezTo>
                      <a:pt x="104775" y="103946"/>
                      <a:pt x="104680" y="104232"/>
                      <a:pt x="104680" y="104613"/>
                    </a:cubicBezTo>
                    <a:cubicBezTo>
                      <a:pt x="104584" y="104898"/>
                      <a:pt x="104584" y="105089"/>
                      <a:pt x="104490" y="105279"/>
                    </a:cubicBezTo>
                    <a:cubicBezTo>
                      <a:pt x="104394" y="105375"/>
                      <a:pt x="104394" y="105565"/>
                      <a:pt x="104394" y="105660"/>
                    </a:cubicBezTo>
                    <a:cubicBezTo>
                      <a:pt x="104299" y="105851"/>
                      <a:pt x="104204" y="106137"/>
                      <a:pt x="104108" y="106327"/>
                    </a:cubicBezTo>
                    <a:cubicBezTo>
                      <a:pt x="104013" y="106422"/>
                      <a:pt x="104013" y="106518"/>
                      <a:pt x="103917" y="106613"/>
                    </a:cubicBezTo>
                    <a:cubicBezTo>
                      <a:pt x="103823" y="106803"/>
                      <a:pt x="103632" y="107089"/>
                      <a:pt x="103537" y="107280"/>
                    </a:cubicBezTo>
                    <a:cubicBezTo>
                      <a:pt x="103441" y="107375"/>
                      <a:pt x="103441" y="107470"/>
                      <a:pt x="103346" y="107661"/>
                    </a:cubicBezTo>
                    <a:cubicBezTo>
                      <a:pt x="103156" y="107851"/>
                      <a:pt x="102965" y="108042"/>
                      <a:pt x="102775" y="108232"/>
                    </a:cubicBezTo>
                    <a:cubicBezTo>
                      <a:pt x="102680" y="108327"/>
                      <a:pt x="102584" y="108518"/>
                      <a:pt x="102394" y="108613"/>
                    </a:cubicBezTo>
                    <a:cubicBezTo>
                      <a:pt x="102203" y="108804"/>
                      <a:pt x="102013" y="108899"/>
                      <a:pt x="101727" y="109089"/>
                    </a:cubicBezTo>
                    <a:cubicBezTo>
                      <a:pt x="101536" y="109280"/>
                      <a:pt x="101346" y="109470"/>
                      <a:pt x="101060" y="109566"/>
                    </a:cubicBezTo>
                    <a:cubicBezTo>
                      <a:pt x="100870" y="109756"/>
                      <a:pt x="100584" y="109851"/>
                      <a:pt x="100393" y="109947"/>
                    </a:cubicBezTo>
                    <a:cubicBezTo>
                      <a:pt x="100203" y="110137"/>
                      <a:pt x="100013" y="110232"/>
                      <a:pt x="99727" y="110423"/>
                    </a:cubicBezTo>
                    <a:cubicBezTo>
                      <a:pt x="99727" y="110423"/>
                      <a:pt x="99727" y="110423"/>
                      <a:pt x="99727" y="110423"/>
                    </a:cubicBezTo>
                    <a:cubicBezTo>
                      <a:pt x="99536" y="110518"/>
                      <a:pt x="99441" y="110613"/>
                      <a:pt x="99250" y="110709"/>
                    </a:cubicBezTo>
                    <a:cubicBezTo>
                      <a:pt x="94107" y="113185"/>
                      <a:pt x="91440" y="112137"/>
                      <a:pt x="88106" y="114900"/>
                    </a:cubicBezTo>
                    <a:cubicBezTo>
                      <a:pt x="87344" y="115471"/>
                      <a:pt x="86677" y="115852"/>
                      <a:pt x="85820" y="116043"/>
                    </a:cubicBezTo>
                    <a:cubicBezTo>
                      <a:pt x="85820" y="116043"/>
                      <a:pt x="85820" y="116043"/>
                      <a:pt x="85820" y="116043"/>
                    </a:cubicBezTo>
                    <a:cubicBezTo>
                      <a:pt x="85820" y="116043"/>
                      <a:pt x="85725" y="116043"/>
                      <a:pt x="85725" y="116043"/>
                    </a:cubicBezTo>
                    <a:cubicBezTo>
                      <a:pt x="85058" y="116233"/>
                      <a:pt x="84391" y="116328"/>
                      <a:pt x="83725" y="116233"/>
                    </a:cubicBezTo>
                    <a:cubicBezTo>
                      <a:pt x="83630" y="116233"/>
                      <a:pt x="83534" y="116233"/>
                      <a:pt x="83439" y="116233"/>
                    </a:cubicBezTo>
                    <a:cubicBezTo>
                      <a:pt x="82868" y="116233"/>
                      <a:pt x="82201" y="116138"/>
                      <a:pt x="81629" y="115947"/>
                    </a:cubicBezTo>
                    <a:cubicBezTo>
                      <a:pt x="81534" y="115947"/>
                      <a:pt x="81439" y="115852"/>
                      <a:pt x="81439" y="115852"/>
                    </a:cubicBezTo>
                    <a:cubicBezTo>
                      <a:pt x="80867" y="115662"/>
                      <a:pt x="80200" y="115376"/>
                      <a:pt x="79724" y="115185"/>
                    </a:cubicBezTo>
                    <a:cubicBezTo>
                      <a:pt x="79629" y="115090"/>
                      <a:pt x="79439" y="114995"/>
                      <a:pt x="79343" y="114995"/>
                    </a:cubicBezTo>
                    <a:cubicBezTo>
                      <a:pt x="78867" y="114709"/>
                      <a:pt x="78296" y="114423"/>
                      <a:pt x="77914" y="114138"/>
                    </a:cubicBezTo>
                    <a:cubicBezTo>
                      <a:pt x="77629" y="113947"/>
                      <a:pt x="77152" y="113661"/>
                      <a:pt x="76676" y="113471"/>
                    </a:cubicBezTo>
                    <a:cubicBezTo>
                      <a:pt x="76581" y="113376"/>
                      <a:pt x="76486" y="113376"/>
                      <a:pt x="76391" y="113280"/>
                    </a:cubicBezTo>
                    <a:cubicBezTo>
                      <a:pt x="75819" y="112995"/>
                      <a:pt x="75248" y="112709"/>
                      <a:pt x="74581" y="112423"/>
                    </a:cubicBezTo>
                    <a:cubicBezTo>
                      <a:pt x="74581" y="112423"/>
                      <a:pt x="74486" y="112423"/>
                      <a:pt x="74486" y="112328"/>
                    </a:cubicBezTo>
                    <a:cubicBezTo>
                      <a:pt x="73057" y="111661"/>
                      <a:pt x="71247" y="110899"/>
                      <a:pt x="69437" y="110328"/>
                    </a:cubicBezTo>
                    <a:cubicBezTo>
                      <a:pt x="69247" y="110232"/>
                      <a:pt x="69152" y="110232"/>
                      <a:pt x="69056" y="110137"/>
                    </a:cubicBezTo>
                    <a:cubicBezTo>
                      <a:pt x="68294" y="109851"/>
                      <a:pt x="67437" y="109566"/>
                      <a:pt x="66580" y="109280"/>
                    </a:cubicBezTo>
                    <a:cubicBezTo>
                      <a:pt x="66484" y="109280"/>
                      <a:pt x="66294" y="109185"/>
                      <a:pt x="66199" y="109185"/>
                    </a:cubicBezTo>
                    <a:cubicBezTo>
                      <a:pt x="63246" y="108327"/>
                      <a:pt x="60484" y="107661"/>
                      <a:pt x="58579" y="107756"/>
                    </a:cubicBezTo>
                    <a:cubicBezTo>
                      <a:pt x="55150" y="107851"/>
                      <a:pt x="48959" y="108042"/>
                      <a:pt x="44291" y="107756"/>
                    </a:cubicBezTo>
                    <a:cubicBezTo>
                      <a:pt x="44291" y="107756"/>
                      <a:pt x="44196" y="107756"/>
                      <a:pt x="44196" y="107756"/>
                    </a:cubicBezTo>
                    <a:cubicBezTo>
                      <a:pt x="43910" y="107756"/>
                      <a:pt x="43720" y="107756"/>
                      <a:pt x="43434" y="107661"/>
                    </a:cubicBezTo>
                    <a:cubicBezTo>
                      <a:pt x="43149" y="107661"/>
                      <a:pt x="42863" y="107565"/>
                      <a:pt x="42577" y="107565"/>
                    </a:cubicBezTo>
                    <a:cubicBezTo>
                      <a:pt x="42196" y="107470"/>
                      <a:pt x="41815" y="107470"/>
                      <a:pt x="41434" y="107375"/>
                    </a:cubicBezTo>
                    <a:cubicBezTo>
                      <a:pt x="41148" y="107375"/>
                      <a:pt x="40767" y="107280"/>
                      <a:pt x="40577" y="107280"/>
                    </a:cubicBezTo>
                    <a:cubicBezTo>
                      <a:pt x="40481" y="107280"/>
                      <a:pt x="40291" y="107184"/>
                      <a:pt x="40196" y="107184"/>
                    </a:cubicBezTo>
                    <a:cubicBezTo>
                      <a:pt x="40100" y="107184"/>
                      <a:pt x="40100" y="107184"/>
                      <a:pt x="40100" y="107089"/>
                    </a:cubicBezTo>
                    <a:cubicBezTo>
                      <a:pt x="39814" y="106994"/>
                      <a:pt x="39529" y="106899"/>
                      <a:pt x="39338" y="106899"/>
                    </a:cubicBezTo>
                    <a:cubicBezTo>
                      <a:pt x="39243" y="106803"/>
                      <a:pt x="39148" y="106803"/>
                      <a:pt x="39052" y="106803"/>
                    </a:cubicBezTo>
                    <a:cubicBezTo>
                      <a:pt x="38100" y="106422"/>
                      <a:pt x="37052" y="106232"/>
                      <a:pt x="35909" y="106041"/>
                    </a:cubicBezTo>
                    <a:cubicBezTo>
                      <a:pt x="34480" y="105851"/>
                      <a:pt x="32957" y="105660"/>
                      <a:pt x="31432" y="105660"/>
                    </a:cubicBezTo>
                    <a:cubicBezTo>
                      <a:pt x="29909" y="105565"/>
                      <a:pt x="28384" y="105470"/>
                      <a:pt x="27146" y="105279"/>
                    </a:cubicBezTo>
                    <a:cubicBezTo>
                      <a:pt x="26670" y="105279"/>
                      <a:pt x="26289" y="105089"/>
                      <a:pt x="25813" y="104898"/>
                    </a:cubicBezTo>
                    <a:cubicBezTo>
                      <a:pt x="25432" y="104803"/>
                      <a:pt x="25146" y="104613"/>
                      <a:pt x="24765" y="104422"/>
                    </a:cubicBezTo>
                    <a:cubicBezTo>
                      <a:pt x="24670" y="104327"/>
                      <a:pt x="24479" y="104327"/>
                      <a:pt x="24384" y="104232"/>
                    </a:cubicBezTo>
                    <a:cubicBezTo>
                      <a:pt x="24384" y="104232"/>
                      <a:pt x="24384" y="104232"/>
                      <a:pt x="24289" y="104232"/>
                    </a:cubicBezTo>
                    <a:lnTo>
                      <a:pt x="24289" y="104232"/>
                    </a:lnTo>
                    <a:cubicBezTo>
                      <a:pt x="22479" y="103279"/>
                      <a:pt x="20479" y="102136"/>
                      <a:pt x="17907" y="102136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6" name="Google Shape;156;p8"/>
              <p:cNvSpPr/>
              <p:nvPr/>
            </p:nvSpPr>
            <p:spPr>
              <a:xfrm>
                <a:off x="8825769" y="4670304"/>
                <a:ext cx="19050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90500" h="120000" extrusionOk="0">
                    <a:moveTo>
                      <a:pt x="0" y="88315"/>
                    </a:moveTo>
                    <a:cubicBezTo>
                      <a:pt x="2667" y="88315"/>
                      <a:pt x="5429" y="87118"/>
                      <a:pt x="8287" y="87118"/>
                    </a:cubicBezTo>
                    <a:cubicBezTo>
                      <a:pt x="8667" y="87118"/>
                      <a:pt x="9144" y="87118"/>
                      <a:pt x="9525" y="87118"/>
                    </a:cubicBezTo>
                    <a:cubicBezTo>
                      <a:pt x="11239" y="87118"/>
                      <a:pt x="13049" y="87118"/>
                      <a:pt x="14859" y="85921"/>
                    </a:cubicBezTo>
                    <a:cubicBezTo>
                      <a:pt x="15335" y="85921"/>
                      <a:pt x="15907" y="85921"/>
                      <a:pt x="16383" y="85921"/>
                    </a:cubicBezTo>
                    <a:cubicBezTo>
                      <a:pt x="18192" y="85921"/>
                      <a:pt x="20098" y="85921"/>
                      <a:pt x="22003" y="84712"/>
                    </a:cubicBezTo>
                    <a:cubicBezTo>
                      <a:pt x="22384" y="84712"/>
                      <a:pt x="22765" y="84712"/>
                      <a:pt x="23241" y="84712"/>
                    </a:cubicBezTo>
                    <a:cubicBezTo>
                      <a:pt x="25241" y="84712"/>
                      <a:pt x="27146" y="83515"/>
                      <a:pt x="29051" y="83515"/>
                    </a:cubicBezTo>
                    <a:cubicBezTo>
                      <a:pt x="30670" y="83515"/>
                      <a:pt x="32290" y="82318"/>
                      <a:pt x="33909" y="82318"/>
                    </a:cubicBezTo>
                    <a:cubicBezTo>
                      <a:pt x="34480" y="81121"/>
                      <a:pt x="35147" y="81121"/>
                      <a:pt x="35719" y="81121"/>
                    </a:cubicBezTo>
                    <a:cubicBezTo>
                      <a:pt x="37242" y="81121"/>
                      <a:pt x="38767" y="79912"/>
                      <a:pt x="40291" y="79912"/>
                    </a:cubicBezTo>
                    <a:cubicBezTo>
                      <a:pt x="40767" y="79912"/>
                      <a:pt x="41243" y="79912"/>
                      <a:pt x="41624" y="79912"/>
                    </a:cubicBezTo>
                    <a:cubicBezTo>
                      <a:pt x="47054" y="78715"/>
                      <a:pt x="52101" y="76321"/>
                      <a:pt x="56674" y="75112"/>
                    </a:cubicBezTo>
                    <a:lnTo>
                      <a:pt x="56674" y="75112"/>
                    </a:lnTo>
                    <a:cubicBezTo>
                      <a:pt x="62389" y="72718"/>
                      <a:pt x="67246" y="70312"/>
                      <a:pt x="70675" y="67918"/>
                    </a:cubicBezTo>
                    <a:cubicBezTo>
                      <a:pt x="80200" y="59515"/>
                      <a:pt x="96964" y="36712"/>
                      <a:pt x="113252" y="21115"/>
                    </a:cubicBezTo>
                    <a:cubicBezTo>
                      <a:pt x="113347" y="21115"/>
                      <a:pt x="113347" y="21115"/>
                      <a:pt x="113347" y="21115"/>
                    </a:cubicBezTo>
                    <a:cubicBezTo>
                      <a:pt x="115062" y="19918"/>
                      <a:pt x="116871" y="17512"/>
                      <a:pt x="118586" y="16315"/>
                    </a:cubicBezTo>
                    <a:cubicBezTo>
                      <a:pt x="118776" y="16315"/>
                      <a:pt x="119063" y="16315"/>
                      <a:pt x="119253" y="15118"/>
                    </a:cubicBezTo>
                    <a:cubicBezTo>
                      <a:pt x="120872" y="13921"/>
                      <a:pt x="122396" y="12712"/>
                      <a:pt x="124015" y="10318"/>
                    </a:cubicBezTo>
                    <a:cubicBezTo>
                      <a:pt x="124301" y="10318"/>
                      <a:pt x="124587" y="10318"/>
                      <a:pt x="124873" y="9121"/>
                    </a:cubicBezTo>
                    <a:cubicBezTo>
                      <a:pt x="126396" y="7912"/>
                      <a:pt x="127921" y="6715"/>
                      <a:pt x="129350" y="5518"/>
                    </a:cubicBezTo>
                    <a:cubicBezTo>
                      <a:pt x="129635" y="5518"/>
                      <a:pt x="129921" y="4321"/>
                      <a:pt x="130111" y="4321"/>
                    </a:cubicBezTo>
                    <a:cubicBezTo>
                      <a:pt x="131636" y="3112"/>
                      <a:pt x="133064" y="1915"/>
                      <a:pt x="134398" y="1915"/>
                    </a:cubicBezTo>
                    <a:cubicBezTo>
                      <a:pt x="134684" y="1915"/>
                      <a:pt x="134874" y="1915"/>
                      <a:pt x="135064" y="1915"/>
                    </a:cubicBezTo>
                    <a:cubicBezTo>
                      <a:pt x="136493" y="718"/>
                      <a:pt x="137922" y="718"/>
                      <a:pt x="139255" y="718"/>
                    </a:cubicBezTo>
                    <a:cubicBezTo>
                      <a:pt x="139351" y="718"/>
                      <a:pt x="139446" y="718"/>
                      <a:pt x="139541" y="718"/>
                    </a:cubicBezTo>
                    <a:cubicBezTo>
                      <a:pt x="143923" y="-479"/>
                      <a:pt x="147733" y="-479"/>
                      <a:pt x="150781" y="3112"/>
                    </a:cubicBezTo>
                    <a:cubicBezTo>
                      <a:pt x="157448" y="10318"/>
                      <a:pt x="166021" y="21115"/>
                      <a:pt x="176022" y="25915"/>
                    </a:cubicBezTo>
                    <a:cubicBezTo>
                      <a:pt x="178308" y="27112"/>
                      <a:pt x="180784" y="28321"/>
                      <a:pt x="183166" y="28321"/>
                    </a:cubicBezTo>
                    <a:cubicBezTo>
                      <a:pt x="184118" y="28321"/>
                      <a:pt x="185071" y="29518"/>
                      <a:pt x="186118" y="29518"/>
                    </a:cubicBezTo>
                    <a:cubicBezTo>
                      <a:pt x="188500" y="29518"/>
                      <a:pt x="190976" y="28321"/>
                      <a:pt x="193548" y="27112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7" name="Google Shape;157;p8"/>
              <p:cNvSpPr/>
              <p:nvPr/>
            </p:nvSpPr>
            <p:spPr>
              <a:xfrm>
                <a:off x="8794908" y="4849812"/>
                <a:ext cx="171450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28575" extrusionOk="0">
                    <a:moveTo>
                      <a:pt x="174974" y="0"/>
                    </a:moveTo>
                    <a:lnTo>
                      <a:pt x="168116" y="24670"/>
                    </a:lnTo>
                    <a:cubicBezTo>
                      <a:pt x="168116" y="24098"/>
                      <a:pt x="168116" y="23622"/>
                      <a:pt x="168211" y="23241"/>
                    </a:cubicBezTo>
                    <a:cubicBezTo>
                      <a:pt x="168592" y="16573"/>
                      <a:pt x="167926" y="15431"/>
                      <a:pt x="167926" y="15431"/>
                    </a:cubicBezTo>
                    <a:cubicBezTo>
                      <a:pt x="167926" y="15431"/>
                      <a:pt x="165449" y="9811"/>
                      <a:pt x="106870" y="24956"/>
                    </a:cubicBezTo>
                    <a:cubicBezTo>
                      <a:pt x="96678" y="27527"/>
                      <a:pt x="86582" y="29337"/>
                      <a:pt x="76771" y="30575"/>
                    </a:cubicBezTo>
                    <a:cubicBezTo>
                      <a:pt x="76867" y="30575"/>
                      <a:pt x="77057" y="30575"/>
                      <a:pt x="77152" y="30575"/>
                    </a:cubicBezTo>
                    <a:cubicBezTo>
                      <a:pt x="76676" y="30575"/>
                      <a:pt x="76295" y="30575"/>
                      <a:pt x="75914" y="30670"/>
                    </a:cubicBezTo>
                    <a:cubicBezTo>
                      <a:pt x="72104" y="31147"/>
                      <a:pt x="68294" y="31528"/>
                      <a:pt x="64579" y="31813"/>
                    </a:cubicBezTo>
                    <a:cubicBezTo>
                      <a:pt x="64389" y="31813"/>
                      <a:pt x="64198" y="31813"/>
                      <a:pt x="63912" y="31813"/>
                    </a:cubicBezTo>
                    <a:cubicBezTo>
                      <a:pt x="60293" y="32099"/>
                      <a:pt x="56769" y="32290"/>
                      <a:pt x="53244" y="32385"/>
                    </a:cubicBezTo>
                    <a:cubicBezTo>
                      <a:pt x="52578" y="32385"/>
                      <a:pt x="52006" y="32480"/>
                      <a:pt x="51339" y="32480"/>
                    </a:cubicBezTo>
                    <a:cubicBezTo>
                      <a:pt x="47815" y="32576"/>
                      <a:pt x="44291" y="32671"/>
                      <a:pt x="40957" y="32576"/>
                    </a:cubicBezTo>
                    <a:cubicBezTo>
                      <a:pt x="40481" y="32576"/>
                      <a:pt x="40100" y="32576"/>
                      <a:pt x="39719" y="32576"/>
                    </a:cubicBezTo>
                    <a:cubicBezTo>
                      <a:pt x="36576" y="32576"/>
                      <a:pt x="33623" y="32480"/>
                      <a:pt x="30670" y="32385"/>
                    </a:cubicBezTo>
                    <a:cubicBezTo>
                      <a:pt x="30194" y="32385"/>
                      <a:pt x="29718" y="32385"/>
                      <a:pt x="29337" y="32385"/>
                    </a:cubicBezTo>
                    <a:cubicBezTo>
                      <a:pt x="26289" y="32194"/>
                      <a:pt x="23336" y="32099"/>
                      <a:pt x="20574" y="31909"/>
                    </a:cubicBezTo>
                    <a:cubicBezTo>
                      <a:pt x="20002" y="31813"/>
                      <a:pt x="19526" y="31813"/>
                      <a:pt x="18955" y="31813"/>
                    </a:cubicBezTo>
                    <a:cubicBezTo>
                      <a:pt x="16478" y="31623"/>
                      <a:pt x="14097" y="31433"/>
                      <a:pt x="11811" y="31242"/>
                    </a:cubicBezTo>
                    <a:cubicBezTo>
                      <a:pt x="11525" y="31242"/>
                      <a:pt x="11239" y="31147"/>
                      <a:pt x="10953" y="31147"/>
                    </a:cubicBezTo>
                    <a:cubicBezTo>
                      <a:pt x="8572" y="30861"/>
                      <a:pt x="6382" y="30670"/>
                      <a:pt x="4286" y="30480"/>
                    </a:cubicBezTo>
                    <a:cubicBezTo>
                      <a:pt x="3810" y="30385"/>
                      <a:pt x="3334" y="30385"/>
                      <a:pt x="2953" y="30289"/>
                    </a:cubicBezTo>
                    <a:cubicBezTo>
                      <a:pt x="1905" y="30099"/>
                      <a:pt x="952" y="30004"/>
                      <a:pt x="0" y="29909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8" name="Google Shape;158;p8"/>
              <p:cNvSpPr/>
              <p:nvPr/>
            </p:nvSpPr>
            <p:spPr>
              <a:xfrm>
                <a:off x="8694603" y="4896865"/>
                <a:ext cx="5715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114300" extrusionOk="0">
                    <a:moveTo>
                      <a:pt x="36202" y="17717"/>
                    </a:moveTo>
                    <a:cubicBezTo>
                      <a:pt x="35726" y="21526"/>
                      <a:pt x="34106" y="46958"/>
                      <a:pt x="35535" y="53721"/>
                    </a:cubicBezTo>
                    <a:cubicBezTo>
                      <a:pt x="37059" y="60389"/>
                      <a:pt x="40297" y="77724"/>
                      <a:pt x="43536" y="82391"/>
                    </a:cubicBezTo>
                    <a:cubicBezTo>
                      <a:pt x="46680" y="87154"/>
                      <a:pt x="53347" y="102108"/>
                      <a:pt x="55823" y="105918"/>
                    </a:cubicBezTo>
                    <a:cubicBezTo>
                      <a:pt x="58395" y="109728"/>
                      <a:pt x="59633" y="115919"/>
                      <a:pt x="53442" y="115824"/>
                    </a:cubicBezTo>
                    <a:cubicBezTo>
                      <a:pt x="47346" y="115729"/>
                      <a:pt x="36773" y="113252"/>
                      <a:pt x="34963" y="112681"/>
                    </a:cubicBezTo>
                    <a:cubicBezTo>
                      <a:pt x="33154" y="112109"/>
                      <a:pt x="31249" y="105918"/>
                      <a:pt x="31154" y="103632"/>
                    </a:cubicBezTo>
                    <a:cubicBezTo>
                      <a:pt x="31058" y="101346"/>
                      <a:pt x="28391" y="99822"/>
                      <a:pt x="27248" y="100679"/>
                    </a:cubicBezTo>
                    <a:cubicBezTo>
                      <a:pt x="26010" y="101537"/>
                      <a:pt x="21629" y="102870"/>
                      <a:pt x="21247" y="98869"/>
                    </a:cubicBezTo>
                    <a:cubicBezTo>
                      <a:pt x="20771" y="94964"/>
                      <a:pt x="21343" y="76581"/>
                      <a:pt x="16580" y="62674"/>
                    </a:cubicBezTo>
                    <a:cubicBezTo>
                      <a:pt x="11913" y="48768"/>
                      <a:pt x="6008" y="28575"/>
                      <a:pt x="4484" y="23908"/>
                    </a:cubicBezTo>
                    <a:cubicBezTo>
                      <a:pt x="2864" y="19241"/>
                      <a:pt x="-1708" y="17145"/>
                      <a:pt x="674" y="9811"/>
                    </a:cubicBezTo>
                    <a:cubicBezTo>
                      <a:pt x="1817" y="6286"/>
                      <a:pt x="3436" y="3143"/>
                      <a:pt x="4769" y="667"/>
                    </a:cubicBezTo>
                    <a:cubicBezTo>
                      <a:pt x="4769" y="667"/>
                      <a:pt x="4769" y="762"/>
                      <a:pt x="4769" y="762"/>
                    </a:cubicBezTo>
                    <a:cubicBezTo>
                      <a:pt x="4865" y="476"/>
                      <a:pt x="5055" y="286"/>
                      <a:pt x="5150" y="0"/>
                    </a:cubicBezTo>
                    <a:lnTo>
                      <a:pt x="37155" y="14192"/>
                    </a:lnTo>
                    <a:cubicBezTo>
                      <a:pt x="36678" y="15621"/>
                      <a:pt x="36297" y="16954"/>
                      <a:pt x="36202" y="17717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59" name="Google Shape;159;p8"/>
              <p:cNvSpPr/>
              <p:nvPr/>
            </p:nvSpPr>
            <p:spPr>
              <a:xfrm>
                <a:off x="9054633" y="4667693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265" y="7206"/>
                    </a:moveTo>
                    <a:cubicBezTo>
                      <a:pt x="11074" y="4800"/>
                      <a:pt x="23068" y="2406"/>
                      <a:pt x="33865" y="0"/>
                    </a:cubicBezTo>
                    <a:cubicBezTo>
                      <a:pt x="29065" y="7206"/>
                      <a:pt x="23068" y="15597"/>
                      <a:pt x="17071" y="24000"/>
                    </a:cubicBezTo>
                    <a:cubicBezTo>
                      <a:pt x="1461" y="48000"/>
                      <a:pt x="-932" y="28800"/>
                      <a:pt x="265" y="7206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60" name="Google Shape;160;p8"/>
            <p:cNvGrpSpPr/>
            <p:nvPr/>
          </p:nvGrpSpPr>
          <p:grpSpPr>
            <a:xfrm>
              <a:off x="903306" y="448238"/>
              <a:ext cx="226067" cy="243985"/>
              <a:chOff x="1603882" y="4562823"/>
              <a:chExt cx="486283" cy="524828"/>
            </a:xfrm>
          </p:grpSpPr>
          <p:sp>
            <p:nvSpPr>
              <p:cNvPr id="161" name="Google Shape;161;p8"/>
              <p:cNvSpPr/>
              <p:nvPr/>
            </p:nvSpPr>
            <p:spPr>
              <a:xfrm>
                <a:off x="1784031" y="4685886"/>
                <a:ext cx="20955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209550" h="152400" extrusionOk="0">
                    <a:moveTo>
                      <a:pt x="210122" y="157258"/>
                    </a:moveTo>
                    <a:lnTo>
                      <a:pt x="0" y="22098"/>
                    </a:lnTo>
                    <a:cubicBezTo>
                      <a:pt x="8096" y="20288"/>
                      <a:pt x="22384" y="19241"/>
                      <a:pt x="22384" y="19241"/>
                    </a:cubicBezTo>
                    <a:lnTo>
                      <a:pt x="17717" y="15716"/>
                    </a:lnTo>
                    <a:cubicBezTo>
                      <a:pt x="19812" y="15145"/>
                      <a:pt x="34957" y="14002"/>
                      <a:pt x="34957" y="14002"/>
                    </a:cubicBezTo>
                    <a:lnTo>
                      <a:pt x="33814" y="11621"/>
                    </a:lnTo>
                    <a:cubicBezTo>
                      <a:pt x="40195" y="11621"/>
                      <a:pt x="42482" y="12764"/>
                      <a:pt x="53150" y="16859"/>
                    </a:cubicBezTo>
                    <a:cubicBezTo>
                      <a:pt x="63722" y="20860"/>
                      <a:pt x="72962" y="17050"/>
                      <a:pt x="80677" y="14478"/>
                    </a:cubicBezTo>
                    <a:cubicBezTo>
                      <a:pt x="88487" y="11906"/>
                      <a:pt x="91250" y="10954"/>
                      <a:pt x="101156" y="7620"/>
                    </a:cubicBezTo>
                    <a:cubicBezTo>
                      <a:pt x="111062" y="4286"/>
                      <a:pt x="120968" y="1715"/>
                      <a:pt x="123063" y="286"/>
                    </a:cubicBezTo>
                    <a:cubicBezTo>
                      <a:pt x="123158" y="191"/>
                      <a:pt x="123158" y="95"/>
                      <a:pt x="123349" y="0"/>
                    </a:cubicBezTo>
                    <a:lnTo>
                      <a:pt x="210598" y="157067"/>
                    </a:lnTo>
                    <a:lnTo>
                      <a:pt x="210122" y="1572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2" name="Google Shape;162;p8"/>
              <p:cNvSpPr/>
              <p:nvPr/>
            </p:nvSpPr>
            <p:spPr>
              <a:xfrm>
                <a:off x="1994629" y="4841906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14400"/>
                    </a:moveTo>
                    <a:lnTo>
                      <a:pt x="31194" y="0"/>
                    </a:lnTo>
                    <a:cubicBezTo>
                      <a:pt x="24000" y="9600"/>
                      <a:pt x="18003" y="18003"/>
                      <a:pt x="11994" y="27603"/>
                    </a:cubicBezTo>
                    <a:lnTo>
                      <a:pt x="3603" y="22803"/>
                    </a:lnTo>
                    <a:lnTo>
                      <a:pt x="0" y="144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3" name="Google Shape;163;p8"/>
              <p:cNvSpPr/>
              <p:nvPr/>
            </p:nvSpPr>
            <p:spPr>
              <a:xfrm>
                <a:off x="1994153" y="4843049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600" y="8403"/>
                    </a:moveTo>
                    <a:lnTo>
                      <a:pt x="0" y="1197"/>
                    </a:lnTo>
                    <a:lnTo>
                      <a:pt x="5997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4" name="Google Shape;164;p8"/>
              <p:cNvSpPr/>
              <p:nvPr/>
            </p:nvSpPr>
            <p:spPr>
              <a:xfrm>
                <a:off x="1907380" y="4685315"/>
                <a:ext cx="142875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152400" extrusionOk="0">
                    <a:moveTo>
                      <a:pt x="0" y="667"/>
                    </a:moveTo>
                    <a:cubicBezTo>
                      <a:pt x="191" y="476"/>
                      <a:pt x="381" y="286"/>
                      <a:pt x="571" y="0"/>
                    </a:cubicBezTo>
                    <a:lnTo>
                      <a:pt x="148590" y="2667"/>
                    </a:lnTo>
                    <a:cubicBezTo>
                      <a:pt x="147447" y="2858"/>
                      <a:pt x="146590" y="3048"/>
                      <a:pt x="146590" y="3048"/>
                    </a:cubicBezTo>
                    <a:cubicBezTo>
                      <a:pt x="146590" y="3048"/>
                      <a:pt x="146399" y="14097"/>
                      <a:pt x="148019" y="23813"/>
                    </a:cubicBezTo>
                    <a:cubicBezTo>
                      <a:pt x="149733" y="33433"/>
                      <a:pt x="144018" y="41243"/>
                      <a:pt x="140208" y="49530"/>
                    </a:cubicBezTo>
                    <a:cubicBezTo>
                      <a:pt x="136398" y="57817"/>
                      <a:pt x="138303" y="61341"/>
                      <a:pt x="137636" y="72866"/>
                    </a:cubicBezTo>
                    <a:cubicBezTo>
                      <a:pt x="136874" y="84392"/>
                      <a:pt x="129349" y="103537"/>
                      <a:pt x="122015" y="116491"/>
                    </a:cubicBezTo>
                    <a:cubicBezTo>
                      <a:pt x="114681" y="129540"/>
                      <a:pt x="104299" y="137922"/>
                      <a:pt x="95345" y="149257"/>
                    </a:cubicBezTo>
                    <a:cubicBezTo>
                      <a:pt x="92773" y="152495"/>
                      <a:pt x="90964" y="154781"/>
                      <a:pt x="89535" y="156686"/>
                    </a:cubicBezTo>
                    <a:lnTo>
                      <a:pt x="87058" y="157829"/>
                    </a:lnTo>
                    <a:lnTo>
                      <a:pt x="0" y="667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5" name="Google Shape;165;p8"/>
              <p:cNvSpPr/>
              <p:nvPr/>
            </p:nvSpPr>
            <p:spPr>
              <a:xfrm>
                <a:off x="1907856" y="4562823"/>
                <a:ext cx="18097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123825" extrusionOk="0">
                    <a:moveTo>
                      <a:pt x="1333" y="116777"/>
                    </a:moveTo>
                    <a:cubicBezTo>
                      <a:pt x="1810" y="114872"/>
                      <a:pt x="3429" y="112586"/>
                      <a:pt x="5144" y="109442"/>
                    </a:cubicBezTo>
                    <a:cubicBezTo>
                      <a:pt x="6763" y="106394"/>
                      <a:pt x="9620" y="104013"/>
                      <a:pt x="13621" y="96965"/>
                    </a:cubicBezTo>
                    <a:cubicBezTo>
                      <a:pt x="17621" y="89916"/>
                      <a:pt x="22765" y="85439"/>
                      <a:pt x="25622" y="82296"/>
                    </a:cubicBezTo>
                    <a:cubicBezTo>
                      <a:pt x="28480" y="79248"/>
                      <a:pt x="33623" y="76391"/>
                      <a:pt x="41434" y="65818"/>
                    </a:cubicBezTo>
                    <a:cubicBezTo>
                      <a:pt x="49149" y="55150"/>
                      <a:pt x="58198" y="53531"/>
                      <a:pt x="64960" y="50959"/>
                    </a:cubicBezTo>
                    <a:cubicBezTo>
                      <a:pt x="71819" y="48387"/>
                      <a:pt x="86201" y="37529"/>
                      <a:pt x="90869" y="35338"/>
                    </a:cubicBezTo>
                    <a:cubicBezTo>
                      <a:pt x="95631" y="33242"/>
                      <a:pt x="102203" y="30671"/>
                      <a:pt x="106204" y="29908"/>
                    </a:cubicBezTo>
                    <a:cubicBezTo>
                      <a:pt x="110204" y="29147"/>
                      <a:pt x="111347" y="28194"/>
                      <a:pt x="114681" y="27051"/>
                    </a:cubicBezTo>
                    <a:cubicBezTo>
                      <a:pt x="118015" y="25908"/>
                      <a:pt x="121729" y="24479"/>
                      <a:pt x="121729" y="24479"/>
                    </a:cubicBezTo>
                    <a:cubicBezTo>
                      <a:pt x="121729" y="24479"/>
                      <a:pt x="116586" y="24289"/>
                      <a:pt x="113728" y="24955"/>
                    </a:cubicBezTo>
                    <a:cubicBezTo>
                      <a:pt x="110966" y="25622"/>
                      <a:pt x="110204" y="27051"/>
                      <a:pt x="103632" y="26384"/>
                    </a:cubicBezTo>
                    <a:cubicBezTo>
                      <a:pt x="97060" y="25622"/>
                      <a:pt x="97060" y="20003"/>
                      <a:pt x="97060" y="20003"/>
                    </a:cubicBezTo>
                    <a:cubicBezTo>
                      <a:pt x="95822" y="18383"/>
                      <a:pt x="94678" y="12668"/>
                      <a:pt x="97060" y="12954"/>
                    </a:cubicBezTo>
                    <a:cubicBezTo>
                      <a:pt x="99346" y="13145"/>
                      <a:pt x="101537" y="12002"/>
                      <a:pt x="101537" y="12002"/>
                    </a:cubicBezTo>
                    <a:cubicBezTo>
                      <a:pt x="103442" y="12478"/>
                      <a:pt x="106966" y="11049"/>
                      <a:pt x="114300" y="5906"/>
                    </a:cubicBezTo>
                    <a:cubicBezTo>
                      <a:pt x="121634" y="762"/>
                      <a:pt x="127540" y="0"/>
                      <a:pt x="130778" y="0"/>
                    </a:cubicBezTo>
                    <a:cubicBezTo>
                      <a:pt x="134112" y="0"/>
                      <a:pt x="137636" y="476"/>
                      <a:pt x="143923" y="3048"/>
                    </a:cubicBezTo>
                    <a:cubicBezTo>
                      <a:pt x="150304" y="5620"/>
                      <a:pt x="161163" y="19336"/>
                      <a:pt x="165164" y="25241"/>
                    </a:cubicBezTo>
                    <a:cubicBezTo>
                      <a:pt x="169164" y="31147"/>
                      <a:pt x="174403" y="39434"/>
                      <a:pt x="177927" y="42482"/>
                    </a:cubicBezTo>
                    <a:cubicBezTo>
                      <a:pt x="181451" y="45530"/>
                      <a:pt x="182404" y="46006"/>
                      <a:pt x="182404" y="50673"/>
                    </a:cubicBezTo>
                    <a:cubicBezTo>
                      <a:pt x="182404" y="55436"/>
                      <a:pt x="179070" y="56769"/>
                      <a:pt x="179070" y="56769"/>
                    </a:cubicBezTo>
                    <a:cubicBezTo>
                      <a:pt x="179070" y="56769"/>
                      <a:pt x="181642" y="60579"/>
                      <a:pt x="184023" y="64103"/>
                    </a:cubicBezTo>
                    <a:cubicBezTo>
                      <a:pt x="186404" y="67628"/>
                      <a:pt x="184690" y="71152"/>
                      <a:pt x="184690" y="71152"/>
                    </a:cubicBezTo>
                    <a:cubicBezTo>
                      <a:pt x="185833" y="75152"/>
                      <a:pt x="181356" y="73819"/>
                      <a:pt x="179070" y="73533"/>
                    </a:cubicBezTo>
                    <a:cubicBezTo>
                      <a:pt x="176689" y="73343"/>
                      <a:pt x="172212" y="71152"/>
                      <a:pt x="167259" y="70390"/>
                    </a:cubicBezTo>
                    <a:cubicBezTo>
                      <a:pt x="162306" y="69723"/>
                      <a:pt x="160877" y="73533"/>
                      <a:pt x="160877" y="73533"/>
                    </a:cubicBezTo>
                    <a:cubicBezTo>
                      <a:pt x="160877" y="73533"/>
                      <a:pt x="162592" y="74962"/>
                      <a:pt x="163925" y="76295"/>
                    </a:cubicBezTo>
                    <a:cubicBezTo>
                      <a:pt x="165354" y="77724"/>
                      <a:pt x="167450" y="79629"/>
                      <a:pt x="169354" y="83344"/>
                    </a:cubicBezTo>
                    <a:cubicBezTo>
                      <a:pt x="171260" y="87154"/>
                      <a:pt x="172212" y="89916"/>
                      <a:pt x="172212" y="96584"/>
                    </a:cubicBezTo>
                    <a:cubicBezTo>
                      <a:pt x="172212" y="103156"/>
                      <a:pt x="168402" y="108395"/>
                      <a:pt x="167259" y="110966"/>
                    </a:cubicBezTo>
                    <a:cubicBezTo>
                      <a:pt x="166116" y="113538"/>
                      <a:pt x="165164" y="114967"/>
                      <a:pt x="163925" y="116396"/>
                    </a:cubicBezTo>
                    <a:cubicBezTo>
                      <a:pt x="162687" y="117824"/>
                      <a:pt x="159925" y="118777"/>
                      <a:pt x="155924" y="121634"/>
                    </a:cubicBezTo>
                    <a:cubicBezTo>
                      <a:pt x="153352" y="123444"/>
                      <a:pt x="150114" y="124397"/>
                      <a:pt x="148019" y="124873"/>
                    </a:cubicBezTo>
                    <a:lnTo>
                      <a:pt x="0" y="122206"/>
                    </a:lnTo>
                    <a:cubicBezTo>
                      <a:pt x="1143" y="120777"/>
                      <a:pt x="952" y="118301"/>
                      <a:pt x="1333" y="116777"/>
                    </a:cubicBez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6" name="Google Shape;166;p8"/>
              <p:cNvSpPr/>
              <p:nvPr/>
            </p:nvSpPr>
            <p:spPr>
              <a:xfrm>
                <a:off x="1603882" y="4567276"/>
                <a:ext cx="15240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285750" extrusionOk="0">
                    <a:moveTo>
                      <a:pt x="102140" y="283678"/>
                    </a:moveTo>
                    <a:cubicBezTo>
                      <a:pt x="97854" y="282916"/>
                      <a:pt x="92043" y="274058"/>
                      <a:pt x="92043" y="274058"/>
                    </a:cubicBezTo>
                    <a:cubicBezTo>
                      <a:pt x="91091" y="277392"/>
                      <a:pt x="84519" y="269867"/>
                      <a:pt x="84519" y="269867"/>
                    </a:cubicBezTo>
                    <a:cubicBezTo>
                      <a:pt x="83376" y="271010"/>
                      <a:pt x="74613" y="269676"/>
                      <a:pt x="74613" y="269676"/>
                    </a:cubicBezTo>
                    <a:lnTo>
                      <a:pt x="79756" y="265866"/>
                    </a:lnTo>
                    <a:cubicBezTo>
                      <a:pt x="79756" y="265866"/>
                      <a:pt x="78613" y="265866"/>
                      <a:pt x="74136" y="265390"/>
                    </a:cubicBezTo>
                    <a:cubicBezTo>
                      <a:pt x="69660" y="264914"/>
                      <a:pt x="68326" y="258627"/>
                      <a:pt x="68326" y="258627"/>
                    </a:cubicBezTo>
                    <a:cubicBezTo>
                      <a:pt x="61278" y="258342"/>
                      <a:pt x="48038" y="253674"/>
                      <a:pt x="48038" y="253674"/>
                    </a:cubicBezTo>
                    <a:cubicBezTo>
                      <a:pt x="53753" y="253389"/>
                      <a:pt x="59849" y="244245"/>
                      <a:pt x="56801" y="243292"/>
                    </a:cubicBezTo>
                    <a:cubicBezTo>
                      <a:pt x="53753" y="242340"/>
                      <a:pt x="48038" y="237672"/>
                      <a:pt x="48038" y="237672"/>
                    </a:cubicBezTo>
                    <a:cubicBezTo>
                      <a:pt x="49943" y="237196"/>
                      <a:pt x="51848" y="232529"/>
                      <a:pt x="51848" y="232529"/>
                    </a:cubicBezTo>
                    <a:cubicBezTo>
                      <a:pt x="51848" y="232529"/>
                      <a:pt x="42894" y="236053"/>
                      <a:pt x="34608" y="234624"/>
                    </a:cubicBezTo>
                    <a:cubicBezTo>
                      <a:pt x="26416" y="233291"/>
                      <a:pt x="15558" y="225480"/>
                      <a:pt x="15558" y="225480"/>
                    </a:cubicBezTo>
                    <a:lnTo>
                      <a:pt x="23368" y="225957"/>
                    </a:lnTo>
                    <a:cubicBezTo>
                      <a:pt x="23368" y="225957"/>
                      <a:pt x="21082" y="224814"/>
                      <a:pt x="19368" y="221480"/>
                    </a:cubicBezTo>
                    <a:cubicBezTo>
                      <a:pt x="17748" y="218146"/>
                      <a:pt x="30417" y="207288"/>
                      <a:pt x="30417" y="207288"/>
                    </a:cubicBezTo>
                    <a:lnTo>
                      <a:pt x="25273" y="204716"/>
                    </a:lnTo>
                    <a:cubicBezTo>
                      <a:pt x="25273" y="204716"/>
                      <a:pt x="34989" y="201668"/>
                      <a:pt x="42228" y="197858"/>
                    </a:cubicBezTo>
                    <a:cubicBezTo>
                      <a:pt x="49562" y="194048"/>
                      <a:pt x="48324" y="189857"/>
                      <a:pt x="48324" y="189857"/>
                    </a:cubicBezTo>
                    <a:cubicBezTo>
                      <a:pt x="48324" y="189857"/>
                      <a:pt x="40513" y="187095"/>
                      <a:pt x="37465" y="185380"/>
                    </a:cubicBezTo>
                    <a:cubicBezTo>
                      <a:pt x="34417" y="183761"/>
                      <a:pt x="29274" y="172902"/>
                      <a:pt x="29274" y="168902"/>
                    </a:cubicBezTo>
                    <a:cubicBezTo>
                      <a:pt x="29274" y="164901"/>
                      <a:pt x="27369" y="165378"/>
                      <a:pt x="23844" y="166521"/>
                    </a:cubicBezTo>
                    <a:cubicBezTo>
                      <a:pt x="20320" y="167664"/>
                      <a:pt x="16605" y="164616"/>
                      <a:pt x="14891" y="164616"/>
                    </a:cubicBezTo>
                    <a:cubicBezTo>
                      <a:pt x="13272" y="164616"/>
                      <a:pt x="8509" y="163473"/>
                      <a:pt x="5271" y="163473"/>
                    </a:cubicBezTo>
                    <a:cubicBezTo>
                      <a:pt x="2032" y="163473"/>
                      <a:pt x="603" y="159948"/>
                      <a:pt x="32" y="154995"/>
                    </a:cubicBezTo>
                    <a:cubicBezTo>
                      <a:pt x="-444" y="150042"/>
                      <a:pt x="4509" y="148804"/>
                      <a:pt x="9081" y="146709"/>
                    </a:cubicBezTo>
                    <a:cubicBezTo>
                      <a:pt x="13557" y="144613"/>
                      <a:pt x="10319" y="143184"/>
                      <a:pt x="8604" y="143661"/>
                    </a:cubicBezTo>
                    <a:cubicBezTo>
                      <a:pt x="6890" y="144137"/>
                      <a:pt x="2699" y="142899"/>
                      <a:pt x="2699" y="142899"/>
                    </a:cubicBezTo>
                    <a:cubicBezTo>
                      <a:pt x="-2254" y="133659"/>
                      <a:pt x="10986" y="122610"/>
                      <a:pt x="10986" y="122610"/>
                    </a:cubicBezTo>
                    <a:cubicBezTo>
                      <a:pt x="6699" y="118896"/>
                      <a:pt x="14700" y="111371"/>
                      <a:pt x="14700" y="111371"/>
                    </a:cubicBezTo>
                    <a:cubicBezTo>
                      <a:pt x="14700" y="111371"/>
                      <a:pt x="16796" y="112038"/>
                      <a:pt x="10033" y="109466"/>
                    </a:cubicBezTo>
                    <a:cubicBezTo>
                      <a:pt x="3175" y="106894"/>
                      <a:pt x="7461" y="102322"/>
                      <a:pt x="10986" y="101465"/>
                    </a:cubicBezTo>
                    <a:cubicBezTo>
                      <a:pt x="14510" y="100512"/>
                      <a:pt x="14224" y="96988"/>
                      <a:pt x="14224" y="96988"/>
                    </a:cubicBezTo>
                    <a:cubicBezTo>
                      <a:pt x="11843" y="93750"/>
                      <a:pt x="3842" y="90702"/>
                      <a:pt x="3842" y="90702"/>
                    </a:cubicBezTo>
                    <a:cubicBezTo>
                      <a:pt x="4699" y="86511"/>
                      <a:pt x="16320" y="87654"/>
                      <a:pt x="17558" y="86511"/>
                    </a:cubicBezTo>
                    <a:cubicBezTo>
                      <a:pt x="18701" y="85272"/>
                      <a:pt x="18510" y="78700"/>
                      <a:pt x="17558" y="75176"/>
                    </a:cubicBezTo>
                    <a:cubicBezTo>
                      <a:pt x="16605" y="71652"/>
                      <a:pt x="20320" y="73080"/>
                      <a:pt x="21558" y="73271"/>
                    </a:cubicBezTo>
                    <a:cubicBezTo>
                      <a:pt x="22797" y="73461"/>
                      <a:pt x="22511" y="72509"/>
                      <a:pt x="22035" y="70223"/>
                    </a:cubicBezTo>
                    <a:cubicBezTo>
                      <a:pt x="21558" y="67842"/>
                      <a:pt x="25273" y="65175"/>
                      <a:pt x="25273" y="65175"/>
                    </a:cubicBezTo>
                    <a:lnTo>
                      <a:pt x="20606" y="63555"/>
                    </a:lnTo>
                    <a:cubicBezTo>
                      <a:pt x="16796" y="58412"/>
                      <a:pt x="27464" y="55840"/>
                      <a:pt x="27464" y="55840"/>
                    </a:cubicBezTo>
                    <a:cubicBezTo>
                      <a:pt x="26226" y="49649"/>
                      <a:pt x="36417" y="52221"/>
                      <a:pt x="36608" y="50125"/>
                    </a:cubicBezTo>
                    <a:cubicBezTo>
                      <a:pt x="36894" y="48030"/>
                      <a:pt x="42799" y="45839"/>
                      <a:pt x="42799" y="45839"/>
                    </a:cubicBezTo>
                    <a:cubicBezTo>
                      <a:pt x="40608" y="43553"/>
                      <a:pt x="38513" y="35742"/>
                      <a:pt x="38513" y="35742"/>
                    </a:cubicBezTo>
                    <a:cubicBezTo>
                      <a:pt x="37084" y="30599"/>
                      <a:pt x="49562" y="24217"/>
                      <a:pt x="49562" y="24217"/>
                    </a:cubicBezTo>
                    <a:cubicBezTo>
                      <a:pt x="49562" y="24217"/>
                      <a:pt x="45085" y="21550"/>
                      <a:pt x="45752" y="13835"/>
                    </a:cubicBezTo>
                    <a:cubicBezTo>
                      <a:pt x="46514" y="6120"/>
                      <a:pt x="55944" y="11454"/>
                      <a:pt x="55944" y="11454"/>
                    </a:cubicBezTo>
                    <a:cubicBezTo>
                      <a:pt x="53372" y="9549"/>
                      <a:pt x="54324" y="4881"/>
                      <a:pt x="54324" y="4881"/>
                    </a:cubicBezTo>
                    <a:cubicBezTo>
                      <a:pt x="59563" y="405"/>
                      <a:pt x="79566" y="17835"/>
                      <a:pt x="79566" y="17835"/>
                    </a:cubicBezTo>
                    <a:cubicBezTo>
                      <a:pt x="79566" y="17835"/>
                      <a:pt x="80328" y="8691"/>
                      <a:pt x="79566" y="3453"/>
                    </a:cubicBezTo>
                    <a:cubicBezTo>
                      <a:pt x="78899" y="-1786"/>
                      <a:pt x="80994" y="-357"/>
                      <a:pt x="83852" y="3072"/>
                    </a:cubicBezTo>
                    <a:cubicBezTo>
                      <a:pt x="86614" y="6310"/>
                      <a:pt x="93472" y="29170"/>
                      <a:pt x="93472" y="29170"/>
                    </a:cubicBezTo>
                    <a:cubicBezTo>
                      <a:pt x="97473" y="17359"/>
                      <a:pt x="104521" y="36028"/>
                      <a:pt x="111665" y="46410"/>
                    </a:cubicBezTo>
                    <a:cubicBezTo>
                      <a:pt x="118713" y="56793"/>
                      <a:pt x="122047" y="88892"/>
                      <a:pt x="122714" y="94512"/>
                    </a:cubicBezTo>
                    <a:cubicBezTo>
                      <a:pt x="123476" y="100131"/>
                      <a:pt x="124619" y="107466"/>
                      <a:pt x="126048" y="110514"/>
                    </a:cubicBezTo>
                    <a:cubicBezTo>
                      <a:pt x="127476" y="113562"/>
                      <a:pt x="127000" y="120420"/>
                      <a:pt x="127000" y="125087"/>
                    </a:cubicBezTo>
                    <a:cubicBezTo>
                      <a:pt x="127000" y="129754"/>
                      <a:pt x="131477" y="136422"/>
                      <a:pt x="131477" y="136422"/>
                    </a:cubicBezTo>
                    <a:cubicBezTo>
                      <a:pt x="131477" y="136422"/>
                      <a:pt x="135001" y="138803"/>
                      <a:pt x="138335" y="140422"/>
                    </a:cubicBezTo>
                    <a:cubicBezTo>
                      <a:pt x="141669" y="142041"/>
                      <a:pt x="147098" y="145566"/>
                      <a:pt x="153194" y="145566"/>
                    </a:cubicBezTo>
                    <a:cubicBezTo>
                      <a:pt x="153575" y="145566"/>
                      <a:pt x="154051" y="145566"/>
                      <a:pt x="154432" y="145470"/>
                    </a:cubicBezTo>
                    <a:lnTo>
                      <a:pt x="104140" y="285774"/>
                    </a:lnTo>
                    <a:cubicBezTo>
                      <a:pt x="103759" y="284726"/>
                      <a:pt x="103188" y="283869"/>
                      <a:pt x="102140" y="283678"/>
                    </a:cubicBez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7" name="Google Shape;167;p8"/>
              <p:cNvSpPr/>
              <p:nvPr/>
            </p:nvSpPr>
            <p:spPr>
              <a:xfrm>
                <a:off x="1844229" y="4988496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997" y="3603"/>
                    </a:moveTo>
                    <a:cubicBezTo>
                      <a:pt x="3603" y="2406"/>
                      <a:pt x="2406" y="1197"/>
                      <a:pt x="0" y="0"/>
                    </a:cubicBezTo>
                    <a:lnTo>
                      <a:pt x="5997" y="360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8" name="Google Shape;168;p8"/>
              <p:cNvSpPr/>
              <p:nvPr/>
            </p:nvSpPr>
            <p:spPr>
              <a:xfrm>
                <a:off x="1994915" y="4843715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8403" y="4800"/>
                    </a:moveTo>
                    <a:cubicBezTo>
                      <a:pt x="7206" y="5997"/>
                      <a:pt x="7206" y="7206"/>
                      <a:pt x="5997" y="9600"/>
                    </a:cubicBezTo>
                    <a:lnTo>
                      <a:pt x="0" y="0"/>
                    </a:lnTo>
                    <a:lnTo>
                      <a:pt x="8403" y="48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69" name="Google Shape;169;p8"/>
              <p:cNvSpPr/>
              <p:nvPr/>
            </p:nvSpPr>
            <p:spPr>
              <a:xfrm>
                <a:off x="1772030" y="4843049"/>
                <a:ext cx="219075" cy="142875"/>
              </a:xfrm>
              <a:custGeom>
                <a:avLst/>
                <a:gdLst/>
                <a:ahLst/>
                <a:cxnLst/>
                <a:rect l="l" t="t" r="r" b="b"/>
                <a:pathLst>
                  <a:path w="219075" h="142875" extrusionOk="0">
                    <a:moveTo>
                      <a:pt x="84677" y="151257"/>
                    </a:moveTo>
                    <a:cubicBezTo>
                      <a:pt x="84677" y="151257"/>
                      <a:pt x="77534" y="148685"/>
                      <a:pt x="72676" y="145733"/>
                    </a:cubicBezTo>
                    <a:lnTo>
                      <a:pt x="72200" y="145447"/>
                    </a:lnTo>
                    <a:cubicBezTo>
                      <a:pt x="70580" y="144494"/>
                      <a:pt x="69342" y="143447"/>
                      <a:pt x="68580" y="142494"/>
                    </a:cubicBezTo>
                    <a:cubicBezTo>
                      <a:pt x="68580" y="142494"/>
                      <a:pt x="68771" y="142970"/>
                      <a:pt x="69056" y="143637"/>
                    </a:cubicBezTo>
                    <a:lnTo>
                      <a:pt x="46958" y="130493"/>
                    </a:lnTo>
                    <a:cubicBezTo>
                      <a:pt x="42482" y="130016"/>
                      <a:pt x="33338" y="125730"/>
                      <a:pt x="33338" y="125730"/>
                    </a:cubicBezTo>
                    <a:lnTo>
                      <a:pt x="36576" y="123634"/>
                    </a:lnTo>
                    <a:cubicBezTo>
                      <a:pt x="30480" y="124301"/>
                      <a:pt x="20288" y="120110"/>
                      <a:pt x="20288" y="120110"/>
                    </a:cubicBezTo>
                    <a:cubicBezTo>
                      <a:pt x="21241" y="120110"/>
                      <a:pt x="26384" y="117062"/>
                      <a:pt x="26384" y="117062"/>
                    </a:cubicBezTo>
                    <a:cubicBezTo>
                      <a:pt x="18574" y="117920"/>
                      <a:pt x="11811" y="113443"/>
                      <a:pt x="11811" y="113443"/>
                    </a:cubicBezTo>
                    <a:cubicBezTo>
                      <a:pt x="14383" y="114205"/>
                      <a:pt x="22193" y="109919"/>
                      <a:pt x="22193" y="109919"/>
                    </a:cubicBezTo>
                    <a:cubicBezTo>
                      <a:pt x="17526" y="112490"/>
                      <a:pt x="15811" y="108776"/>
                      <a:pt x="7810" y="104013"/>
                    </a:cubicBezTo>
                    <a:cubicBezTo>
                      <a:pt x="4286" y="102013"/>
                      <a:pt x="1810" y="101060"/>
                      <a:pt x="0" y="100298"/>
                    </a:cubicBezTo>
                    <a:lnTo>
                      <a:pt x="222218" y="0"/>
                    </a:lnTo>
                    <a:lnTo>
                      <a:pt x="222980" y="476"/>
                    </a:lnTo>
                    <a:lnTo>
                      <a:pt x="223361" y="1238"/>
                    </a:lnTo>
                    <a:cubicBezTo>
                      <a:pt x="221075" y="4763"/>
                      <a:pt x="219647" y="8192"/>
                      <a:pt x="215932" y="16954"/>
                    </a:cubicBezTo>
                    <a:cubicBezTo>
                      <a:pt x="209550" y="32004"/>
                      <a:pt x="186500" y="47530"/>
                      <a:pt x="173736" y="57531"/>
                    </a:cubicBezTo>
                    <a:cubicBezTo>
                      <a:pt x="160973" y="67437"/>
                      <a:pt x="159353" y="69247"/>
                      <a:pt x="146399" y="80201"/>
                    </a:cubicBezTo>
                    <a:cubicBezTo>
                      <a:pt x="133445" y="90964"/>
                      <a:pt x="132302" y="96203"/>
                      <a:pt x="128969" y="103537"/>
                    </a:cubicBezTo>
                    <a:cubicBezTo>
                      <a:pt x="125730" y="110871"/>
                      <a:pt x="123730" y="118396"/>
                      <a:pt x="123539" y="122873"/>
                    </a:cubicBezTo>
                    <a:cubicBezTo>
                      <a:pt x="123349" y="127349"/>
                      <a:pt x="118586" y="137255"/>
                      <a:pt x="115538" y="141732"/>
                    </a:cubicBezTo>
                    <a:cubicBezTo>
                      <a:pt x="112490" y="146209"/>
                      <a:pt x="108204" y="148876"/>
                      <a:pt x="108204" y="148876"/>
                    </a:cubicBezTo>
                    <a:cubicBezTo>
                      <a:pt x="108204" y="148876"/>
                      <a:pt x="108395" y="149352"/>
                      <a:pt x="108680" y="150019"/>
                    </a:cubicBezTo>
                    <a:lnTo>
                      <a:pt x="84868" y="151638"/>
                    </a:lnTo>
                    <a:lnTo>
                      <a:pt x="84677" y="151257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0" name="Google Shape;170;p8"/>
              <p:cNvSpPr/>
              <p:nvPr/>
            </p:nvSpPr>
            <p:spPr>
              <a:xfrm>
                <a:off x="1803187" y="4973351"/>
                <a:ext cx="17145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14300" extrusionOk="0">
                    <a:moveTo>
                      <a:pt x="122290" y="115729"/>
                    </a:moveTo>
                    <a:cubicBezTo>
                      <a:pt x="122290" y="115729"/>
                      <a:pt x="122100" y="117729"/>
                      <a:pt x="122100" y="119539"/>
                    </a:cubicBezTo>
                    <a:cubicBezTo>
                      <a:pt x="123243" y="119253"/>
                      <a:pt x="124386" y="118872"/>
                      <a:pt x="125529" y="118586"/>
                    </a:cubicBezTo>
                    <a:cubicBezTo>
                      <a:pt x="127624" y="115062"/>
                      <a:pt x="129148" y="112109"/>
                      <a:pt x="127053" y="109252"/>
                    </a:cubicBezTo>
                    <a:cubicBezTo>
                      <a:pt x="127053" y="109252"/>
                      <a:pt x="127720" y="105537"/>
                      <a:pt x="123052" y="102679"/>
                    </a:cubicBezTo>
                    <a:cubicBezTo>
                      <a:pt x="118290" y="99822"/>
                      <a:pt x="113813" y="95822"/>
                      <a:pt x="113813" y="95822"/>
                    </a:cubicBezTo>
                    <a:cubicBezTo>
                      <a:pt x="113813" y="95822"/>
                      <a:pt x="114099" y="92297"/>
                      <a:pt x="116480" y="92107"/>
                    </a:cubicBezTo>
                    <a:cubicBezTo>
                      <a:pt x="118861" y="91821"/>
                      <a:pt x="124291" y="91345"/>
                      <a:pt x="131053" y="90202"/>
                    </a:cubicBezTo>
                    <a:cubicBezTo>
                      <a:pt x="137911" y="88964"/>
                      <a:pt x="137435" y="88964"/>
                      <a:pt x="140674" y="89726"/>
                    </a:cubicBezTo>
                    <a:cubicBezTo>
                      <a:pt x="144007" y="90392"/>
                      <a:pt x="146770" y="89249"/>
                      <a:pt x="151532" y="87344"/>
                    </a:cubicBezTo>
                    <a:cubicBezTo>
                      <a:pt x="156199" y="85439"/>
                      <a:pt x="158104" y="84773"/>
                      <a:pt x="160771" y="84963"/>
                    </a:cubicBezTo>
                    <a:cubicBezTo>
                      <a:pt x="163343" y="85249"/>
                      <a:pt x="167344" y="83344"/>
                      <a:pt x="167344" y="83344"/>
                    </a:cubicBezTo>
                    <a:cubicBezTo>
                      <a:pt x="167344" y="83344"/>
                      <a:pt x="174202" y="82391"/>
                      <a:pt x="176297" y="82868"/>
                    </a:cubicBezTo>
                    <a:cubicBezTo>
                      <a:pt x="178393" y="83344"/>
                      <a:pt x="179631" y="81915"/>
                      <a:pt x="176107" y="80201"/>
                    </a:cubicBezTo>
                    <a:cubicBezTo>
                      <a:pt x="172487" y="78676"/>
                      <a:pt x="166391" y="77057"/>
                      <a:pt x="166391" y="77057"/>
                    </a:cubicBezTo>
                    <a:cubicBezTo>
                      <a:pt x="166391" y="77057"/>
                      <a:pt x="165439" y="75343"/>
                      <a:pt x="159343" y="77057"/>
                    </a:cubicBezTo>
                    <a:cubicBezTo>
                      <a:pt x="153151" y="78676"/>
                      <a:pt x="153723" y="78676"/>
                      <a:pt x="150199" y="78962"/>
                    </a:cubicBezTo>
                    <a:cubicBezTo>
                      <a:pt x="146579" y="79153"/>
                      <a:pt x="139054" y="79439"/>
                      <a:pt x="133435" y="79629"/>
                    </a:cubicBezTo>
                    <a:cubicBezTo>
                      <a:pt x="127720" y="79915"/>
                      <a:pt x="118099" y="77248"/>
                      <a:pt x="115813" y="76295"/>
                    </a:cubicBezTo>
                    <a:cubicBezTo>
                      <a:pt x="113432" y="75343"/>
                      <a:pt x="113432" y="74390"/>
                      <a:pt x="113432" y="74390"/>
                    </a:cubicBezTo>
                    <a:cubicBezTo>
                      <a:pt x="113432" y="74390"/>
                      <a:pt x="120290" y="65913"/>
                      <a:pt x="118576" y="63055"/>
                    </a:cubicBezTo>
                    <a:cubicBezTo>
                      <a:pt x="116956" y="60198"/>
                      <a:pt x="115051" y="59055"/>
                      <a:pt x="112194" y="60007"/>
                    </a:cubicBezTo>
                    <a:cubicBezTo>
                      <a:pt x="109336" y="60960"/>
                      <a:pt x="106574" y="66103"/>
                      <a:pt x="106574" y="66103"/>
                    </a:cubicBezTo>
                    <a:cubicBezTo>
                      <a:pt x="106574" y="66103"/>
                      <a:pt x="103717" y="67056"/>
                      <a:pt x="102383" y="65818"/>
                    </a:cubicBezTo>
                    <a:cubicBezTo>
                      <a:pt x="100954" y="64675"/>
                      <a:pt x="96001" y="57341"/>
                      <a:pt x="92477" y="51911"/>
                    </a:cubicBezTo>
                    <a:cubicBezTo>
                      <a:pt x="89334" y="47149"/>
                      <a:pt x="79809" y="24765"/>
                      <a:pt x="77618" y="19622"/>
                    </a:cubicBezTo>
                    <a:lnTo>
                      <a:pt x="53806" y="21241"/>
                    </a:lnTo>
                    <a:lnTo>
                      <a:pt x="62950" y="34766"/>
                    </a:lnTo>
                    <a:cubicBezTo>
                      <a:pt x="62950" y="34766"/>
                      <a:pt x="60854" y="34576"/>
                      <a:pt x="58282" y="34004"/>
                    </a:cubicBezTo>
                    <a:cubicBezTo>
                      <a:pt x="55711" y="33528"/>
                      <a:pt x="53996" y="35433"/>
                      <a:pt x="49329" y="36385"/>
                    </a:cubicBezTo>
                    <a:cubicBezTo>
                      <a:pt x="44566" y="37338"/>
                      <a:pt x="45995" y="35909"/>
                      <a:pt x="45995" y="34195"/>
                    </a:cubicBezTo>
                    <a:cubicBezTo>
                      <a:pt x="45995" y="32861"/>
                      <a:pt x="39709" y="17431"/>
                      <a:pt x="37994" y="13145"/>
                    </a:cubicBezTo>
                    <a:lnTo>
                      <a:pt x="15801" y="0"/>
                    </a:lnTo>
                    <a:cubicBezTo>
                      <a:pt x="15801" y="0"/>
                      <a:pt x="18373" y="8001"/>
                      <a:pt x="18658" y="10573"/>
                    </a:cubicBezTo>
                    <a:cubicBezTo>
                      <a:pt x="18849" y="13145"/>
                      <a:pt x="14848" y="16669"/>
                      <a:pt x="18658" y="18098"/>
                    </a:cubicBezTo>
                    <a:cubicBezTo>
                      <a:pt x="22373" y="19526"/>
                      <a:pt x="21230" y="19241"/>
                      <a:pt x="21230" y="19241"/>
                    </a:cubicBezTo>
                    <a:cubicBezTo>
                      <a:pt x="21230" y="19241"/>
                      <a:pt x="24278" y="28861"/>
                      <a:pt x="21230" y="32671"/>
                    </a:cubicBezTo>
                    <a:cubicBezTo>
                      <a:pt x="18182" y="36481"/>
                      <a:pt x="6371" y="45625"/>
                      <a:pt x="6371" y="45625"/>
                    </a:cubicBezTo>
                    <a:lnTo>
                      <a:pt x="751" y="52006"/>
                    </a:lnTo>
                    <a:cubicBezTo>
                      <a:pt x="751" y="52006"/>
                      <a:pt x="-2106" y="57245"/>
                      <a:pt x="3323" y="54769"/>
                    </a:cubicBezTo>
                    <a:cubicBezTo>
                      <a:pt x="3323" y="54769"/>
                      <a:pt x="4942" y="58579"/>
                      <a:pt x="8752" y="56198"/>
                    </a:cubicBezTo>
                    <a:cubicBezTo>
                      <a:pt x="12562" y="53816"/>
                      <a:pt x="16277" y="46958"/>
                      <a:pt x="20563" y="46006"/>
                    </a:cubicBezTo>
                    <a:cubicBezTo>
                      <a:pt x="20563" y="46006"/>
                      <a:pt x="22945" y="46482"/>
                      <a:pt x="22945" y="49340"/>
                    </a:cubicBezTo>
                    <a:cubicBezTo>
                      <a:pt x="22945" y="52197"/>
                      <a:pt x="24754" y="57817"/>
                      <a:pt x="27231" y="58102"/>
                    </a:cubicBezTo>
                    <a:cubicBezTo>
                      <a:pt x="29517" y="58293"/>
                      <a:pt x="35041" y="64199"/>
                      <a:pt x="35232" y="66294"/>
                    </a:cubicBezTo>
                    <a:cubicBezTo>
                      <a:pt x="35422" y="68485"/>
                      <a:pt x="35232" y="75057"/>
                      <a:pt x="35232" y="75057"/>
                    </a:cubicBezTo>
                    <a:lnTo>
                      <a:pt x="32660" y="77152"/>
                    </a:lnTo>
                    <a:cubicBezTo>
                      <a:pt x="32660" y="77152"/>
                      <a:pt x="35041" y="79248"/>
                      <a:pt x="36946" y="78105"/>
                    </a:cubicBezTo>
                    <a:cubicBezTo>
                      <a:pt x="38851" y="76867"/>
                      <a:pt x="41137" y="76200"/>
                      <a:pt x="41137" y="76200"/>
                    </a:cubicBezTo>
                    <a:cubicBezTo>
                      <a:pt x="41137" y="76200"/>
                      <a:pt x="49138" y="77629"/>
                      <a:pt x="47519" y="71247"/>
                    </a:cubicBezTo>
                    <a:cubicBezTo>
                      <a:pt x="45900" y="64865"/>
                      <a:pt x="45138" y="59531"/>
                      <a:pt x="45138" y="59531"/>
                    </a:cubicBezTo>
                    <a:lnTo>
                      <a:pt x="45805" y="57626"/>
                    </a:lnTo>
                    <a:cubicBezTo>
                      <a:pt x="45805" y="57626"/>
                      <a:pt x="55234" y="54769"/>
                      <a:pt x="64474" y="59246"/>
                    </a:cubicBezTo>
                    <a:cubicBezTo>
                      <a:pt x="73618" y="63722"/>
                      <a:pt x="77428" y="62770"/>
                      <a:pt x="77428" y="62770"/>
                    </a:cubicBezTo>
                    <a:cubicBezTo>
                      <a:pt x="77428" y="62770"/>
                      <a:pt x="81428" y="66294"/>
                      <a:pt x="78666" y="67723"/>
                    </a:cubicBezTo>
                    <a:cubicBezTo>
                      <a:pt x="75808" y="69151"/>
                      <a:pt x="69903" y="73819"/>
                      <a:pt x="71332" y="77152"/>
                    </a:cubicBezTo>
                    <a:cubicBezTo>
                      <a:pt x="72760" y="80486"/>
                      <a:pt x="73713" y="81915"/>
                      <a:pt x="76570" y="81153"/>
                    </a:cubicBezTo>
                    <a:cubicBezTo>
                      <a:pt x="79428" y="80486"/>
                      <a:pt x="82190" y="77343"/>
                      <a:pt x="82190" y="77343"/>
                    </a:cubicBezTo>
                    <a:cubicBezTo>
                      <a:pt x="82190" y="77343"/>
                      <a:pt x="84571" y="81153"/>
                      <a:pt x="85238" y="83725"/>
                    </a:cubicBezTo>
                    <a:cubicBezTo>
                      <a:pt x="86000" y="86297"/>
                      <a:pt x="87810" y="89440"/>
                      <a:pt x="90667" y="89630"/>
                    </a:cubicBezTo>
                    <a:cubicBezTo>
                      <a:pt x="93430" y="89821"/>
                      <a:pt x="95049" y="90297"/>
                      <a:pt x="96763" y="92678"/>
                    </a:cubicBezTo>
                    <a:cubicBezTo>
                      <a:pt x="98383" y="95059"/>
                      <a:pt x="99335" y="98584"/>
                      <a:pt x="102669" y="100394"/>
                    </a:cubicBezTo>
                    <a:cubicBezTo>
                      <a:pt x="106003" y="102299"/>
                      <a:pt x="112765" y="107537"/>
                      <a:pt x="115909" y="108585"/>
                    </a:cubicBezTo>
                    <a:cubicBezTo>
                      <a:pt x="118957" y="109823"/>
                      <a:pt x="118480" y="111728"/>
                      <a:pt x="119433" y="113348"/>
                    </a:cubicBezTo>
                    <a:cubicBezTo>
                      <a:pt x="120195" y="115443"/>
                      <a:pt x="122290" y="115729"/>
                      <a:pt x="122290" y="115729"/>
                    </a:cubicBezTo>
                    <a:moveTo>
                      <a:pt x="71617" y="50482"/>
                    </a:moveTo>
                    <a:cubicBezTo>
                      <a:pt x="71617" y="50482"/>
                      <a:pt x="61711" y="49435"/>
                      <a:pt x="58949" y="47339"/>
                    </a:cubicBezTo>
                    <a:cubicBezTo>
                      <a:pt x="56092" y="45244"/>
                      <a:pt x="54187" y="44672"/>
                      <a:pt x="54187" y="44672"/>
                    </a:cubicBezTo>
                    <a:cubicBezTo>
                      <a:pt x="54187" y="44672"/>
                      <a:pt x="58187" y="44291"/>
                      <a:pt x="59806" y="43339"/>
                    </a:cubicBezTo>
                    <a:cubicBezTo>
                      <a:pt x="61426" y="42386"/>
                      <a:pt x="66379" y="42101"/>
                      <a:pt x="66379" y="42101"/>
                    </a:cubicBezTo>
                    <a:lnTo>
                      <a:pt x="71617" y="50482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1" name="Google Shape;171;p8"/>
              <p:cNvSpPr/>
              <p:nvPr/>
            </p:nvSpPr>
            <p:spPr>
              <a:xfrm>
                <a:off x="1994153" y="4843049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997" y="0"/>
                    </a:moveTo>
                    <a:lnTo>
                      <a:pt x="0" y="1197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2" name="Google Shape;172;p8"/>
              <p:cNvSpPr/>
              <p:nvPr/>
            </p:nvSpPr>
            <p:spPr>
              <a:xfrm>
                <a:off x="1994629" y="4841906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14400"/>
                    </a:moveTo>
                    <a:lnTo>
                      <a:pt x="31194" y="0"/>
                    </a:lnTo>
                    <a:cubicBezTo>
                      <a:pt x="24000" y="9600"/>
                      <a:pt x="18003" y="18003"/>
                      <a:pt x="11994" y="27603"/>
                    </a:cubicBezTo>
                    <a:lnTo>
                      <a:pt x="3603" y="22803"/>
                    </a:lnTo>
                    <a:lnTo>
                      <a:pt x="0" y="144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3" name="Google Shape;173;p8"/>
              <p:cNvSpPr/>
              <p:nvPr/>
            </p:nvSpPr>
            <p:spPr>
              <a:xfrm>
                <a:off x="1994153" y="4843049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600" y="8403"/>
                    </a:moveTo>
                    <a:lnTo>
                      <a:pt x="0" y="1197"/>
                    </a:lnTo>
                    <a:lnTo>
                      <a:pt x="5997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4" name="Google Shape;174;p8"/>
              <p:cNvSpPr/>
              <p:nvPr/>
            </p:nvSpPr>
            <p:spPr>
              <a:xfrm>
                <a:off x="1907380" y="4685315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8403"/>
                    </a:moveTo>
                    <a:cubicBezTo>
                      <a:pt x="2406" y="5997"/>
                      <a:pt x="4800" y="3603"/>
                      <a:pt x="7194" y="0"/>
                    </a:cubicBez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5" name="Google Shape;175;p8"/>
              <p:cNvSpPr/>
              <p:nvPr/>
            </p:nvSpPr>
            <p:spPr>
              <a:xfrm>
                <a:off x="1907952" y="467960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70803"/>
                    </a:moveTo>
                    <a:cubicBezTo>
                      <a:pt x="13203" y="50406"/>
                      <a:pt x="12006" y="19200"/>
                      <a:pt x="16806" y="0"/>
                    </a:cubicBez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6" name="Google Shape;176;p8"/>
              <p:cNvSpPr/>
              <p:nvPr/>
            </p:nvSpPr>
            <p:spPr>
              <a:xfrm>
                <a:off x="1706022" y="48510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24000" y="26406"/>
                    </a:moveTo>
                    <a:cubicBezTo>
                      <a:pt x="20397" y="11994"/>
                      <a:pt x="13203" y="1197"/>
                      <a:pt x="0" y="0"/>
                    </a:cubicBez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7" name="Google Shape;177;p8"/>
              <p:cNvSpPr/>
              <p:nvPr/>
            </p:nvSpPr>
            <p:spPr>
              <a:xfrm>
                <a:off x="1844229" y="4988496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997" y="3603"/>
                    </a:moveTo>
                    <a:cubicBezTo>
                      <a:pt x="3603" y="2406"/>
                      <a:pt x="2406" y="1197"/>
                      <a:pt x="0" y="0"/>
                    </a:cubicBezTo>
                    <a:lnTo>
                      <a:pt x="5997" y="360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8" name="Google Shape;178;p8"/>
              <p:cNvSpPr/>
              <p:nvPr/>
            </p:nvSpPr>
            <p:spPr>
              <a:xfrm>
                <a:off x="1994915" y="4843715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8403" y="4800"/>
                    </a:moveTo>
                    <a:cubicBezTo>
                      <a:pt x="7206" y="5997"/>
                      <a:pt x="7206" y="7206"/>
                      <a:pt x="5997" y="9600"/>
                    </a:cubicBezTo>
                    <a:lnTo>
                      <a:pt x="0" y="0"/>
                    </a:lnTo>
                    <a:lnTo>
                      <a:pt x="8403" y="48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79" name="Google Shape;179;p8"/>
              <p:cNvSpPr/>
              <p:nvPr/>
            </p:nvSpPr>
            <p:spPr>
              <a:xfrm>
                <a:off x="1784031" y="4685886"/>
                <a:ext cx="11430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14300" h="19050" extrusionOk="0">
                    <a:moveTo>
                      <a:pt x="0" y="22098"/>
                    </a:moveTo>
                    <a:cubicBezTo>
                      <a:pt x="8096" y="20288"/>
                      <a:pt x="22384" y="19241"/>
                      <a:pt x="22384" y="19241"/>
                    </a:cubicBezTo>
                    <a:lnTo>
                      <a:pt x="17717" y="15716"/>
                    </a:lnTo>
                    <a:cubicBezTo>
                      <a:pt x="19812" y="15145"/>
                      <a:pt x="34957" y="14002"/>
                      <a:pt x="34957" y="14002"/>
                    </a:cubicBezTo>
                    <a:lnTo>
                      <a:pt x="33814" y="11621"/>
                    </a:lnTo>
                    <a:cubicBezTo>
                      <a:pt x="40195" y="11621"/>
                      <a:pt x="42482" y="12764"/>
                      <a:pt x="53150" y="16859"/>
                    </a:cubicBezTo>
                    <a:cubicBezTo>
                      <a:pt x="63722" y="20860"/>
                      <a:pt x="72962" y="17050"/>
                      <a:pt x="80677" y="14478"/>
                    </a:cubicBezTo>
                    <a:cubicBezTo>
                      <a:pt x="88487" y="11906"/>
                      <a:pt x="91250" y="10954"/>
                      <a:pt x="101156" y="7620"/>
                    </a:cubicBezTo>
                    <a:cubicBezTo>
                      <a:pt x="111062" y="4286"/>
                      <a:pt x="120968" y="1715"/>
                      <a:pt x="123063" y="286"/>
                    </a:cubicBezTo>
                    <a:cubicBezTo>
                      <a:pt x="123158" y="191"/>
                      <a:pt x="123158" y="95"/>
                      <a:pt x="123349" y="0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0" name="Google Shape;180;p8"/>
              <p:cNvSpPr/>
              <p:nvPr/>
            </p:nvSpPr>
            <p:spPr>
              <a:xfrm>
                <a:off x="1994439" y="4687886"/>
                <a:ext cx="5715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152400" extrusionOk="0">
                    <a:moveTo>
                      <a:pt x="61531" y="0"/>
                    </a:moveTo>
                    <a:cubicBezTo>
                      <a:pt x="60389" y="286"/>
                      <a:pt x="59531" y="476"/>
                      <a:pt x="59531" y="476"/>
                    </a:cubicBezTo>
                    <a:cubicBezTo>
                      <a:pt x="59531" y="476"/>
                      <a:pt x="59341" y="11525"/>
                      <a:pt x="60960" y="21241"/>
                    </a:cubicBezTo>
                    <a:cubicBezTo>
                      <a:pt x="62675" y="30861"/>
                      <a:pt x="56959" y="38672"/>
                      <a:pt x="53150" y="46958"/>
                    </a:cubicBezTo>
                    <a:cubicBezTo>
                      <a:pt x="49340" y="55245"/>
                      <a:pt x="51245" y="58769"/>
                      <a:pt x="50578" y="70295"/>
                    </a:cubicBezTo>
                    <a:cubicBezTo>
                      <a:pt x="49816" y="81820"/>
                      <a:pt x="42291" y="100965"/>
                      <a:pt x="34957" y="113919"/>
                    </a:cubicBezTo>
                    <a:cubicBezTo>
                      <a:pt x="27623" y="126968"/>
                      <a:pt x="17240" y="135350"/>
                      <a:pt x="8287" y="146685"/>
                    </a:cubicBezTo>
                    <a:cubicBezTo>
                      <a:pt x="5715" y="149924"/>
                      <a:pt x="3905" y="152210"/>
                      <a:pt x="2476" y="154115"/>
                    </a:cubicBezTo>
                    <a:lnTo>
                      <a:pt x="0" y="155258"/>
                    </a:ln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1" name="Google Shape;181;p8"/>
              <p:cNvSpPr/>
              <p:nvPr/>
            </p:nvSpPr>
            <p:spPr>
              <a:xfrm>
                <a:off x="1708022" y="4853145"/>
                <a:ext cx="57150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85725" extrusionOk="0">
                    <a:moveTo>
                      <a:pt x="64008" y="90297"/>
                    </a:moveTo>
                    <a:cubicBezTo>
                      <a:pt x="61531" y="89344"/>
                      <a:pt x="60198" y="88868"/>
                      <a:pt x="59817" y="87440"/>
                    </a:cubicBezTo>
                    <a:cubicBezTo>
                      <a:pt x="59150" y="84868"/>
                      <a:pt x="50864" y="79915"/>
                      <a:pt x="46577" y="78010"/>
                    </a:cubicBezTo>
                    <a:cubicBezTo>
                      <a:pt x="42386" y="76105"/>
                      <a:pt x="41148" y="72580"/>
                      <a:pt x="38386" y="66675"/>
                    </a:cubicBezTo>
                    <a:cubicBezTo>
                      <a:pt x="35528" y="60865"/>
                      <a:pt x="33147" y="63818"/>
                      <a:pt x="28765" y="59817"/>
                    </a:cubicBezTo>
                    <a:cubicBezTo>
                      <a:pt x="24289" y="55817"/>
                      <a:pt x="24765" y="51340"/>
                      <a:pt x="23527" y="47816"/>
                    </a:cubicBezTo>
                    <a:cubicBezTo>
                      <a:pt x="22384" y="44291"/>
                      <a:pt x="15049" y="35814"/>
                      <a:pt x="8953" y="33909"/>
                    </a:cubicBezTo>
                    <a:cubicBezTo>
                      <a:pt x="2762" y="32004"/>
                      <a:pt x="4191" y="19526"/>
                      <a:pt x="1429" y="14669"/>
                    </a:cubicBezTo>
                    <a:cubicBezTo>
                      <a:pt x="-762" y="10858"/>
                      <a:pt x="952" y="3619"/>
                      <a:pt x="0" y="0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2" name="Google Shape;182;p8"/>
              <p:cNvSpPr/>
              <p:nvPr/>
            </p:nvSpPr>
            <p:spPr>
              <a:xfrm>
                <a:off x="1758124" y="4707984"/>
                <a:ext cx="190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120000" extrusionOk="0">
                    <a:moveTo>
                      <a:pt x="0" y="61203"/>
                    </a:moveTo>
                    <a:cubicBezTo>
                      <a:pt x="6286" y="60006"/>
                      <a:pt x="16573" y="48000"/>
                      <a:pt x="21431" y="16806"/>
                    </a:cubicBezTo>
                    <a:cubicBezTo>
                      <a:pt x="22384" y="10797"/>
                      <a:pt x="24098" y="4800"/>
                      <a:pt x="25908" y="0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3" name="Google Shape;183;p8"/>
              <p:cNvSpPr/>
              <p:nvPr/>
            </p:nvSpPr>
            <p:spPr>
              <a:xfrm>
                <a:off x="1909190" y="4562823"/>
                <a:ext cx="18097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123825" extrusionOk="0">
                    <a:moveTo>
                      <a:pt x="0" y="116777"/>
                    </a:moveTo>
                    <a:cubicBezTo>
                      <a:pt x="476" y="114872"/>
                      <a:pt x="2096" y="112586"/>
                      <a:pt x="3810" y="109442"/>
                    </a:cubicBezTo>
                    <a:cubicBezTo>
                      <a:pt x="5429" y="106394"/>
                      <a:pt x="8287" y="104013"/>
                      <a:pt x="12287" y="96965"/>
                    </a:cubicBezTo>
                    <a:cubicBezTo>
                      <a:pt x="16288" y="89916"/>
                      <a:pt x="21431" y="85439"/>
                      <a:pt x="24289" y="82296"/>
                    </a:cubicBezTo>
                    <a:cubicBezTo>
                      <a:pt x="27146" y="79248"/>
                      <a:pt x="32290" y="76391"/>
                      <a:pt x="40100" y="65818"/>
                    </a:cubicBezTo>
                    <a:cubicBezTo>
                      <a:pt x="47816" y="55150"/>
                      <a:pt x="56864" y="53531"/>
                      <a:pt x="63627" y="50959"/>
                    </a:cubicBezTo>
                    <a:cubicBezTo>
                      <a:pt x="70485" y="48387"/>
                      <a:pt x="84868" y="37529"/>
                      <a:pt x="89535" y="35338"/>
                    </a:cubicBezTo>
                    <a:cubicBezTo>
                      <a:pt x="94298" y="33242"/>
                      <a:pt x="100870" y="30671"/>
                      <a:pt x="104870" y="29908"/>
                    </a:cubicBezTo>
                    <a:cubicBezTo>
                      <a:pt x="108871" y="29147"/>
                      <a:pt x="110014" y="28194"/>
                      <a:pt x="113348" y="27051"/>
                    </a:cubicBezTo>
                    <a:cubicBezTo>
                      <a:pt x="116681" y="25908"/>
                      <a:pt x="120396" y="24479"/>
                      <a:pt x="120396" y="24479"/>
                    </a:cubicBezTo>
                    <a:cubicBezTo>
                      <a:pt x="120396" y="24479"/>
                      <a:pt x="115253" y="24289"/>
                      <a:pt x="112395" y="24955"/>
                    </a:cubicBezTo>
                    <a:cubicBezTo>
                      <a:pt x="109633" y="25622"/>
                      <a:pt x="108871" y="27051"/>
                      <a:pt x="102299" y="26384"/>
                    </a:cubicBezTo>
                    <a:cubicBezTo>
                      <a:pt x="95726" y="25622"/>
                      <a:pt x="95726" y="20003"/>
                      <a:pt x="95726" y="20003"/>
                    </a:cubicBezTo>
                    <a:cubicBezTo>
                      <a:pt x="94488" y="18383"/>
                      <a:pt x="93345" y="12668"/>
                      <a:pt x="95726" y="12954"/>
                    </a:cubicBezTo>
                    <a:cubicBezTo>
                      <a:pt x="98012" y="13145"/>
                      <a:pt x="100203" y="12002"/>
                      <a:pt x="100203" y="12002"/>
                    </a:cubicBezTo>
                    <a:cubicBezTo>
                      <a:pt x="102108" y="12478"/>
                      <a:pt x="105632" y="11049"/>
                      <a:pt x="112967" y="5906"/>
                    </a:cubicBezTo>
                    <a:cubicBezTo>
                      <a:pt x="120301" y="762"/>
                      <a:pt x="126206" y="0"/>
                      <a:pt x="129445" y="0"/>
                    </a:cubicBezTo>
                    <a:cubicBezTo>
                      <a:pt x="132779" y="0"/>
                      <a:pt x="136303" y="476"/>
                      <a:pt x="142589" y="3048"/>
                    </a:cubicBezTo>
                    <a:cubicBezTo>
                      <a:pt x="148971" y="5620"/>
                      <a:pt x="159830" y="19336"/>
                      <a:pt x="163830" y="25241"/>
                    </a:cubicBezTo>
                    <a:cubicBezTo>
                      <a:pt x="167830" y="31147"/>
                      <a:pt x="173069" y="39434"/>
                      <a:pt x="176594" y="42482"/>
                    </a:cubicBezTo>
                    <a:cubicBezTo>
                      <a:pt x="180118" y="45530"/>
                      <a:pt x="181070" y="46006"/>
                      <a:pt x="181070" y="50673"/>
                    </a:cubicBezTo>
                    <a:cubicBezTo>
                      <a:pt x="181070" y="55436"/>
                      <a:pt x="177737" y="56769"/>
                      <a:pt x="177737" y="56769"/>
                    </a:cubicBezTo>
                    <a:cubicBezTo>
                      <a:pt x="177737" y="56769"/>
                      <a:pt x="180308" y="60579"/>
                      <a:pt x="182690" y="64103"/>
                    </a:cubicBezTo>
                    <a:cubicBezTo>
                      <a:pt x="185071" y="67628"/>
                      <a:pt x="183356" y="71152"/>
                      <a:pt x="183356" y="71152"/>
                    </a:cubicBezTo>
                    <a:cubicBezTo>
                      <a:pt x="184499" y="75152"/>
                      <a:pt x="180023" y="73819"/>
                      <a:pt x="177737" y="73533"/>
                    </a:cubicBezTo>
                    <a:cubicBezTo>
                      <a:pt x="175355" y="73343"/>
                      <a:pt x="170879" y="71152"/>
                      <a:pt x="165926" y="70390"/>
                    </a:cubicBezTo>
                    <a:cubicBezTo>
                      <a:pt x="160973" y="69723"/>
                      <a:pt x="159544" y="73533"/>
                      <a:pt x="159544" y="73533"/>
                    </a:cubicBezTo>
                    <a:cubicBezTo>
                      <a:pt x="159544" y="73533"/>
                      <a:pt x="161258" y="74962"/>
                      <a:pt x="162592" y="76295"/>
                    </a:cubicBezTo>
                    <a:cubicBezTo>
                      <a:pt x="164021" y="77724"/>
                      <a:pt x="166116" y="79629"/>
                      <a:pt x="168021" y="83344"/>
                    </a:cubicBezTo>
                    <a:cubicBezTo>
                      <a:pt x="169926" y="87154"/>
                      <a:pt x="170879" y="89916"/>
                      <a:pt x="170879" y="96584"/>
                    </a:cubicBezTo>
                    <a:cubicBezTo>
                      <a:pt x="170879" y="103156"/>
                      <a:pt x="167069" y="108395"/>
                      <a:pt x="165926" y="110966"/>
                    </a:cubicBezTo>
                    <a:cubicBezTo>
                      <a:pt x="164783" y="113538"/>
                      <a:pt x="163830" y="114967"/>
                      <a:pt x="162592" y="116396"/>
                    </a:cubicBezTo>
                    <a:cubicBezTo>
                      <a:pt x="161354" y="117824"/>
                      <a:pt x="158591" y="118777"/>
                      <a:pt x="154591" y="121634"/>
                    </a:cubicBezTo>
                    <a:cubicBezTo>
                      <a:pt x="152019" y="123444"/>
                      <a:pt x="148780" y="124397"/>
                      <a:pt x="146685" y="124873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4" name="Google Shape;184;p8"/>
              <p:cNvSpPr/>
              <p:nvPr/>
            </p:nvSpPr>
            <p:spPr>
              <a:xfrm>
                <a:off x="1603882" y="4567276"/>
                <a:ext cx="152400" cy="276225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276225" extrusionOk="0">
                    <a:moveTo>
                      <a:pt x="102140" y="283678"/>
                    </a:moveTo>
                    <a:cubicBezTo>
                      <a:pt x="97854" y="282916"/>
                      <a:pt x="92043" y="274058"/>
                      <a:pt x="92043" y="274058"/>
                    </a:cubicBezTo>
                    <a:cubicBezTo>
                      <a:pt x="91091" y="277392"/>
                      <a:pt x="84519" y="269867"/>
                      <a:pt x="84519" y="269867"/>
                    </a:cubicBezTo>
                    <a:cubicBezTo>
                      <a:pt x="83376" y="271010"/>
                      <a:pt x="74613" y="269676"/>
                      <a:pt x="74613" y="269676"/>
                    </a:cubicBezTo>
                    <a:lnTo>
                      <a:pt x="79756" y="265866"/>
                    </a:lnTo>
                    <a:cubicBezTo>
                      <a:pt x="79756" y="265866"/>
                      <a:pt x="78613" y="265866"/>
                      <a:pt x="74136" y="265390"/>
                    </a:cubicBezTo>
                    <a:cubicBezTo>
                      <a:pt x="69660" y="264914"/>
                      <a:pt x="68326" y="258627"/>
                      <a:pt x="68326" y="258627"/>
                    </a:cubicBezTo>
                    <a:cubicBezTo>
                      <a:pt x="61278" y="258342"/>
                      <a:pt x="48038" y="253674"/>
                      <a:pt x="48038" y="253674"/>
                    </a:cubicBezTo>
                    <a:cubicBezTo>
                      <a:pt x="53753" y="253389"/>
                      <a:pt x="59849" y="244245"/>
                      <a:pt x="56801" y="243292"/>
                    </a:cubicBezTo>
                    <a:cubicBezTo>
                      <a:pt x="53753" y="242340"/>
                      <a:pt x="48038" y="237672"/>
                      <a:pt x="48038" y="237672"/>
                    </a:cubicBezTo>
                    <a:cubicBezTo>
                      <a:pt x="49943" y="237196"/>
                      <a:pt x="51848" y="232529"/>
                      <a:pt x="51848" y="232529"/>
                    </a:cubicBezTo>
                    <a:cubicBezTo>
                      <a:pt x="51848" y="232529"/>
                      <a:pt x="42894" y="236053"/>
                      <a:pt x="34608" y="234624"/>
                    </a:cubicBezTo>
                    <a:cubicBezTo>
                      <a:pt x="26416" y="233291"/>
                      <a:pt x="15558" y="225480"/>
                      <a:pt x="15558" y="225480"/>
                    </a:cubicBezTo>
                    <a:lnTo>
                      <a:pt x="23368" y="225957"/>
                    </a:lnTo>
                    <a:cubicBezTo>
                      <a:pt x="23368" y="225957"/>
                      <a:pt x="21082" y="224814"/>
                      <a:pt x="19368" y="221480"/>
                    </a:cubicBezTo>
                    <a:cubicBezTo>
                      <a:pt x="17748" y="218146"/>
                      <a:pt x="30417" y="207288"/>
                      <a:pt x="30417" y="207288"/>
                    </a:cubicBezTo>
                    <a:lnTo>
                      <a:pt x="25273" y="204716"/>
                    </a:lnTo>
                    <a:cubicBezTo>
                      <a:pt x="25273" y="204716"/>
                      <a:pt x="34989" y="201668"/>
                      <a:pt x="42228" y="197858"/>
                    </a:cubicBezTo>
                    <a:cubicBezTo>
                      <a:pt x="49562" y="194048"/>
                      <a:pt x="48324" y="189857"/>
                      <a:pt x="48324" y="189857"/>
                    </a:cubicBezTo>
                    <a:cubicBezTo>
                      <a:pt x="48324" y="189857"/>
                      <a:pt x="40513" y="187095"/>
                      <a:pt x="37465" y="185380"/>
                    </a:cubicBezTo>
                    <a:cubicBezTo>
                      <a:pt x="34417" y="183761"/>
                      <a:pt x="29274" y="172902"/>
                      <a:pt x="29274" y="168902"/>
                    </a:cubicBezTo>
                    <a:cubicBezTo>
                      <a:pt x="29274" y="164901"/>
                      <a:pt x="27369" y="165378"/>
                      <a:pt x="23844" y="166521"/>
                    </a:cubicBezTo>
                    <a:cubicBezTo>
                      <a:pt x="20320" y="167664"/>
                      <a:pt x="16605" y="164616"/>
                      <a:pt x="14891" y="164616"/>
                    </a:cubicBezTo>
                    <a:cubicBezTo>
                      <a:pt x="13272" y="164616"/>
                      <a:pt x="8509" y="163473"/>
                      <a:pt x="5271" y="163473"/>
                    </a:cubicBezTo>
                    <a:cubicBezTo>
                      <a:pt x="2032" y="163473"/>
                      <a:pt x="603" y="159948"/>
                      <a:pt x="32" y="154995"/>
                    </a:cubicBezTo>
                    <a:cubicBezTo>
                      <a:pt x="-444" y="150042"/>
                      <a:pt x="4509" y="148804"/>
                      <a:pt x="9081" y="146709"/>
                    </a:cubicBezTo>
                    <a:cubicBezTo>
                      <a:pt x="13557" y="144613"/>
                      <a:pt x="10319" y="143184"/>
                      <a:pt x="8604" y="143661"/>
                    </a:cubicBezTo>
                    <a:cubicBezTo>
                      <a:pt x="6890" y="144137"/>
                      <a:pt x="2699" y="142899"/>
                      <a:pt x="2699" y="142899"/>
                    </a:cubicBezTo>
                    <a:cubicBezTo>
                      <a:pt x="-2254" y="133659"/>
                      <a:pt x="10986" y="122610"/>
                      <a:pt x="10986" y="122610"/>
                    </a:cubicBezTo>
                    <a:cubicBezTo>
                      <a:pt x="6699" y="118896"/>
                      <a:pt x="14700" y="111371"/>
                      <a:pt x="14700" y="111371"/>
                    </a:cubicBezTo>
                    <a:cubicBezTo>
                      <a:pt x="14700" y="111371"/>
                      <a:pt x="16796" y="112038"/>
                      <a:pt x="10033" y="109466"/>
                    </a:cubicBezTo>
                    <a:cubicBezTo>
                      <a:pt x="3175" y="106894"/>
                      <a:pt x="7461" y="102322"/>
                      <a:pt x="10986" y="101465"/>
                    </a:cubicBezTo>
                    <a:cubicBezTo>
                      <a:pt x="14510" y="100512"/>
                      <a:pt x="14224" y="96988"/>
                      <a:pt x="14224" y="96988"/>
                    </a:cubicBezTo>
                    <a:cubicBezTo>
                      <a:pt x="11843" y="93750"/>
                      <a:pt x="3842" y="90702"/>
                      <a:pt x="3842" y="90702"/>
                    </a:cubicBezTo>
                    <a:cubicBezTo>
                      <a:pt x="4699" y="86511"/>
                      <a:pt x="16320" y="87654"/>
                      <a:pt x="17558" y="86511"/>
                    </a:cubicBezTo>
                    <a:cubicBezTo>
                      <a:pt x="18701" y="85272"/>
                      <a:pt x="18510" y="78700"/>
                      <a:pt x="17558" y="75176"/>
                    </a:cubicBezTo>
                    <a:cubicBezTo>
                      <a:pt x="16605" y="71652"/>
                      <a:pt x="20320" y="73080"/>
                      <a:pt x="21558" y="73271"/>
                    </a:cubicBezTo>
                    <a:cubicBezTo>
                      <a:pt x="22797" y="73461"/>
                      <a:pt x="22511" y="72509"/>
                      <a:pt x="22035" y="70223"/>
                    </a:cubicBezTo>
                    <a:cubicBezTo>
                      <a:pt x="21558" y="67842"/>
                      <a:pt x="25273" y="65175"/>
                      <a:pt x="25273" y="65175"/>
                    </a:cubicBezTo>
                    <a:lnTo>
                      <a:pt x="20606" y="63555"/>
                    </a:lnTo>
                    <a:cubicBezTo>
                      <a:pt x="16796" y="58412"/>
                      <a:pt x="27464" y="55840"/>
                      <a:pt x="27464" y="55840"/>
                    </a:cubicBezTo>
                    <a:cubicBezTo>
                      <a:pt x="26226" y="49649"/>
                      <a:pt x="36417" y="52221"/>
                      <a:pt x="36608" y="50125"/>
                    </a:cubicBezTo>
                    <a:cubicBezTo>
                      <a:pt x="36894" y="48030"/>
                      <a:pt x="42799" y="45839"/>
                      <a:pt x="42799" y="45839"/>
                    </a:cubicBezTo>
                    <a:cubicBezTo>
                      <a:pt x="40608" y="43553"/>
                      <a:pt x="38513" y="35742"/>
                      <a:pt x="38513" y="35742"/>
                    </a:cubicBezTo>
                    <a:cubicBezTo>
                      <a:pt x="37084" y="30599"/>
                      <a:pt x="49562" y="24217"/>
                      <a:pt x="49562" y="24217"/>
                    </a:cubicBezTo>
                    <a:cubicBezTo>
                      <a:pt x="49562" y="24217"/>
                      <a:pt x="45085" y="21550"/>
                      <a:pt x="45752" y="13835"/>
                    </a:cubicBezTo>
                    <a:cubicBezTo>
                      <a:pt x="46514" y="6120"/>
                      <a:pt x="55944" y="11454"/>
                      <a:pt x="55944" y="11454"/>
                    </a:cubicBezTo>
                    <a:cubicBezTo>
                      <a:pt x="53372" y="9549"/>
                      <a:pt x="54324" y="4881"/>
                      <a:pt x="54324" y="4881"/>
                    </a:cubicBezTo>
                    <a:cubicBezTo>
                      <a:pt x="59563" y="405"/>
                      <a:pt x="79566" y="17835"/>
                      <a:pt x="79566" y="17835"/>
                    </a:cubicBezTo>
                    <a:cubicBezTo>
                      <a:pt x="79566" y="17835"/>
                      <a:pt x="80328" y="8691"/>
                      <a:pt x="79566" y="3453"/>
                    </a:cubicBezTo>
                    <a:cubicBezTo>
                      <a:pt x="78899" y="-1786"/>
                      <a:pt x="80994" y="-357"/>
                      <a:pt x="83852" y="3072"/>
                    </a:cubicBezTo>
                    <a:cubicBezTo>
                      <a:pt x="86614" y="6310"/>
                      <a:pt x="93472" y="29170"/>
                      <a:pt x="93472" y="29170"/>
                    </a:cubicBezTo>
                    <a:cubicBezTo>
                      <a:pt x="97473" y="17359"/>
                      <a:pt x="104521" y="36028"/>
                      <a:pt x="111665" y="46410"/>
                    </a:cubicBezTo>
                    <a:cubicBezTo>
                      <a:pt x="118713" y="56793"/>
                      <a:pt x="122047" y="88892"/>
                      <a:pt x="122714" y="94512"/>
                    </a:cubicBezTo>
                    <a:cubicBezTo>
                      <a:pt x="123476" y="100131"/>
                      <a:pt x="124619" y="107466"/>
                      <a:pt x="126048" y="110514"/>
                    </a:cubicBezTo>
                    <a:cubicBezTo>
                      <a:pt x="127476" y="113562"/>
                      <a:pt x="127000" y="120420"/>
                      <a:pt x="127000" y="125087"/>
                    </a:cubicBezTo>
                    <a:cubicBezTo>
                      <a:pt x="127000" y="129754"/>
                      <a:pt x="131477" y="136422"/>
                      <a:pt x="131477" y="136422"/>
                    </a:cubicBezTo>
                    <a:cubicBezTo>
                      <a:pt x="131477" y="136422"/>
                      <a:pt x="135001" y="138803"/>
                      <a:pt x="138335" y="140422"/>
                    </a:cubicBezTo>
                    <a:cubicBezTo>
                      <a:pt x="141669" y="142041"/>
                      <a:pt x="147098" y="145566"/>
                      <a:pt x="153194" y="145566"/>
                    </a:cubicBezTo>
                    <a:cubicBezTo>
                      <a:pt x="153575" y="145566"/>
                      <a:pt x="154051" y="145566"/>
                      <a:pt x="154432" y="145470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5" name="Google Shape;185;p8"/>
              <p:cNvSpPr/>
              <p:nvPr/>
            </p:nvSpPr>
            <p:spPr>
              <a:xfrm>
                <a:off x="1771839" y="4843144"/>
                <a:ext cx="219075" cy="142875"/>
              </a:xfrm>
              <a:custGeom>
                <a:avLst/>
                <a:gdLst/>
                <a:ahLst/>
                <a:cxnLst/>
                <a:rect l="l" t="t" r="r" b="b"/>
                <a:pathLst>
                  <a:path w="219075" h="142875" extrusionOk="0">
                    <a:moveTo>
                      <a:pt x="222314" y="0"/>
                    </a:moveTo>
                    <a:lnTo>
                      <a:pt x="223076" y="476"/>
                    </a:lnTo>
                    <a:lnTo>
                      <a:pt x="223457" y="1238"/>
                    </a:lnTo>
                    <a:cubicBezTo>
                      <a:pt x="221171" y="4763"/>
                      <a:pt x="219742" y="8191"/>
                      <a:pt x="216027" y="16955"/>
                    </a:cubicBezTo>
                    <a:cubicBezTo>
                      <a:pt x="209645" y="32004"/>
                      <a:pt x="186595" y="47530"/>
                      <a:pt x="173831" y="57531"/>
                    </a:cubicBezTo>
                    <a:cubicBezTo>
                      <a:pt x="161068" y="67437"/>
                      <a:pt x="159449" y="69247"/>
                      <a:pt x="146494" y="80201"/>
                    </a:cubicBezTo>
                    <a:cubicBezTo>
                      <a:pt x="133541" y="90964"/>
                      <a:pt x="132398" y="96203"/>
                      <a:pt x="129064" y="103537"/>
                    </a:cubicBezTo>
                    <a:cubicBezTo>
                      <a:pt x="125825" y="110871"/>
                      <a:pt x="123825" y="118396"/>
                      <a:pt x="123635" y="122873"/>
                    </a:cubicBezTo>
                    <a:cubicBezTo>
                      <a:pt x="123444" y="127349"/>
                      <a:pt x="118682" y="137255"/>
                      <a:pt x="115634" y="141732"/>
                    </a:cubicBezTo>
                    <a:cubicBezTo>
                      <a:pt x="112586" y="146209"/>
                      <a:pt x="108299" y="148876"/>
                      <a:pt x="108299" y="148876"/>
                    </a:cubicBezTo>
                    <a:cubicBezTo>
                      <a:pt x="108299" y="148876"/>
                      <a:pt x="108490" y="149352"/>
                      <a:pt x="108776" y="150019"/>
                    </a:cubicBezTo>
                    <a:lnTo>
                      <a:pt x="84963" y="151638"/>
                    </a:lnTo>
                    <a:lnTo>
                      <a:pt x="84677" y="151352"/>
                    </a:lnTo>
                    <a:cubicBezTo>
                      <a:pt x="84677" y="151352"/>
                      <a:pt x="77534" y="148781"/>
                      <a:pt x="72676" y="145828"/>
                    </a:cubicBezTo>
                    <a:lnTo>
                      <a:pt x="72200" y="145542"/>
                    </a:lnTo>
                    <a:cubicBezTo>
                      <a:pt x="70580" y="144589"/>
                      <a:pt x="69342" y="143542"/>
                      <a:pt x="68580" y="142589"/>
                    </a:cubicBezTo>
                    <a:cubicBezTo>
                      <a:pt x="68580" y="142589"/>
                      <a:pt x="68771" y="143065"/>
                      <a:pt x="69056" y="143732"/>
                    </a:cubicBezTo>
                    <a:lnTo>
                      <a:pt x="46958" y="130588"/>
                    </a:lnTo>
                    <a:cubicBezTo>
                      <a:pt x="42482" y="130112"/>
                      <a:pt x="33338" y="125825"/>
                      <a:pt x="33338" y="125825"/>
                    </a:cubicBezTo>
                    <a:lnTo>
                      <a:pt x="36576" y="123730"/>
                    </a:lnTo>
                    <a:cubicBezTo>
                      <a:pt x="30480" y="124396"/>
                      <a:pt x="20288" y="120206"/>
                      <a:pt x="20288" y="120206"/>
                    </a:cubicBezTo>
                    <a:cubicBezTo>
                      <a:pt x="21241" y="120206"/>
                      <a:pt x="26384" y="117158"/>
                      <a:pt x="26384" y="117158"/>
                    </a:cubicBezTo>
                    <a:cubicBezTo>
                      <a:pt x="18574" y="118015"/>
                      <a:pt x="11811" y="113538"/>
                      <a:pt x="11811" y="113538"/>
                    </a:cubicBezTo>
                    <a:cubicBezTo>
                      <a:pt x="14383" y="114300"/>
                      <a:pt x="22193" y="110014"/>
                      <a:pt x="22193" y="110014"/>
                    </a:cubicBezTo>
                    <a:cubicBezTo>
                      <a:pt x="17526" y="112586"/>
                      <a:pt x="15812" y="108871"/>
                      <a:pt x="7811" y="104108"/>
                    </a:cubicBezTo>
                    <a:cubicBezTo>
                      <a:pt x="4286" y="102108"/>
                      <a:pt x="1810" y="101156"/>
                      <a:pt x="0" y="100393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6" name="Google Shape;186;p8"/>
              <p:cNvSpPr/>
              <p:nvPr/>
            </p:nvSpPr>
            <p:spPr>
              <a:xfrm>
                <a:off x="1803187" y="4973351"/>
                <a:ext cx="17145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14300" extrusionOk="0">
                    <a:moveTo>
                      <a:pt x="122290" y="115729"/>
                    </a:moveTo>
                    <a:cubicBezTo>
                      <a:pt x="122290" y="115729"/>
                      <a:pt x="122100" y="117729"/>
                      <a:pt x="122100" y="119539"/>
                    </a:cubicBezTo>
                    <a:cubicBezTo>
                      <a:pt x="123243" y="119253"/>
                      <a:pt x="124386" y="118872"/>
                      <a:pt x="125529" y="118586"/>
                    </a:cubicBezTo>
                    <a:cubicBezTo>
                      <a:pt x="127624" y="115062"/>
                      <a:pt x="129148" y="112109"/>
                      <a:pt x="127053" y="109252"/>
                    </a:cubicBezTo>
                    <a:cubicBezTo>
                      <a:pt x="127053" y="109252"/>
                      <a:pt x="127720" y="105537"/>
                      <a:pt x="123052" y="102679"/>
                    </a:cubicBezTo>
                    <a:cubicBezTo>
                      <a:pt x="118290" y="99822"/>
                      <a:pt x="113813" y="95822"/>
                      <a:pt x="113813" y="95822"/>
                    </a:cubicBezTo>
                    <a:cubicBezTo>
                      <a:pt x="113813" y="95822"/>
                      <a:pt x="114099" y="92297"/>
                      <a:pt x="116480" y="92107"/>
                    </a:cubicBezTo>
                    <a:cubicBezTo>
                      <a:pt x="118861" y="91821"/>
                      <a:pt x="124291" y="91345"/>
                      <a:pt x="131053" y="90202"/>
                    </a:cubicBezTo>
                    <a:cubicBezTo>
                      <a:pt x="137911" y="88964"/>
                      <a:pt x="137435" y="88964"/>
                      <a:pt x="140674" y="89726"/>
                    </a:cubicBezTo>
                    <a:cubicBezTo>
                      <a:pt x="144007" y="90392"/>
                      <a:pt x="146770" y="89249"/>
                      <a:pt x="151532" y="87344"/>
                    </a:cubicBezTo>
                    <a:cubicBezTo>
                      <a:pt x="156199" y="85439"/>
                      <a:pt x="158104" y="84773"/>
                      <a:pt x="160771" y="84963"/>
                    </a:cubicBezTo>
                    <a:cubicBezTo>
                      <a:pt x="163343" y="85249"/>
                      <a:pt x="167344" y="83344"/>
                      <a:pt x="167344" y="83344"/>
                    </a:cubicBezTo>
                    <a:cubicBezTo>
                      <a:pt x="167344" y="83344"/>
                      <a:pt x="174202" y="82391"/>
                      <a:pt x="176297" y="82868"/>
                    </a:cubicBezTo>
                    <a:cubicBezTo>
                      <a:pt x="178393" y="83344"/>
                      <a:pt x="179631" y="81915"/>
                      <a:pt x="176107" y="80201"/>
                    </a:cubicBezTo>
                    <a:cubicBezTo>
                      <a:pt x="172487" y="78676"/>
                      <a:pt x="166391" y="77057"/>
                      <a:pt x="166391" y="77057"/>
                    </a:cubicBezTo>
                    <a:cubicBezTo>
                      <a:pt x="166391" y="77057"/>
                      <a:pt x="165439" y="75343"/>
                      <a:pt x="159343" y="77057"/>
                    </a:cubicBezTo>
                    <a:cubicBezTo>
                      <a:pt x="153151" y="78676"/>
                      <a:pt x="153723" y="78676"/>
                      <a:pt x="150199" y="78962"/>
                    </a:cubicBezTo>
                    <a:cubicBezTo>
                      <a:pt x="146579" y="79153"/>
                      <a:pt x="139054" y="79439"/>
                      <a:pt x="133435" y="79629"/>
                    </a:cubicBezTo>
                    <a:cubicBezTo>
                      <a:pt x="127720" y="79915"/>
                      <a:pt x="118099" y="77248"/>
                      <a:pt x="115813" y="76295"/>
                    </a:cubicBezTo>
                    <a:cubicBezTo>
                      <a:pt x="113432" y="75343"/>
                      <a:pt x="113432" y="74390"/>
                      <a:pt x="113432" y="74390"/>
                    </a:cubicBezTo>
                    <a:cubicBezTo>
                      <a:pt x="113432" y="74390"/>
                      <a:pt x="120290" y="65913"/>
                      <a:pt x="118576" y="63055"/>
                    </a:cubicBezTo>
                    <a:cubicBezTo>
                      <a:pt x="116956" y="60198"/>
                      <a:pt x="115051" y="59055"/>
                      <a:pt x="112194" y="60007"/>
                    </a:cubicBezTo>
                    <a:cubicBezTo>
                      <a:pt x="109336" y="60960"/>
                      <a:pt x="106574" y="66103"/>
                      <a:pt x="106574" y="66103"/>
                    </a:cubicBezTo>
                    <a:cubicBezTo>
                      <a:pt x="106574" y="66103"/>
                      <a:pt x="103717" y="67056"/>
                      <a:pt x="102383" y="65818"/>
                    </a:cubicBezTo>
                    <a:cubicBezTo>
                      <a:pt x="100954" y="64675"/>
                      <a:pt x="96001" y="57341"/>
                      <a:pt x="92477" y="51911"/>
                    </a:cubicBezTo>
                    <a:cubicBezTo>
                      <a:pt x="89334" y="47149"/>
                      <a:pt x="79809" y="24765"/>
                      <a:pt x="77618" y="19622"/>
                    </a:cubicBezTo>
                    <a:lnTo>
                      <a:pt x="53806" y="21241"/>
                    </a:lnTo>
                    <a:lnTo>
                      <a:pt x="62950" y="34766"/>
                    </a:lnTo>
                    <a:cubicBezTo>
                      <a:pt x="62950" y="34766"/>
                      <a:pt x="60854" y="34576"/>
                      <a:pt x="58282" y="34004"/>
                    </a:cubicBezTo>
                    <a:cubicBezTo>
                      <a:pt x="55711" y="33528"/>
                      <a:pt x="53996" y="35433"/>
                      <a:pt x="49329" y="36385"/>
                    </a:cubicBezTo>
                    <a:cubicBezTo>
                      <a:pt x="44566" y="37338"/>
                      <a:pt x="45995" y="35909"/>
                      <a:pt x="45995" y="34195"/>
                    </a:cubicBezTo>
                    <a:cubicBezTo>
                      <a:pt x="45995" y="32861"/>
                      <a:pt x="39709" y="17431"/>
                      <a:pt x="37994" y="13145"/>
                    </a:cubicBezTo>
                    <a:lnTo>
                      <a:pt x="15801" y="0"/>
                    </a:lnTo>
                    <a:cubicBezTo>
                      <a:pt x="15801" y="0"/>
                      <a:pt x="18373" y="8001"/>
                      <a:pt x="18658" y="10573"/>
                    </a:cubicBezTo>
                    <a:cubicBezTo>
                      <a:pt x="18849" y="13145"/>
                      <a:pt x="14848" y="16669"/>
                      <a:pt x="18658" y="18098"/>
                    </a:cubicBezTo>
                    <a:cubicBezTo>
                      <a:pt x="22373" y="19526"/>
                      <a:pt x="21230" y="19241"/>
                      <a:pt x="21230" y="19241"/>
                    </a:cubicBezTo>
                    <a:cubicBezTo>
                      <a:pt x="21230" y="19241"/>
                      <a:pt x="24278" y="28861"/>
                      <a:pt x="21230" y="32671"/>
                    </a:cubicBezTo>
                    <a:cubicBezTo>
                      <a:pt x="18182" y="36481"/>
                      <a:pt x="6371" y="45625"/>
                      <a:pt x="6371" y="45625"/>
                    </a:cubicBezTo>
                    <a:lnTo>
                      <a:pt x="751" y="52006"/>
                    </a:lnTo>
                    <a:cubicBezTo>
                      <a:pt x="751" y="52006"/>
                      <a:pt x="-2106" y="57245"/>
                      <a:pt x="3323" y="54769"/>
                    </a:cubicBezTo>
                    <a:cubicBezTo>
                      <a:pt x="3323" y="54769"/>
                      <a:pt x="4942" y="58579"/>
                      <a:pt x="8752" y="56198"/>
                    </a:cubicBezTo>
                    <a:cubicBezTo>
                      <a:pt x="12562" y="53816"/>
                      <a:pt x="16277" y="46958"/>
                      <a:pt x="20563" y="46006"/>
                    </a:cubicBezTo>
                    <a:cubicBezTo>
                      <a:pt x="20563" y="46006"/>
                      <a:pt x="22945" y="46482"/>
                      <a:pt x="22945" y="49340"/>
                    </a:cubicBezTo>
                    <a:cubicBezTo>
                      <a:pt x="22945" y="52197"/>
                      <a:pt x="24754" y="57817"/>
                      <a:pt x="27231" y="58102"/>
                    </a:cubicBezTo>
                    <a:cubicBezTo>
                      <a:pt x="29517" y="58293"/>
                      <a:pt x="35041" y="64199"/>
                      <a:pt x="35232" y="66294"/>
                    </a:cubicBezTo>
                    <a:cubicBezTo>
                      <a:pt x="35422" y="68485"/>
                      <a:pt x="35232" y="75057"/>
                      <a:pt x="35232" y="75057"/>
                    </a:cubicBezTo>
                    <a:lnTo>
                      <a:pt x="32660" y="77152"/>
                    </a:lnTo>
                    <a:cubicBezTo>
                      <a:pt x="32660" y="77152"/>
                      <a:pt x="35041" y="79248"/>
                      <a:pt x="36946" y="78105"/>
                    </a:cubicBezTo>
                    <a:cubicBezTo>
                      <a:pt x="38851" y="76867"/>
                      <a:pt x="41137" y="76200"/>
                      <a:pt x="41137" y="76200"/>
                    </a:cubicBezTo>
                    <a:cubicBezTo>
                      <a:pt x="41137" y="76200"/>
                      <a:pt x="49138" y="77629"/>
                      <a:pt x="47519" y="71247"/>
                    </a:cubicBezTo>
                    <a:cubicBezTo>
                      <a:pt x="45900" y="64865"/>
                      <a:pt x="45138" y="59531"/>
                      <a:pt x="45138" y="59531"/>
                    </a:cubicBezTo>
                    <a:lnTo>
                      <a:pt x="45805" y="57626"/>
                    </a:lnTo>
                    <a:cubicBezTo>
                      <a:pt x="45805" y="57626"/>
                      <a:pt x="55234" y="54769"/>
                      <a:pt x="64474" y="59246"/>
                    </a:cubicBezTo>
                    <a:cubicBezTo>
                      <a:pt x="73618" y="63722"/>
                      <a:pt x="77428" y="62770"/>
                      <a:pt x="77428" y="62770"/>
                    </a:cubicBezTo>
                    <a:cubicBezTo>
                      <a:pt x="77428" y="62770"/>
                      <a:pt x="81428" y="66294"/>
                      <a:pt x="78666" y="67723"/>
                    </a:cubicBezTo>
                    <a:cubicBezTo>
                      <a:pt x="75808" y="69151"/>
                      <a:pt x="69903" y="73819"/>
                      <a:pt x="71332" y="77152"/>
                    </a:cubicBezTo>
                    <a:cubicBezTo>
                      <a:pt x="72760" y="80486"/>
                      <a:pt x="73713" y="81915"/>
                      <a:pt x="76570" y="81153"/>
                    </a:cubicBezTo>
                    <a:cubicBezTo>
                      <a:pt x="79428" y="80486"/>
                      <a:pt x="82190" y="77343"/>
                      <a:pt x="82190" y="77343"/>
                    </a:cubicBezTo>
                    <a:cubicBezTo>
                      <a:pt x="82190" y="77343"/>
                      <a:pt x="84571" y="81153"/>
                      <a:pt x="85238" y="83725"/>
                    </a:cubicBezTo>
                    <a:cubicBezTo>
                      <a:pt x="86000" y="86297"/>
                      <a:pt x="87810" y="89440"/>
                      <a:pt x="90667" y="89630"/>
                    </a:cubicBezTo>
                    <a:cubicBezTo>
                      <a:pt x="93430" y="89821"/>
                      <a:pt x="95049" y="90297"/>
                      <a:pt x="96763" y="92678"/>
                    </a:cubicBezTo>
                    <a:cubicBezTo>
                      <a:pt x="98383" y="95059"/>
                      <a:pt x="99335" y="98584"/>
                      <a:pt x="102669" y="100394"/>
                    </a:cubicBezTo>
                    <a:cubicBezTo>
                      <a:pt x="106003" y="102299"/>
                      <a:pt x="112765" y="107537"/>
                      <a:pt x="115909" y="108585"/>
                    </a:cubicBezTo>
                    <a:cubicBezTo>
                      <a:pt x="118957" y="109823"/>
                      <a:pt x="118480" y="111728"/>
                      <a:pt x="119433" y="113348"/>
                    </a:cubicBezTo>
                    <a:cubicBezTo>
                      <a:pt x="120195" y="115443"/>
                      <a:pt x="122290" y="115729"/>
                      <a:pt x="122290" y="115729"/>
                    </a:cubicBezTo>
                    <a:moveTo>
                      <a:pt x="71617" y="50482"/>
                    </a:moveTo>
                    <a:cubicBezTo>
                      <a:pt x="71617" y="50482"/>
                      <a:pt x="61711" y="49435"/>
                      <a:pt x="58949" y="47339"/>
                    </a:cubicBezTo>
                    <a:cubicBezTo>
                      <a:pt x="56092" y="45244"/>
                      <a:pt x="54187" y="44672"/>
                      <a:pt x="54187" y="44672"/>
                    </a:cubicBezTo>
                    <a:cubicBezTo>
                      <a:pt x="54187" y="44672"/>
                      <a:pt x="58187" y="44291"/>
                      <a:pt x="59806" y="43339"/>
                    </a:cubicBezTo>
                    <a:cubicBezTo>
                      <a:pt x="61426" y="42386"/>
                      <a:pt x="66379" y="42101"/>
                      <a:pt x="66379" y="42101"/>
                    </a:cubicBezTo>
                    <a:lnTo>
                      <a:pt x="71617" y="50482"/>
                    </a:lnTo>
                    <a:close/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87" name="Google Shape;187;p8"/>
            <p:cNvGrpSpPr/>
            <p:nvPr/>
          </p:nvGrpSpPr>
          <p:grpSpPr>
            <a:xfrm>
              <a:off x="3753390" y="494015"/>
              <a:ext cx="332983" cy="144189"/>
              <a:chOff x="2742532" y="4690981"/>
              <a:chExt cx="601980" cy="260670"/>
            </a:xfrm>
          </p:grpSpPr>
          <p:sp>
            <p:nvSpPr>
              <p:cNvPr id="188" name="Google Shape;188;p8"/>
              <p:cNvSpPr/>
              <p:nvPr/>
            </p:nvSpPr>
            <p:spPr>
              <a:xfrm>
                <a:off x="2742532" y="4799251"/>
                <a:ext cx="17145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52400" extrusionOk="0">
                    <a:moveTo>
                      <a:pt x="150781" y="14747"/>
                    </a:moveTo>
                    <a:cubicBezTo>
                      <a:pt x="143065" y="18081"/>
                      <a:pt x="135541" y="21605"/>
                      <a:pt x="127635" y="24558"/>
                    </a:cubicBezTo>
                    <a:cubicBezTo>
                      <a:pt x="111347" y="30654"/>
                      <a:pt x="96202" y="31320"/>
                      <a:pt x="79534" y="22176"/>
                    </a:cubicBezTo>
                    <a:cubicBezTo>
                      <a:pt x="55626" y="9127"/>
                      <a:pt x="30480" y="-2970"/>
                      <a:pt x="0" y="650"/>
                    </a:cubicBezTo>
                    <a:cubicBezTo>
                      <a:pt x="8001" y="21891"/>
                      <a:pt x="20669" y="38369"/>
                      <a:pt x="35338" y="53133"/>
                    </a:cubicBezTo>
                    <a:cubicBezTo>
                      <a:pt x="47911" y="65896"/>
                      <a:pt x="52006" y="79993"/>
                      <a:pt x="47911" y="97424"/>
                    </a:cubicBezTo>
                    <a:cubicBezTo>
                      <a:pt x="44767" y="110759"/>
                      <a:pt x="41053" y="124189"/>
                      <a:pt x="41624" y="138191"/>
                    </a:cubicBezTo>
                    <a:cubicBezTo>
                      <a:pt x="42386" y="155526"/>
                      <a:pt x="50387" y="160575"/>
                      <a:pt x="66389" y="153050"/>
                    </a:cubicBezTo>
                    <a:cubicBezTo>
                      <a:pt x="80677" y="146287"/>
                      <a:pt x="92107" y="135429"/>
                      <a:pt x="103251" y="124570"/>
                    </a:cubicBezTo>
                    <a:cubicBezTo>
                      <a:pt x="112490" y="115521"/>
                      <a:pt x="122396" y="108473"/>
                      <a:pt x="135350" y="106377"/>
                    </a:cubicBezTo>
                    <a:cubicBezTo>
                      <a:pt x="146209" y="80279"/>
                      <a:pt x="165068" y="58752"/>
                      <a:pt x="177165" y="33321"/>
                    </a:cubicBezTo>
                    <a:cubicBezTo>
                      <a:pt x="169164" y="25986"/>
                      <a:pt x="154591" y="27987"/>
                      <a:pt x="150781" y="1474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9" name="Google Shape;189;p8"/>
              <p:cNvSpPr/>
              <p:nvPr/>
            </p:nvSpPr>
            <p:spPr>
              <a:xfrm>
                <a:off x="2893313" y="4756848"/>
                <a:ext cx="2286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152400" extrusionOk="0">
                    <a:moveTo>
                      <a:pt x="0" y="57150"/>
                    </a:moveTo>
                    <a:cubicBezTo>
                      <a:pt x="3810" y="70390"/>
                      <a:pt x="18383" y="68390"/>
                      <a:pt x="26384" y="75819"/>
                    </a:cubicBezTo>
                    <a:cubicBezTo>
                      <a:pt x="31052" y="76771"/>
                      <a:pt x="36004" y="76867"/>
                      <a:pt x="40386" y="78677"/>
                    </a:cubicBezTo>
                    <a:cubicBezTo>
                      <a:pt x="91345" y="99917"/>
                      <a:pt x="142208" y="121444"/>
                      <a:pt x="192977" y="142970"/>
                    </a:cubicBezTo>
                    <a:cubicBezTo>
                      <a:pt x="198406" y="145256"/>
                      <a:pt x="204311" y="147542"/>
                      <a:pt x="206121" y="154305"/>
                    </a:cubicBezTo>
                    <a:cubicBezTo>
                      <a:pt x="215265" y="154210"/>
                      <a:pt x="224314" y="153257"/>
                      <a:pt x="232600" y="148780"/>
                    </a:cubicBezTo>
                    <a:cubicBezTo>
                      <a:pt x="207264" y="120301"/>
                      <a:pt x="181261" y="92297"/>
                      <a:pt x="156686" y="63055"/>
                    </a:cubicBezTo>
                    <a:cubicBezTo>
                      <a:pt x="139160" y="42291"/>
                      <a:pt x="117443" y="24860"/>
                      <a:pt x="104775" y="0"/>
                    </a:cubicBezTo>
                    <a:cubicBezTo>
                      <a:pt x="66389" y="12573"/>
                      <a:pt x="32861" y="34195"/>
                      <a:pt x="0" y="5715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0" name="Google Shape;190;p8"/>
              <p:cNvSpPr/>
              <p:nvPr/>
            </p:nvSpPr>
            <p:spPr>
              <a:xfrm>
                <a:off x="2998183" y="4752842"/>
                <a:ext cx="17145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52400" extrusionOk="0">
                    <a:moveTo>
                      <a:pt x="0" y="3911"/>
                    </a:moveTo>
                    <a:cubicBezTo>
                      <a:pt x="12668" y="28771"/>
                      <a:pt x="34385" y="46106"/>
                      <a:pt x="51911" y="66966"/>
                    </a:cubicBezTo>
                    <a:cubicBezTo>
                      <a:pt x="76486" y="96113"/>
                      <a:pt x="102394" y="124116"/>
                      <a:pt x="127825" y="152691"/>
                    </a:cubicBezTo>
                    <a:cubicBezTo>
                      <a:pt x="131731" y="152691"/>
                      <a:pt x="135446" y="152024"/>
                      <a:pt x="138398" y="149072"/>
                    </a:cubicBezTo>
                    <a:cubicBezTo>
                      <a:pt x="132969" y="142976"/>
                      <a:pt x="136398" y="136403"/>
                      <a:pt x="138208" y="130403"/>
                    </a:cubicBezTo>
                    <a:cubicBezTo>
                      <a:pt x="146304" y="102971"/>
                      <a:pt x="154686" y="75634"/>
                      <a:pt x="163544" y="48488"/>
                    </a:cubicBezTo>
                    <a:cubicBezTo>
                      <a:pt x="166211" y="40201"/>
                      <a:pt x="166116" y="30390"/>
                      <a:pt x="174784" y="24866"/>
                    </a:cubicBezTo>
                    <a:cubicBezTo>
                      <a:pt x="174117" y="21532"/>
                      <a:pt x="173450" y="18198"/>
                      <a:pt x="172784" y="14864"/>
                    </a:cubicBezTo>
                    <a:cubicBezTo>
                      <a:pt x="129254" y="10388"/>
                      <a:pt x="85630" y="7816"/>
                      <a:pt x="41910" y="6768"/>
                    </a:cubicBezTo>
                    <a:cubicBezTo>
                      <a:pt x="30099" y="6482"/>
                      <a:pt x="18002" y="6863"/>
                      <a:pt x="7334" y="5"/>
                    </a:cubicBezTo>
                    <a:cubicBezTo>
                      <a:pt x="4096" y="-90"/>
                      <a:pt x="1619" y="1053"/>
                      <a:pt x="0" y="391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1" name="Google Shape;191;p8"/>
              <p:cNvSpPr/>
              <p:nvPr/>
            </p:nvSpPr>
            <p:spPr>
              <a:xfrm>
                <a:off x="3153822" y="4712843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 extrusionOk="0">
                    <a:moveTo>
                      <a:pt x="17145" y="54863"/>
                    </a:moveTo>
                    <a:cubicBezTo>
                      <a:pt x="17812" y="58196"/>
                      <a:pt x="18479" y="61530"/>
                      <a:pt x="19145" y="64864"/>
                    </a:cubicBezTo>
                    <a:cubicBezTo>
                      <a:pt x="33052" y="95344"/>
                      <a:pt x="47625" y="125538"/>
                      <a:pt x="54007" y="158876"/>
                    </a:cubicBezTo>
                    <a:cubicBezTo>
                      <a:pt x="92392" y="141635"/>
                      <a:pt x="122587" y="112870"/>
                      <a:pt x="155543" y="87914"/>
                    </a:cubicBezTo>
                    <a:cubicBezTo>
                      <a:pt x="152305" y="80961"/>
                      <a:pt x="146018" y="77532"/>
                      <a:pt x="139922" y="73627"/>
                    </a:cubicBezTo>
                    <a:cubicBezTo>
                      <a:pt x="102775" y="49338"/>
                      <a:pt x="65818" y="24668"/>
                      <a:pt x="28766" y="189"/>
                    </a:cubicBezTo>
                    <a:cubicBezTo>
                      <a:pt x="18859" y="-668"/>
                      <a:pt x="9430" y="1523"/>
                      <a:pt x="0" y="4094"/>
                    </a:cubicBezTo>
                    <a:cubicBezTo>
                      <a:pt x="2286" y="22001"/>
                      <a:pt x="13240" y="37241"/>
                      <a:pt x="17145" y="548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2" name="Google Shape;192;p8"/>
              <p:cNvSpPr/>
              <p:nvPr/>
            </p:nvSpPr>
            <p:spPr>
              <a:xfrm>
                <a:off x="2877883" y="4832571"/>
                <a:ext cx="219075" cy="104775"/>
              </a:xfrm>
              <a:custGeom>
                <a:avLst/>
                <a:gdLst/>
                <a:ahLst/>
                <a:cxnLst/>
                <a:rect l="l" t="t" r="r" b="b"/>
                <a:pathLst>
                  <a:path w="219075" h="104775" extrusionOk="0">
                    <a:moveTo>
                      <a:pt x="221551" y="78486"/>
                    </a:moveTo>
                    <a:cubicBezTo>
                      <a:pt x="219742" y="71818"/>
                      <a:pt x="213836" y="69533"/>
                      <a:pt x="208407" y="67151"/>
                    </a:cubicBezTo>
                    <a:cubicBezTo>
                      <a:pt x="157543" y="45625"/>
                      <a:pt x="106775" y="24193"/>
                      <a:pt x="55817" y="2858"/>
                    </a:cubicBezTo>
                    <a:cubicBezTo>
                      <a:pt x="51530" y="1048"/>
                      <a:pt x="46482" y="953"/>
                      <a:pt x="41815" y="0"/>
                    </a:cubicBezTo>
                    <a:cubicBezTo>
                      <a:pt x="29718" y="25432"/>
                      <a:pt x="10858" y="46958"/>
                      <a:pt x="0" y="73057"/>
                    </a:cubicBezTo>
                    <a:cubicBezTo>
                      <a:pt x="14383" y="75914"/>
                      <a:pt x="28670" y="72676"/>
                      <a:pt x="42958" y="72295"/>
                    </a:cubicBezTo>
                    <a:cubicBezTo>
                      <a:pt x="82201" y="71247"/>
                      <a:pt x="70199" y="66389"/>
                      <a:pt x="85630" y="99060"/>
                    </a:cubicBezTo>
                    <a:cubicBezTo>
                      <a:pt x="92012" y="112490"/>
                      <a:pt x="97250" y="111062"/>
                      <a:pt x="106775" y="106870"/>
                    </a:cubicBezTo>
                    <a:cubicBezTo>
                      <a:pt x="108395" y="106109"/>
                      <a:pt x="110395" y="105632"/>
                      <a:pt x="111538" y="104394"/>
                    </a:cubicBezTo>
                    <a:cubicBezTo>
                      <a:pt x="133541" y="80105"/>
                      <a:pt x="161734" y="79058"/>
                      <a:pt x="191548" y="82296"/>
                    </a:cubicBezTo>
                    <a:cubicBezTo>
                      <a:pt x="201454" y="83439"/>
                      <a:pt x="211836" y="81915"/>
                      <a:pt x="221551" y="7848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3" name="Google Shape;193;p8"/>
              <p:cNvSpPr/>
              <p:nvPr/>
            </p:nvSpPr>
            <p:spPr>
              <a:xfrm>
                <a:off x="3182397" y="4709233"/>
                <a:ext cx="16192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85725" extrusionOk="0">
                    <a:moveTo>
                      <a:pt x="0" y="3704"/>
                    </a:moveTo>
                    <a:cubicBezTo>
                      <a:pt x="37052" y="28183"/>
                      <a:pt x="74009" y="52853"/>
                      <a:pt x="111157" y="77142"/>
                    </a:cubicBezTo>
                    <a:cubicBezTo>
                      <a:pt x="117253" y="81142"/>
                      <a:pt x="123634" y="84476"/>
                      <a:pt x="126778" y="91429"/>
                    </a:cubicBezTo>
                    <a:cubicBezTo>
                      <a:pt x="150019" y="78285"/>
                      <a:pt x="165735" y="60568"/>
                      <a:pt x="166306" y="31993"/>
                    </a:cubicBezTo>
                    <a:cubicBezTo>
                      <a:pt x="166497" y="21992"/>
                      <a:pt x="162401" y="16372"/>
                      <a:pt x="154305" y="12181"/>
                    </a:cubicBezTo>
                    <a:cubicBezTo>
                      <a:pt x="146209" y="8086"/>
                      <a:pt x="138017" y="4085"/>
                      <a:pt x="128968" y="3514"/>
                    </a:cubicBezTo>
                    <a:cubicBezTo>
                      <a:pt x="86011" y="370"/>
                      <a:pt x="42958" y="-2582"/>
                      <a:pt x="0" y="370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4" name="Google Shape;194;p8"/>
              <p:cNvSpPr/>
              <p:nvPr/>
            </p:nvSpPr>
            <p:spPr>
              <a:xfrm>
                <a:off x="3005613" y="4690981"/>
                <a:ext cx="161925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76200" extrusionOk="0">
                    <a:moveTo>
                      <a:pt x="165354" y="76725"/>
                    </a:moveTo>
                    <a:cubicBezTo>
                      <a:pt x="161449" y="59104"/>
                      <a:pt x="150590" y="43959"/>
                      <a:pt x="148018" y="25861"/>
                    </a:cubicBezTo>
                    <a:cubicBezTo>
                      <a:pt x="115729" y="38053"/>
                      <a:pt x="89249" y="18908"/>
                      <a:pt x="60960" y="9669"/>
                    </a:cubicBezTo>
                    <a:cubicBezTo>
                      <a:pt x="53054" y="7097"/>
                      <a:pt x="45339" y="3573"/>
                      <a:pt x="37433" y="906"/>
                    </a:cubicBezTo>
                    <a:cubicBezTo>
                      <a:pt x="32671" y="-618"/>
                      <a:pt x="26003" y="-809"/>
                      <a:pt x="25813" y="5097"/>
                    </a:cubicBezTo>
                    <a:cubicBezTo>
                      <a:pt x="25241" y="18813"/>
                      <a:pt x="13906" y="29576"/>
                      <a:pt x="14573" y="42244"/>
                    </a:cubicBezTo>
                    <a:cubicBezTo>
                      <a:pt x="15145" y="54817"/>
                      <a:pt x="10668" y="59580"/>
                      <a:pt x="0" y="61771"/>
                    </a:cubicBezTo>
                    <a:cubicBezTo>
                      <a:pt x="10573" y="68629"/>
                      <a:pt x="22765" y="68248"/>
                      <a:pt x="34576" y="68533"/>
                    </a:cubicBezTo>
                    <a:cubicBezTo>
                      <a:pt x="78200" y="69581"/>
                      <a:pt x="121825" y="72153"/>
                      <a:pt x="165354" y="7672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5" name="Google Shape;195;p8"/>
              <p:cNvSpPr/>
              <p:nvPr/>
            </p:nvSpPr>
            <p:spPr>
              <a:xfrm>
                <a:off x="3133552" y="4777612"/>
                <a:ext cx="666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66675" h="133350" extrusionOk="0">
                    <a:moveTo>
                      <a:pt x="74181" y="94012"/>
                    </a:moveTo>
                    <a:cubicBezTo>
                      <a:pt x="67894" y="60769"/>
                      <a:pt x="53226" y="30480"/>
                      <a:pt x="39319" y="0"/>
                    </a:cubicBezTo>
                    <a:cubicBezTo>
                      <a:pt x="30651" y="5524"/>
                      <a:pt x="30747" y="15335"/>
                      <a:pt x="28080" y="23622"/>
                    </a:cubicBezTo>
                    <a:cubicBezTo>
                      <a:pt x="19222" y="50768"/>
                      <a:pt x="10839" y="78200"/>
                      <a:pt x="2743" y="105537"/>
                    </a:cubicBezTo>
                    <a:cubicBezTo>
                      <a:pt x="934" y="111538"/>
                      <a:pt x="-2495" y="118015"/>
                      <a:pt x="2934" y="124206"/>
                    </a:cubicBezTo>
                    <a:cubicBezTo>
                      <a:pt x="8839" y="121634"/>
                      <a:pt x="14745" y="119063"/>
                      <a:pt x="20079" y="116776"/>
                    </a:cubicBezTo>
                    <a:cubicBezTo>
                      <a:pt x="24555" y="118777"/>
                      <a:pt x="23793" y="122111"/>
                      <a:pt x="23793" y="124777"/>
                    </a:cubicBezTo>
                    <a:cubicBezTo>
                      <a:pt x="23698" y="131445"/>
                      <a:pt x="22746" y="138303"/>
                      <a:pt x="31509" y="140589"/>
                    </a:cubicBezTo>
                    <a:cubicBezTo>
                      <a:pt x="39700" y="142685"/>
                      <a:pt x="46749" y="141161"/>
                      <a:pt x="52654" y="134779"/>
                    </a:cubicBezTo>
                    <a:cubicBezTo>
                      <a:pt x="63513" y="123158"/>
                      <a:pt x="67323" y="107823"/>
                      <a:pt x="74181" y="9401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6" name="Google Shape;196;p8"/>
              <p:cNvSpPr/>
              <p:nvPr/>
            </p:nvSpPr>
            <p:spPr>
              <a:xfrm>
                <a:off x="2742532" y="4799251"/>
                <a:ext cx="142875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152400" extrusionOk="0">
                    <a:moveTo>
                      <a:pt x="150781" y="14747"/>
                    </a:moveTo>
                    <a:cubicBezTo>
                      <a:pt x="143065" y="18081"/>
                      <a:pt x="135541" y="21605"/>
                      <a:pt x="127635" y="24558"/>
                    </a:cubicBezTo>
                    <a:cubicBezTo>
                      <a:pt x="111347" y="30654"/>
                      <a:pt x="96202" y="31320"/>
                      <a:pt x="79534" y="22176"/>
                    </a:cubicBezTo>
                    <a:cubicBezTo>
                      <a:pt x="55626" y="9127"/>
                      <a:pt x="30480" y="-2970"/>
                      <a:pt x="0" y="650"/>
                    </a:cubicBezTo>
                    <a:cubicBezTo>
                      <a:pt x="8001" y="21891"/>
                      <a:pt x="20669" y="38369"/>
                      <a:pt x="35338" y="53133"/>
                    </a:cubicBezTo>
                    <a:cubicBezTo>
                      <a:pt x="47911" y="65896"/>
                      <a:pt x="52006" y="79993"/>
                      <a:pt x="47911" y="97424"/>
                    </a:cubicBezTo>
                    <a:cubicBezTo>
                      <a:pt x="44767" y="110759"/>
                      <a:pt x="41053" y="124189"/>
                      <a:pt x="41624" y="138191"/>
                    </a:cubicBezTo>
                    <a:cubicBezTo>
                      <a:pt x="42386" y="155526"/>
                      <a:pt x="50387" y="160575"/>
                      <a:pt x="66389" y="153050"/>
                    </a:cubicBezTo>
                    <a:cubicBezTo>
                      <a:pt x="80677" y="146287"/>
                      <a:pt x="92107" y="135429"/>
                      <a:pt x="103251" y="124570"/>
                    </a:cubicBezTo>
                    <a:cubicBezTo>
                      <a:pt x="112490" y="115521"/>
                      <a:pt x="122396" y="108473"/>
                      <a:pt x="135350" y="106377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7" name="Google Shape;197;p8"/>
              <p:cNvSpPr/>
              <p:nvPr/>
            </p:nvSpPr>
            <p:spPr>
              <a:xfrm>
                <a:off x="3099434" y="4905533"/>
                <a:ext cx="190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120000" extrusionOk="0">
                    <a:moveTo>
                      <a:pt x="0" y="69594"/>
                    </a:moveTo>
                    <a:cubicBezTo>
                      <a:pt x="9144" y="68397"/>
                      <a:pt x="18193" y="56403"/>
                      <a:pt x="26479" y="0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8" name="Google Shape;198;p8"/>
              <p:cNvSpPr/>
              <p:nvPr/>
            </p:nvSpPr>
            <p:spPr>
              <a:xfrm>
                <a:off x="2893408" y="4756752"/>
                <a:ext cx="104775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04775" h="57150" extrusionOk="0">
                    <a:moveTo>
                      <a:pt x="104775" y="0"/>
                    </a:moveTo>
                    <a:cubicBezTo>
                      <a:pt x="66294" y="12573"/>
                      <a:pt x="32766" y="34290"/>
                      <a:pt x="0" y="57245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9" name="Google Shape;199;p8"/>
              <p:cNvSpPr/>
              <p:nvPr/>
            </p:nvSpPr>
            <p:spPr>
              <a:xfrm>
                <a:off x="3125913" y="4901913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0000" extrusionOk="0">
                    <a:moveTo>
                      <a:pt x="0" y="45606"/>
                    </a:moveTo>
                    <a:cubicBezTo>
                      <a:pt x="3905" y="45606"/>
                      <a:pt x="7620" y="37203"/>
                      <a:pt x="10573" y="0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0" name="Google Shape;200;p8"/>
              <p:cNvSpPr/>
              <p:nvPr/>
            </p:nvSpPr>
            <p:spPr>
              <a:xfrm>
                <a:off x="2998183" y="475284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2397" y="63"/>
                    </a:moveTo>
                    <a:cubicBezTo>
                      <a:pt x="51603" y="-1134"/>
                      <a:pt x="20397" y="14463"/>
                      <a:pt x="0" y="50469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1" name="Google Shape;201;p8"/>
              <p:cNvSpPr/>
              <p:nvPr/>
            </p:nvSpPr>
            <p:spPr>
              <a:xfrm>
                <a:off x="3153631" y="4712748"/>
                <a:ext cx="2857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120000" extrusionOk="0">
                    <a:moveTo>
                      <a:pt x="28766" y="2381"/>
                    </a:moveTo>
                    <a:cubicBezTo>
                      <a:pt x="18859" y="-8416"/>
                      <a:pt x="9430" y="19187"/>
                      <a:pt x="0" y="51578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2" name="Google Shape;202;p8"/>
              <p:cNvSpPr/>
              <p:nvPr/>
            </p:nvSpPr>
            <p:spPr>
              <a:xfrm>
                <a:off x="3207733" y="4800663"/>
                <a:ext cx="95250" cy="66675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66675" extrusionOk="0">
                    <a:moveTo>
                      <a:pt x="0" y="70961"/>
                    </a:moveTo>
                    <a:cubicBezTo>
                      <a:pt x="38386" y="53721"/>
                      <a:pt x="68580" y="24955"/>
                      <a:pt x="101536" y="0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3" name="Google Shape;203;p8"/>
              <p:cNvSpPr/>
              <p:nvPr/>
            </p:nvSpPr>
            <p:spPr>
              <a:xfrm>
                <a:off x="2877883" y="4903997"/>
                <a:ext cx="21907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219075" h="38100" extrusionOk="0">
                    <a:moveTo>
                      <a:pt x="0" y="1631"/>
                    </a:moveTo>
                    <a:cubicBezTo>
                      <a:pt x="14383" y="4489"/>
                      <a:pt x="28670" y="1250"/>
                      <a:pt x="42958" y="869"/>
                    </a:cubicBezTo>
                    <a:cubicBezTo>
                      <a:pt x="82201" y="-179"/>
                      <a:pt x="70199" y="-5036"/>
                      <a:pt x="85630" y="27634"/>
                    </a:cubicBezTo>
                    <a:cubicBezTo>
                      <a:pt x="92012" y="41065"/>
                      <a:pt x="97250" y="39636"/>
                      <a:pt x="106775" y="35445"/>
                    </a:cubicBezTo>
                    <a:cubicBezTo>
                      <a:pt x="108395" y="34683"/>
                      <a:pt x="110395" y="34207"/>
                      <a:pt x="111538" y="32968"/>
                    </a:cubicBezTo>
                    <a:cubicBezTo>
                      <a:pt x="133541" y="8680"/>
                      <a:pt x="161734" y="7632"/>
                      <a:pt x="191548" y="10870"/>
                    </a:cubicBezTo>
                    <a:cubicBezTo>
                      <a:pt x="201549" y="11918"/>
                      <a:pt x="211931" y="10394"/>
                      <a:pt x="221647" y="6965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4" name="Google Shape;204;p8"/>
              <p:cNvSpPr/>
              <p:nvPr/>
            </p:nvSpPr>
            <p:spPr>
              <a:xfrm>
                <a:off x="3182587" y="4709273"/>
                <a:ext cx="16192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85725" extrusionOk="0">
                    <a:moveTo>
                      <a:pt x="126682" y="91389"/>
                    </a:moveTo>
                    <a:cubicBezTo>
                      <a:pt x="149923" y="78245"/>
                      <a:pt x="165640" y="60528"/>
                      <a:pt x="166211" y="31953"/>
                    </a:cubicBezTo>
                    <a:cubicBezTo>
                      <a:pt x="166402" y="21952"/>
                      <a:pt x="162306" y="16332"/>
                      <a:pt x="154210" y="12141"/>
                    </a:cubicBezTo>
                    <a:cubicBezTo>
                      <a:pt x="146113" y="8046"/>
                      <a:pt x="137922" y="4045"/>
                      <a:pt x="128873" y="3474"/>
                    </a:cubicBezTo>
                    <a:cubicBezTo>
                      <a:pt x="85915" y="330"/>
                      <a:pt x="42958" y="-2527"/>
                      <a:pt x="0" y="3664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5" name="Google Shape;205;p8"/>
              <p:cNvSpPr/>
              <p:nvPr/>
            </p:nvSpPr>
            <p:spPr>
              <a:xfrm>
                <a:off x="3005613" y="4690981"/>
                <a:ext cx="142875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57150" extrusionOk="0">
                    <a:moveTo>
                      <a:pt x="148018" y="25861"/>
                    </a:moveTo>
                    <a:cubicBezTo>
                      <a:pt x="115729" y="38053"/>
                      <a:pt x="89249" y="18908"/>
                      <a:pt x="60960" y="9669"/>
                    </a:cubicBezTo>
                    <a:cubicBezTo>
                      <a:pt x="53054" y="7097"/>
                      <a:pt x="45339" y="3573"/>
                      <a:pt x="37433" y="906"/>
                    </a:cubicBezTo>
                    <a:cubicBezTo>
                      <a:pt x="32671" y="-618"/>
                      <a:pt x="26003" y="-809"/>
                      <a:pt x="25813" y="5097"/>
                    </a:cubicBezTo>
                    <a:cubicBezTo>
                      <a:pt x="25241" y="18813"/>
                      <a:pt x="13906" y="29576"/>
                      <a:pt x="14573" y="42244"/>
                    </a:cubicBezTo>
                    <a:cubicBezTo>
                      <a:pt x="15145" y="54817"/>
                      <a:pt x="10668" y="59580"/>
                      <a:pt x="0" y="61771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6" name="Google Shape;206;p8"/>
              <p:cNvSpPr/>
              <p:nvPr/>
            </p:nvSpPr>
            <p:spPr>
              <a:xfrm>
                <a:off x="3136486" y="4871624"/>
                <a:ext cx="6667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66675" h="38100" extrusionOk="0">
                    <a:moveTo>
                      <a:pt x="0" y="30290"/>
                    </a:moveTo>
                    <a:cubicBezTo>
                      <a:pt x="5906" y="27718"/>
                      <a:pt x="11811" y="25146"/>
                      <a:pt x="17145" y="22860"/>
                    </a:cubicBezTo>
                    <a:cubicBezTo>
                      <a:pt x="21622" y="24860"/>
                      <a:pt x="20860" y="28194"/>
                      <a:pt x="20860" y="30861"/>
                    </a:cubicBezTo>
                    <a:cubicBezTo>
                      <a:pt x="20765" y="37528"/>
                      <a:pt x="19812" y="44387"/>
                      <a:pt x="28575" y="46673"/>
                    </a:cubicBezTo>
                    <a:cubicBezTo>
                      <a:pt x="36767" y="48768"/>
                      <a:pt x="43815" y="47244"/>
                      <a:pt x="49721" y="40862"/>
                    </a:cubicBezTo>
                    <a:cubicBezTo>
                      <a:pt x="60484" y="29147"/>
                      <a:pt x="64294" y="13811"/>
                      <a:pt x="71247" y="0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07" name="Google Shape;207;p8"/>
            <p:cNvGrpSpPr/>
            <p:nvPr/>
          </p:nvGrpSpPr>
          <p:grpSpPr>
            <a:xfrm>
              <a:off x="4189992" y="443355"/>
              <a:ext cx="226067" cy="243985"/>
              <a:chOff x="1603882" y="4562823"/>
              <a:chExt cx="486283" cy="524828"/>
            </a:xfrm>
          </p:grpSpPr>
          <p:sp>
            <p:nvSpPr>
              <p:cNvPr id="208" name="Google Shape;208;p8"/>
              <p:cNvSpPr/>
              <p:nvPr/>
            </p:nvSpPr>
            <p:spPr>
              <a:xfrm>
                <a:off x="1784031" y="4685886"/>
                <a:ext cx="20955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209550" h="152400" extrusionOk="0">
                    <a:moveTo>
                      <a:pt x="210122" y="157258"/>
                    </a:moveTo>
                    <a:lnTo>
                      <a:pt x="0" y="22098"/>
                    </a:lnTo>
                    <a:cubicBezTo>
                      <a:pt x="8096" y="20288"/>
                      <a:pt x="22384" y="19241"/>
                      <a:pt x="22384" y="19241"/>
                    </a:cubicBezTo>
                    <a:lnTo>
                      <a:pt x="17717" y="15716"/>
                    </a:lnTo>
                    <a:cubicBezTo>
                      <a:pt x="19812" y="15145"/>
                      <a:pt x="34957" y="14002"/>
                      <a:pt x="34957" y="14002"/>
                    </a:cubicBezTo>
                    <a:lnTo>
                      <a:pt x="33814" y="11621"/>
                    </a:lnTo>
                    <a:cubicBezTo>
                      <a:pt x="40195" y="11621"/>
                      <a:pt x="42482" y="12764"/>
                      <a:pt x="53150" y="16859"/>
                    </a:cubicBezTo>
                    <a:cubicBezTo>
                      <a:pt x="63722" y="20860"/>
                      <a:pt x="72962" y="17050"/>
                      <a:pt x="80677" y="14478"/>
                    </a:cubicBezTo>
                    <a:cubicBezTo>
                      <a:pt x="88487" y="11906"/>
                      <a:pt x="91250" y="10954"/>
                      <a:pt x="101156" y="7620"/>
                    </a:cubicBezTo>
                    <a:cubicBezTo>
                      <a:pt x="111062" y="4286"/>
                      <a:pt x="120968" y="1715"/>
                      <a:pt x="123063" y="286"/>
                    </a:cubicBezTo>
                    <a:cubicBezTo>
                      <a:pt x="123158" y="191"/>
                      <a:pt x="123158" y="95"/>
                      <a:pt x="123349" y="0"/>
                    </a:cubicBezTo>
                    <a:lnTo>
                      <a:pt x="210598" y="157067"/>
                    </a:lnTo>
                    <a:lnTo>
                      <a:pt x="210122" y="1572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9" name="Google Shape;209;p8"/>
              <p:cNvSpPr/>
              <p:nvPr/>
            </p:nvSpPr>
            <p:spPr>
              <a:xfrm>
                <a:off x="1994629" y="4841906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14400"/>
                    </a:moveTo>
                    <a:lnTo>
                      <a:pt x="31194" y="0"/>
                    </a:lnTo>
                    <a:cubicBezTo>
                      <a:pt x="24000" y="9600"/>
                      <a:pt x="18003" y="18003"/>
                      <a:pt x="11994" y="27603"/>
                    </a:cubicBezTo>
                    <a:lnTo>
                      <a:pt x="3603" y="22803"/>
                    </a:lnTo>
                    <a:lnTo>
                      <a:pt x="0" y="144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10" name="Google Shape;210;p8"/>
              <p:cNvSpPr/>
              <p:nvPr/>
            </p:nvSpPr>
            <p:spPr>
              <a:xfrm>
                <a:off x="1994153" y="4843049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600" y="8403"/>
                    </a:moveTo>
                    <a:lnTo>
                      <a:pt x="0" y="1197"/>
                    </a:lnTo>
                    <a:lnTo>
                      <a:pt x="5997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11" name="Google Shape;211;p8"/>
              <p:cNvSpPr/>
              <p:nvPr/>
            </p:nvSpPr>
            <p:spPr>
              <a:xfrm>
                <a:off x="1907380" y="4685315"/>
                <a:ext cx="142875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152400" extrusionOk="0">
                    <a:moveTo>
                      <a:pt x="0" y="667"/>
                    </a:moveTo>
                    <a:cubicBezTo>
                      <a:pt x="191" y="476"/>
                      <a:pt x="381" y="286"/>
                      <a:pt x="571" y="0"/>
                    </a:cubicBezTo>
                    <a:lnTo>
                      <a:pt x="148590" y="2667"/>
                    </a:lnTo>
                    <a:cubicBezTo>
                      <a:pt x="147447" y="2858"/>
                      <a:pt x="146590" y="3048"/>
                      <a:pt x="146590" y="3048"/>
                    </a:cubicBezTo>
                    <a:cubicBezTo>
                      <a:pt x="146590" y="3048"/>
                      <a:pt x="146399" y="14097"/>
                      <a:pt x="148019" y="23813"/>
                    </a:cubicBezTo>
                    <a:cubicBezTo>
                      <a:pt x="149733" y="33433"/>
                      <a:pt x="144018" y="41243"/>
                      <a:pt x="140208" y="49530"/>
                    </a:cubicBezTo>
                    <a:cubicBezTo>
                      <a:pt x="136398" y="57817"/>
                      <a:pt x="138303" y="61341"/>
                      <a:pt x="137636" y="72866"/>
                    </a:cubicBezTo>
                    <a:cubicBezTo>
                      <a:pt x="136874" y="84392"/>
                      <a:pt x="129349" y="103537"/>
                      <a:pt x="122015" y="116491"/>
                    </a:cubicBezTo>
                    <a:cubicBezTo>
                      <a:pt x="114681" y="129540"/>
                      <a:pt x="104299" y="137922"/>
                      <a:pt x="95345" y="149257"/>
                    </a:cubicBezTo>
                    <a:cubicBezTo>
                      <a:pt x="92773" y="152495"/>
                      <a:pt x="90964" y="154781"/>
                      <a:pt x="89535" y="156686"/>
                    </a:cubicBezTo>
                    <a:lnTo>
                      <a:pt x="87058" y="157829"/>
                    </a:lnTo>
                    <a:lnTo>
                      <a:pt x="0" y="667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12" name="Google Shape;212;p8"/>
              <p:cNvSpPr/>
              <p:nvPr/>
            </p:nvSpPr>
            <p:spPr>
              <a:xfrm>
                <a:off x="1907856" y="4562823"/>
                <a:ext cx="18097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123825" extrusionOk="0">
                    <a:moveTo>
                      <a:pt x="1333" y="116777"/>
                    </a:moveTo>
                    <a:cubicBezTo>
                      <a:pt x="1810" y="114872"/>
                      <a:pt x="3429" y="112586"/>
                      <a:pt x="5144" y="109442"/>
                    </a:cubicBezTo>
                    <a:cubicBezTo>
                      <a:pt x="6763" y="106394"/>
                      <a:pt x="9620" y="104013"/>
                      <a:pt x="13621" y="96965"/>
                    </a:cubicBezTo>
                    <a:cubicBezTo>
                      <a:pt x="17621" y="89916"/>
                      <a:pt x="22765" y="85439"/>
                      <a:pt x="25622" y="82296"/>
                    </a:cubicBezTo>
                    <a:cubicBezTo>
                      <a:pt x="28480" y="79248"/>
                      <a:pt x="33623" y="76391"/>
                      <a:pt x="41434" y="65818"/>
                    </a:cubicBezTo>
                    <a:cubicBezTo>
                      <a:pt x="49149" y="55150"/>
                      <a:pt x="58198" y="53531"/>
                      <a:pt x="64960" y="50959"/>
                    </a:cubicBezTo>
                    <a:cubicBezTo>
                      <a:pt x="71819" y="48387"/>
                      <a:pt x="86201" y="37529"/>
                      <a:pt x="90869" y="35338"/>
                    </a:cubicBezTo>
                    <a:cubicBezTo>
                      <a:pt x="95631" y="33242"/>
                      <a:pt x="102203" y="30671"/>
                      <a:pt x="106204" y="29908"/>
                    </a:cubicBezTo>
                    <a:cubicBezTo>
                      <a:pt x="110204" y="29147"/>
                      <a:pt x="111347" y="28194"/>
                      <a:pt x="114681" y="27051"/>
                    </a:cubicBezTo>
                    <a:cubicBezTo>
                      <a:pt x="118015" y="25908"/>
                      <a:pt x="121729" y="24479"/>
                      <a:pt x="121729" y="24479"/>
                    </a:cubicBezTo>
                    <a:cubicBezTo>
                      <a:pt x="121729" y="24479"/>
                      <a:pt x="116586" y="24289"/>
                      <a:pt x="113728" y="24955"/>
                    </a:cubicBezTo>
                    <a:cubicBezTo>
                      <a:pt x="110966" y="25622"/>
                      <a:pt x="110204" y="27051"/>
                      <a:pt x="103632" y="26384"/>
                    </a:cubicBezTo>
                    <a:cubicBezTo>
                      <a:pt x="97060" y="25622"/>
                      <a:pt x="97060" y="20003"/>
                      <a:pt x="97060" y="20003"/>
                    </a:cubicBezTo>
                    <a:cubicBezTo>
                      <a:pt x="95822" y="18383"/>
                      <a:pt x="94678" y="12668"/>
                      <a:pt x="97060" y="12954"/>
                    </a:cubicBezTo>
                    <a:cubicBezTo>
                      <a:pt x="99346" y="13145"/>
                      <a:pt x="101537" y="12002"/>
                      <a:pt x="101537" y="12002"/>
                    </a:cubicBezTo>
                    <a:cubicBezTo>
                      <a:pt x="103442" y="12478"/>
                      <a:pt x="106966" y="11049"/>
                      <a:pt x="114300" y="5906"/>
                    </a:cubicBezTo>
                    <a:cubicBezTo>
                      <a:pt x="121634" y="762"/>
                      <a:pt x="127540" y="0"/>
                      <a:pt x="130778" y="0"/>
                    </a:cubicBezTo>
                    <a:cubicBezTo>
                      <a:pt x="134112" y="0"/>
                      <a:pt x="137636" y="476"/>
                      <a:pt x="143923" y="3048"/>
                    </a:cubicBezTo>
                    <a:cubicBezTo>
                      <a:pt x="150304" y="5620"/>
                      <a:pt x="161163" y="19336"/>
                      <a:pt x="165164" y="25241"/>
                    </a:cubicBezTo>
                    <a:cubicBezTo>
                      <a:pt x="169164" y="31147"/>
                      <a:pt x="174403" y="39434"/>
                      <a:pt x="177927" y="42482"/>
                    </a:cubicBezTo>
                    <a:cubicBezTo>
                      <a:pt x="181451" y="45530"/>
                      <a:pt x="182404" y="46006"/>
                      <a:pt x="182404" y="50673"/>
                    </a:cubicBezTo>
                    <a:cubicBezTo>
                      <a:pt x="182404" y="55436"/>
                      <a:pt x="179070" y="56769"/>
                      <a:pt x="179070" y="56769"/>
                    </a:cubicBezTo>
                    <a:cubicBezTo>
                      <a:pt x="179070" y="56769"/>
                      <a:pt x="181642" y="60579"/>
                      <a:pt x="184023" y="64103"/>
                    </a:cubicBezTo>
                    <a:cubicBezTo>
                      <a:pt x="186404" y="67628"/>
                      <a:pt x="184690" y="71152"/>
                      <a:pt x="184690" y="71152"/>
                    </a:cubicBezTo>
                    <a:cubicBezTo>
                      <a:pt x="185833" y="75152"/>
                      <a:pt x="181356" y="73819"/>
                      <a:pt x="179070" y="73533"/>
                    </a:cubicBezTo>
                    <a:cubicBezTo>
                      <a:pt x="176689" y="73343"/>
                      <a:pt x="172212" y="71152"/>
                      <a:pt x="167259" y="70390"/>
                    </a:cubicBezTo>
                    <a:cubicBezTo>
                      <a:pt x="162306" y="69723"/>
                      <a:pt x="160877" y="73533"/>
                      <a:pt x="160877" y="73533"/>
                    </a:cubicBezTo>
                    <a:cubicBezTo>
                      <a:pt x="160877" y="73533"/>
                      <a:pt x="162592" y="74962"/>
                      <a:pt x="163925" y="76295"/>
                    </a:cubicBezTo>
                    <a:cubicBezTo>
                      <a:pt x="165354" y="77724"/>
                      <a:pt x="167450" y="79629"/>
                      <a:pt x="169354" y="83344"/>
                    </a:cubicBezTo>
                    <a:cubicBezTo>
                      <a:pt x="171260" y="87154"/>
                      <a:pt x="172212" y="89916"/>
                      <a:pt x="172212" y="96584"/>
                    </a:cubicBezTo>
                    <a:cubicBezTo>
                      <a:pt x="172212" y="103156"/>
                      <a:pt x="168402" y="108395"/>
                      <a:pt x="167259" y="110966"/>
                    </a:cubicBezTo>
                    <a:cubicBezTo>
                      <a:pt x="166116" y="113538"/>
                      <a:pt x="165164" y="114967"/>
                      <a:pt x="163925" y="116396"/>
                    </a:cubicBezTo>
                    <a:cubicBezTo>
                      <a:pt x="162687" y="117824"/>
                      <a:pt x="159925" y="118777"/>
                      <a:pt x="155924" y="121634"/>
                    </a:cubicBezTo>
                    <a:cubicBezTo>
                      <a:pt x="153352" y="123444"/>
                      <a:pt x="150114" y="124397"/>
                      <a:pt x="148019" y="124873"/>
                    </a:cubicBezTo>
                    <a:lnTo>
                      <a:pt x="0" y="122206"/>
                    </a:lnTo>
                    <a:cubicBezTo>
                      <a:pt x="1143" y="120777"/>
                      <a:pt x="952" y="118301"/>
                      <a:pt x="1333" y="116777"/>
                    </a:cubicBez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13" name="Google Shape;213;p8"/>
              <p:cNvSpPr/>
              <p:nvPr/>
            </p:nvSpPr>
            <p:spPr>
              <a:xfrm>
                <a:off x="1603882" y="4567276"/>
                <a:ext cx="15240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285750" extrusionOk="0">
                    <a:moveTo>
                      <a:pt x="102140" y="283678"/>
                    </a:moveTo>
                    <a:cubicBezTo>
                      <a:pt x="97854" y="282916"/>
                      <a:pt x="92043" y="274058"/>
                      <a:pt x="92043" y="274058"/>
                    </a:cubicBezTo>
                    <a:cubicBezTo>
                      <a:pt x="91091" y="277392"/>
                      <a:pt x="84519" y="269867"/>
                      <a:pt x="84519" y="269867"/>
                    </a:cubicBezTo>
                    <a:cubicBezTo>
                      <a:pt x="83376" y="271010"/>
                      <a:pt x="74613" y="269676"/>
                      <a:pt x="74613" y="269676"/>
                    </a:cubicBezTo>
                    <a:lnTo>
                      <a:pt x="79756" y="265866"/>
                    </a:lnTo>
                    <a:cubicBezTo>
                      <a:pt x="79756" y="265866"/>
                      <a:pt x="78613" y="265866"/>
                      <a:pt x="74136" y="265390"/>
                    </a:cubicBezTo>
                    <a:cubicBezTo>
                      <a:pt x="69660" y="264914"/>
                      <a:pt x="68326" y="258627"/>
                      <a:pt x="68326" y="258627"/>
                    </a:cubicBezTo>
                    <a:cubicBezTo>
                      <a:pt x="61278" y="258342"/>
                      <a:pt x="48038" y="253674"/>
                      <a:pt x="48038" y="253674"/>
                    </a:cubicBezTo>
                    <a:cubicBezTo>
                      <a:pt x="53753" y="253389"/>
                      <a:pt x="59849" y="244245"/>
                      <a:pt x="56801" y="243292"/>
                    </a:cubicBezTo>
                    <a:cubicBezTo>
                      <a:pt x="53753" y="242340"/>
                      <a:pt x="48038" y="237672"/>
                      <a:pt x="48038" y="237672"/>
                    </a:cubicBezTo>
                    <a:cubicBezTo>
                      <a:pt x="49943" y="237196"/>
                      <a:pt x="51848" y="232529"/>
                      <a:pt x="51848" y="232529"/>
                    </a:cubicBezTo>
                    <a:cubicBezTo>
                      <a:pt x="51848" y="232529"/>
                      <a:pt x="42894" y="236053"/>
                      <a:pt x="34608" y="234624"/>
                    </a:cubicBezTo>
                    <a:cubicBezTo>
                      <a:pt x="26416" y="233291"/>
                      <a:pt x="15558" y="225480"/>
                      <a:pt x="15558" y="225480"/>
                    </a:cubicBezTo>
                    <a:lnTo>
                      <a:pt x="23368" y="225957"/>
                    </a:lnTo>
                    <a:cubicBezTo>
                      <a:pt x="23368" y="225957"/>
                      <a:pt x="21082" y="224814"/>
                      <a:pt x="19368" y="221480"/>
                    </a:cubicBezTo>
                    <a:cubicBezTo>
                      <a:pt x="17748" y="218146"/>
                      <a:pt x="30417" y="207288"/>
                      <a:pt x="30417" y="207288"/>
                    </a:cubicBezTo>
                    <a:lnTo>
                      <a:pt x="25273" y="204716"/>
                    </a:lnTo>
                    <a:cubicBezTo>
                      <a:pt x="25273" y="204716"/>
                      <a:pt x="34989" y="201668"/>
                      <a:pt x="42228" y="197858"/>
                    </a:cubicBezTo>
                    <a:cubicBezTo>
                      <a:pt x="49562" y="194048"/>
                      <a:pt x="48324" y="189857"/>
                      <a:pt x="48324" y="189857"/>
                    </a:cubicBezTo>
                    <a:cubicBezTo>
                      <a:pt x="48324" y="189857"/>
                      <a:pt x="40513" y="187095"/>
                      <a:pt x="37465" y="185380"/>
                    </a:cubicBezTo>
                    <a:cubicBezTo>
                      <a:pt x="34417" y="183761"/>
                      <a:pt x="29274" y="172902"/>
                      <a:pt x="29274" y="168902"/>
                    </a:cubicBezTo>
                    <a:cubicBezTo>
                      <a:pt x="29274" y="164901"/>
                      <a:pt x="27369" y="165378"/>
                      <a:pt x="23844" y="166521"/>
                    </a:cubicBezTo>
                    <a:cubicBezTo>
                      <a:pt x="20320" y="167664"/>
                      <a:pt x="16605" y="164616"/>
                      <a:pt x="14891" y="164616"/>
                    </a:cubicBezTo>
                    <a:cubicBezTo>
                      <a:pt x="13272" y="164616"/>
                      <a:pt x="8509" y="163473"/>
                      <a:pt x="5271" y="163473"/>
                    </a:cubicBezTo>
                    <a:cubicBezTo>
                      <a:pt x="2032" y="163473"/>
                      <a:pt x="603" y="159948"/>
                      <a:pt x="32" y="154995"/>
                    </a:cubicBezTo>
                    <a:cubicBezTo>
                      <a:pt x="-444" y="150042"/>
                      <a:pt x="4509" y="148804"/>
                      <a:pt x="9081" y="146709"/>
                    </a:cubicBezTo>
                    <a:cubicBezTo>
                      <a:pt x="13557" y="144613"/>
                      <a:pt x="10319" y="143184"/>
                      <a:pt x="8604" y="143661"/>
                    </a:cubicBezTo>
                    <a:cubicBezTo>
                      <a:pt x="6890" y="144137"/>
                      <a:pt x="2699" y="142899"/>
                      <a:pt x="2699" y="142899"/>
                    </a:cubicBezTo>
                    <a:cubicBezTo>
                      <a:pt x="-2254" y="133659"/>
                      <a:pt x="10986" y="122610"/>
                      <a:pt x="10986" y="122610"/>
                    </a:cubicBezTo>
                    <a:cubicBezTo>
                      <a:pt x="6699" y="118896"/>
                      <a:pt x="14700" y="111371"/>
                      <a:pt x="14700" y="111371"/>
                    </a:cubicBezTo>
                    <a:cubicBezTo>
                      <a:pt x="14700" y="111371"/>
                      <a:pt x="16796" y="112038"/>
                      <a:pt x="10033" y="109466"/>
                    </a:cubicBezTo>
                    <a:cubicBezTo>
                      <a:pt x="3175" y="106894"/>
                      <a:pt x="7461" y="102322"/>
                      <a:pt x="10986" y="101465"/>
                    </a:cubicBezTo>
                    <a:cubicBezTo>
                      <a:pt x="14510" y="100512"/>
                      <a:pt x="14224" y="96988"/>
                      <a:pt x="14224" y="96988"/>
                    </a:cubicBezTo>
                    <a:cubicBezTo>
                      <a:pt x="11843" y="93750"/>
                      <a:pt x="3842" y="90702"/>
                      <a:pt x="3842" y="90702"/>
                    </a:cubicBezTo>
                    <a:cubicBezTo>
                      <a:pt x="4699" y="86511"/>
                      <a:pt x="16320" y="87654"/>
                      <a:pt x="17558" y="86511"/>
                    </a:cubicBezTo>
                    <a:cubicBezTo>
                      <a:pt x="18701" y="85272"/>
                      <a:pt x="18510" y="78700"/>
                      <a:pt x="17558" y="75176"/>
                    </a:cubicBezTo>
                    <a:cubicBezTo>
                      <a:pt x="16605" y="71652"/>
                      <a:pt x="20320" y="73080"/>
                      <a:pt x="21558" y="73271"/>
                    </a:cubicBezTo>
                    <a:cubicBezTo>
                      <a:pt x="22797" y="73461"/>
                      <a:pt x="22511" y="72509"/>
                      <a:pt x="22035" y="70223"/>
                    </a:cubicBezTo>
                    <a:cubicBezTo>
                      <a:pt x="21558" y="67842"/>
                      <a:pt x="25273" y="65175"/>
                      <a:pt x="25273" y="65175"/>
                    </a:cubicBezTo>
                    <a:lnTo>
                      <a:pt x="20606" y="63555"/>
                    </a:lnTo>
                    <a:cubicBezTo>
                      <a:pt x="16796" y="58412"/>
                      <a:pt x="27464" y="55840"/>
                      <a:pt x="27464" y="55840"/>
                    </a:cubicBezTo>
                    <a:cubicBezTo>
                      <a:pt x="26226" y="49649"/>
                      <a:pt x="36417" y="52221"/>
                      <a:pt x="36608" y="50125"/>
                    </a:cubicBezTo>
                    <a:cubicBezTo>
                      <a:pt x="36894" y="48030"/>
                      <a:pt x="42799" y="45839"/>
                      <a:pt x="42799" y="45839"/>
                    </a:cubicBezTo>
                    <a:cubicBezTo>
                      <a:pt x="40608" y="43553"/>
                      <a:pt x="38513" y="35742"/>
                      <a:pt x="38513" y="35742"/>
                    </a:cubicBezTo>
                    <a:cubicBezTo>
                      <a:pt x="37084" y="30599"/>
                      <a:pt x="49562" y="24217"/>
                      <a:pt x="49562" y="24217"/>
                    </a:cubicBezTo>
                    <a:cubicBezTo>
                      <a:pt x="49562" y="24217"/>
                      <a:pt x="45085" y="21550"/>
                      <a:pt x="45752" y="13835"/>
                    </a:cubicBezTo>
                    <a:cubicBezTo>
                      <a:pt x="46514" y="6120"/>
                      <a:pt x="55944" y="11454"/>
                      <a:pt x="55944" y="11454"/>
                    </a:cubicBezTo>
                    <a:cubicBezTo>
                      <a:pt x="53372" y="9549"/>
                      <a:pt x="54324" y="4881"/>
                      <a:pt x="54324" y="4881"/>
                    </a:cubicBezTo>
                    <a:cubicBezTo>
                      <a:pt x="59563" y="405"/>
                      <a:pt x="79566" y="17835"/>
                      <a:pt x="79566" y="17835"/>
                    </a:cubicBezTo>
                    <a:cubicBezTo>
                      <a:pt x="79566" y="17835"/>
                      <a:pt x="80328" y="8691"/>
                      <a:pt x="79566" y="3453"/>
                    </a:cubicBezTo>
                    <a:cubicBezTo>
                      <a:pt x="78899" y="-1786"/>
                      <a:pt x="80994" y="-357"/>
                      <a:pt x="83852" y="3072"/>
                    </a:cubicBezTo>
                    <a:cubicBezTo>
                      <a:pt x="86614" y="6310"/>
                      <a:pt x="93472" y="29170"/>
                      <a:pt x="93472" y="29170"/>
                    </a:cubicBezTo>
                    <a:cubicBezTo>
                      <a:pt x="97473" y="17359"/>
                      <a:pt x="104521" y="36028"/>
                      <a:pt x="111665" y="46410"/>
                    </a:cubicBezTo>
                    <a:cubicBezTo>
                      <a:pt x="118713" y="56793"/>
                      <a:pt x="122047" y="88892"/>
                      <a:pt x="122714" y="94512"/>
                    </a:cubicBezTo>
                    <a:cubicBezTo>
                      <a:pt x="123476" y="100131"/>
                      <a:pt x="124619" y="107466"/>
                      <a:pt x="126048" y="110514"/>
                    </a:cubicBezTo>
                    <a:cubicBezTo>
                      <a:pt x="127476" y="113562"/>
                      <a:pt x="127000" y="120420"/>
                      <a:pt x="127000" y="125087"/>
                    </a:cubicBezTo>
                    <a:cubicBezTo>
                      <a:pt x="127000" y="129754"/>
                      <a:pt x="131477" y="136422"/>
                      <a:pt x="131477" y="136422"/>
                    </a:cubicBezTo>
                    <a:cubicBezTo>
                      <a:pt x="131477" y="136422"/>
                      <a:pt x="135001" y="138803"/>
                      <a:pt x="138335" y="140422"/>
                    </a:cubicBezTo>
                    <a:cubicBezTo>
                      <a:pt x="141669" y="142041"/>
                      <a:pt x="147098" y="145566"/>
                      <a:pt x="153194" y="145566"/>
                    </a:cubicBezTo>
                    <a:cubicBezTo>
                      <a:pt x="153575" y="145566"/>
                      <a:pt x="154051" y="145566"/>
                      <a:pt x="154432" y="145470"/>
                    </a:cubicBezTo>
                    <a:lnTo>
                      <a:pt x="104140" y="285774"/>
                    </a:lnTo>
                    <a:cubicBezTo>
                      <a:pt x="103759" y="284726"/>
                      <a:pt x="103188" y="283869"/>
                      <a:pt x="102140" y="283678"/>
                    </a:cubicBez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14" name="Google Shape;214;p8"/>
              <p:cNvSpPr/>
              <p:nvPr/>
            </p:nvSpPr>
            <p:spPr>
              <a:xfrm>
                <a:off x="1844229" y="4988496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997" y="3603"/>
                    </a:moveTo>
                    <a:cubicBezTo>
                      <a:pt x="3603" y="2406"/>
                      <a:pt x="2406" y="1197"/>
                      <a:pt x="0" y="0"/>
                    </a:cubicBezTo>
                    <a:lnTo>
                      <a:pt x="5997" y="360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15" name="Google Shape;215;p8"/>
              <p:cNvSpPr/>
              <p:nvPr/>
            </p:nvSpPr>
            <p:spPr>
              <a:xfrm>
                <a:off x="1994915" y="4843715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8403" y="4800"/>
                    </a:moveTo>
                    <a:cubicBezTo>
                      <a:pt x="7206" y="5997"/>
                      <a:pt x="7206" y="7206"/>
                      <a:pt x="5997" y="9600"/>
                    </a:cubicBezTo>
                    <a:lnTo>
                      <a:pt x="0" y="0"/>
                    </a:lnTo>
                    <a:lnTo>
                      <a:pt x="8403" y="48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16" name="Google Shape;216;p8"/>
              <p:cNvSpPr/>
              <p:nvPr/>
            </p:nvSpPr>
            <p:spPr>
              <a:xfrm>
                <a:off x="1772030" y="4843049"/>
                <a:ext cx="219075" cy="142875"/>
              </a:xfrm>
              <a:custGeom>
                <a:avLst/>
                <a:gdLst/>
                <a:ahLst/>
                <a:cxnLst/>
                <a:rect l="l" t="t" r="r" b="b"/>
                <a:pathLst>
                  <a:path w="219075" h="142875" extrusionOk="0">
                    <a:moveTo>
                      <a:pt x="84677" y="151257"/>
                    </a:moveTo>
                    <a:cubicBezTo>
                      <a:pt x="84677" y="151257"/>
                      <a:pt x="77534" y="148685"/>
                      <a:pt x="72676" y="145733"/>
                    </a:cubicBezTo>
                    <a:lnTo>
                      <a:pt x="72200" y="145447"/>
                    </a:lnTo>
                    <a:cubicBezTo>
                      <a:pt x="70580" y="144494"/>
                      <a:pt x="69342" y="143447"/>
                      <a:pt x="68580" y="142494"/>
                    </a:cubicBezTo>
                    <a:cubicBezTo>
                      <a:pt x="68580" y="142494"/>
                      <a:pt x="68771" y="142970"/>
                      <a:pt x="69056" y="143637"/>
                    </a:cubicBezTo>
                    <a:lnTo>
                      <a:pt x="46958" y="130493"/>
                    </a:lnTo>
                    <a:cubicBezTo>
                      <a:pt x="42482" y="130016"/>
                      <a:pt x="33338" y="125730"/>
                      <a:pt x="33338" y="125730"/>
                    </a:cubicBezTo>
                    <a:lnTo>
                      <a:pt x="36576" y="123634"/>
                    </a:lnTo>
                    <a:cubicBezTo>
                      <a:pt x="30480" y="124301"/>
                      <a:pt x="20288" y="120110"/>
                      <a:pt x="20288" y="120110"/>
                    </a:cubicBezTo>
                    <a:cubicBezTo>
                      <a:pt x="21241" y="120110"/>
                      <a:pt x="26384" y="117062"/>
                      <a:pt x="26384" y="117062"/>
                    </a:cubicBezTo>
                    <a:cubicBezTo>
                      <a:pt x="18574" y="117920"/>
                      <a:pt x="11811" y="113443"/>
                      <a:pt x="11811" y="113443"/>
                    </a:cubicBezTo>
                    <a:cubicBezTo>
                      <a:pt x="14383" y="114205"/>
                      <a:pt x="22193" y="109919"/>
                      <a:pt x="22193" y="109919"/>
                    </a:cubicBezTo>
                    <a:cubicBezTo>
                      <a:pt x="17526" y="112490"/>
                      <a:pt x="15811" y="108776"/>
                      <a:pt x="7810" y="104013"/>
                    </a:cubicBezTo>
                    <a:cubicBezTo>
                      <a:pt x="4286" y="102013"/>
                      <a:pt x="1810" y="101060"/>
                      <a:pt x="0" y="100298"/>
                    </a:cubicBezTo>
                    <a:lnTo>
                      <a:pt x="222218" y="0"/>
                    </a:lnTo>
                    <a:lnTo>
                      <a:pt x="222980" y="476"/>
                    </a:lnTo>
                    <a:lnTo>
                      <a:pt x="223361" y="1238"/>
                    </a:lnTo>
                    <a:cubicBezTo>
                      <a:pt x="221075" y="4763"/>
                      <a:pt x="219647" y="8192"/>
                      <a:pt x="215932" y="16954"/>
                    </a:cubicBezTo>
                    <a:cubicBezTo>
                      <a:pt x="209550" y="32004"/>
                      <a:pt x="186500" y="47530"/>
                      <a:pt x="173736" y="57531"/>
                    </a:cubicBezTo>
                    <a:cubicBezTo>
                      <a:pt x="160973" y="67437"/>
                      <a:pt x="159353" y="69247"/>
                      <a:pt x="146399" y="80201"/>
                    </a:cubicBezTo>
                    <a:cubicBezTo>
                      <a:pt x="133445" y="90964"/>
                      <a:pt x="132302" y="96203"/>
                      <a:pt x="128969" y="103537"/>
                    </a:cubicBezTo>
                    <a:cubicBezTo>
                      <a:pt x="125730" y="110871"/>
                      <a:pt x="123730" y="118396"/>
                      <a:pt x="123539" y="122873"/>
                    </a:cubicBezTo>
                    <a:cubicBezTo>
                      <a:pt x="123349" y="127349"/>
                      <a:pt x="118586" y="137255"/>
                      <a:pt x="115538" y="141732"/>
                    </a:cubicBezTo>
                    <a:cubicBezTo>
                      <a:pt x="112490" y="146209"/>
                      <a:pt x="108204" y="148876"/>
                      <a:pt x="108204" y="148876"/>
                    </a:cubicBezTo>
                    <a:cubicBezTo>
                      <a:pt x="108204" y="148876"/>
                      <a:pt x="108395" y="149352"/>
                      <a:pt x="108680" y="150019"/>
                    </a:cubicBezTo>
                    <a:lnTo>
                      <a:pt x="84868" y="151638"/>
                    </a:lnTo>
                    <a:lnTo>
                      <a:pt x="84677" y="151257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17" name="Google Shape;217;p8"/>
              <p:cNvSpPr/>
              <p:nvPr/>
            </p:nvSpPr>
            <p:spPr>
              <a:xfrm>
                <a:off x="1803187" y="4973351"/>
                <a:ext cx="17145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14300" extrusionOk="0">
                    <a:moveTo>
                      <a:pt x="122290" y="115729"/>
                    </a:moveTo>
                    <a:cubicBezTo>
                      <a:pt x="122290" y="115729"/>
                      <a:pt x="122100" y="117729"/>
                      <a:pt x="122100" y="119539"/>
                    </a:cubicBezTo>
                    <a:cubicBezTo>
                      <a:pt x="123243" y="119253"/>
                      <a:pt x="124386" y="118872"/>
                      <a:pt x="125529" y="118586"/>
                    </a:cubicBezTo>
                    <a:cubicBezTo>
                      <a:pt x="127624" y="115062"/>
                      <a:pt x="129148" y="112109"/>
                      <a:pt x="127053" y="109252"/>
                    </a:cubicBezTo>
                    <a:cubicBezTo>
                      <a:pt x="127053" y="109252"/>
                      <a:pt x="127720" y="105537"/>
                      <a:pt x="123052" y="102679"/>
                    </a:cubicBezTo>
                    <a:cubicBezTo>
                      <a:pt x="118290" y="99822"/>
                      <a:pt x="113813" y="95822"/>
                      <a:pt x="113813" y="95822"/>
                    </a:cubicBezTo>
                    <a:cubicBezTo>
                      <a:pt x="113813" y="95822"/>
                      <a:pt x="114099" y="92297"/>
                      <a:pt x="116480" y="92107"/>
                    </a:cubicBezTo>
                    <a:cubicBezTo>
                      <a:pt x="118861" y="91821"/>
                      <a:pt x="124291" y="91345"/>
                      <a:pt x="131053" y="90202"/>
                    </a:cubicBezTo>
                    <a:cubicBezTo>
                      <a:pt x="137911" y="88964"/>
                      <a:pt x="137435" y="88964"/>
                      <a:pt x="140674" y="89726"/>
                    </a:cubicBezTo>
                    <a:cubicBezTo>
                      <a:pt x="144007" y="90392"/>
                      <a:pt x="146770" y="89249"/>
                      <a:pt x="151532" y="87344"/>
                    </a:cubicBezTo>
                    <a:cubicBezTo>
                      <a:pt x="156199" y="85439"/>
                      <a:pt x="158104" y="84773"/>
                      <a:pt x="160771" y="84963"/>
                    </a:cubicBezTo>
                    <a:cubicBezTo>
                      <a:pt x="163343" y="85249"/>
                      <a:pt x="167344" y="83344"/>
                      <a:pt x="167344" y="83344"/>
                    </a:cubicBezTo>
                    <a:cubicBezTo>
                      <a:pt x="167344" y="83344"/>
                      <a:pt x="174202" y="82391"/>
                      <a:pt x="176297" y="82868"/>
                    </a:cubicBezTo>
                    <a:cubicBezTo>
                      <a:pt x="178393" y="83344"/>
                      <a:pt x="179631" y="81915"/>
                      <a:pt x="176107" y="80201"/>
                    </a:cubicBezTo>
                    <a:cubicBezTo>
                      <a:pt x="172487" y="78676"/>
                      <a:pt x="166391" y="77057"/>
                      <a:pt x="166391" y="77057"/>
                    </a:cubicBezTo>
                    <a:cubicBezTo>
                      <a:pt x="166391" y="77057"/>
                      <a:pt x="165439" y="75343"/>
                      <a:pt x="159343" y="77057"/>
                    </a:cubicBezTo>
                    <a:cubicBezTo>
                      <a:pt x="153151" y="78676"/>
                      <a:pt x="153723" y="78676"/>
                      <a:pt x="150199" y="78962"/>
                    </a:cubicBezTo>
                    <a:cubicBezTo>
                      <a:pt x="146579" y="79153"/>
                      <a:pt x="139054" y="79439"/>
                      <a:pt x="133435" y="79629"/>
                    </a:cubicBezTo>
                    <a:cubicBezTo>
                      <a:pt x="127720" y="79915"/>
                      <a:pt x="118099" y="77248"/>
                      <a:pt x="115813" y="76295"/>
                    </a:cubicBezTo>
                    <a:cubicBezTo>
                      <a:pt x="113432" y="75343"/>
                      <a:pt x="113432" y="74390"/>
                      <a:pt x="113432" y="74390"/>
                    </a:cubicBezTo>
                    <a:cubicBezTo>
                      <a:pt x="113432" y="74390"/>
                      <a:pt x="120290" y="65913"/>
                      <a:pt x="118576" y="63055"/>
                    </a:cubicBezTo>
                    <a:cubicBezTo>
                      <a:pt x="116956" y="60198"/>
                      <a:pt x="115051" y="59055"/>
                      <a:pt x="112194" y="60007"/>
                    </a:cubicBezTo>
                    <a:cubicBezTo>
                      <a:pt x="109336" y="60960"/>
                      <a:pt x="106574" y="66103"/>
                      <a:pt x="106574" y="66103"/>
                    </a:cubicBezTo>
                    <a:cubicBezTo>
                      <a:pt x="106574" y="66103"/>
                      <a:pt x="103717" y="67056"/>
                      <a:pt x="102383" y="65818"/>
                    </a:cubicBezTo>
                    <a:cubicBezTo>
                      <a:pt x="100954" y="64675"/>
                      <a:pt x="96001" y="57341"/>
                      <a:pt x="92477" y="51911"/>
                    </a:cubicBezTo>
                    <a:cubicBezTo>
                      <a:pt x="89334" y="47149"/>
                      <a:pt x="79809" y="24765"/>
                      <a:pt x="77618" y="19622"/>
                    </a:cubicBezTo>
                    <a:lnTo>
                      <a:pt x="53806" y="21241"/>
                    </a:lnTo>
                    <a:lnTo>
                      <a:pt x="62950" y="34766"/>
                    </a:lnTo>
                    <a:cubicBezTo>
                      <a:pt x="62950" y="34766"/>
                      <a:pt x="60854" y="34576"/>
                      <a:pt x="58282" y="34004"/>
                    </a:cubicBezTo>
                    <a:cubicBezTo>
                      <a:pt x="55711" y="33528"/>
                      <a:pt x="53996" y="35433"/>
                      <a:pt x="49329" y="36385"/>
                    </a:cubicBezTo>
                    <a:cubicBezTo>
                      <a:pt x="44566" y="37338"/>
                      <a:pt x="45995" y="35909"/>
                      <a:pt x="45995" y="34195"/>
                    </a:cubicBezTo>
                    <a:cubicBezTo>
                      <a:pt x="45995" y="32861"/>
                      <a:pt x="39709" y="17431"/>
                      <a:pt x="37994" y="13145"/>
                    </a:cubicBezTo>
                    <a:lnTo>
                      <a:pt x="15801" y="0"/>
                    </a:lnTo>
                    <a:cubicBezTo>
                      <a:pt x="15801" y="0"/>
                      <a:pt x="18373" y="8001"/>
                      <a:pt x="18658" y="10573"/>
                    </a:cubicBezTo>
                    <a:cubicBezTo>
                      <a:pt x="18849" y="13145"/>
                      <a:pt x="14848" y="16669"/>
                      <a:pt x="18658" y="18098"/>
                    </a:cubicBezTo>
                    <a:cubicBezTo>
                      <a:pt x="22373" y="19526"/>
                      <a:pt x="21230" y="19241"/>
                      <a:pt x="21230" y="19241"/>
                    </a:cubicBezTo>
                    <a:cubicBezTo>
                      <a:pt x="21230" y="19241"/>
                      <a:pt x="24278" y="28861"/>
                      <a:pt x="21230" y="32671"/>
                    </a:cubicBezTo>
                    <a:cubicBezTo>
                      <a:pt x="18182" y="36481"/>
                      <a:pt x="6371" y="45625"/>
                      <a:pt x="6371" y="45625"/>
                    </a:cubicBezTo>
                    <a:lnTo>
                      <a:pt x="751" y="52006"/>
                    </a:lnTo>
                    <a:cubicBezTo>
                      <a:pt x="751" y="52006"/>
                      <a:pt x="-2106" y="57245"/>
                      <a:pt x="3323" y="54769"/>
                    </a:cubicBezTo>
                    <a:cubicBezTo>
                      <a:pt x="3323" y="54769"/>
                      <a:pt x="4942" y="58579"/>
                      <a:pt x="8752" y="56198"/>
                    </a:cubicBezTo>
                    <a:cubicBezTo>
                      <a:pt x="12562" y="53816"/>
                      <a:pt x="16277" y="46958"/>
                      <a:pt x="20563" y="46006"/>
                    </a:cubicBezTo>
                    <a:cubicBezTo>
                      <a:pt x="20563" y="46006"/>
                      <a:pt x="22945" y="46482"/>
                      <a:pt x="22945" y="49340"/>
                    </a:cubicBezTo>
                    <a:cubicBezTo>
                      <a:pt x="22945" y="52197"/>
                      <a:pt x="24754" y="57817"/>
                      <a:pt x="27231" y="58102"/>
                    </a:cubicBezTo>
                    <a:cubicBezTo>
                      <a:pt x="29517" y="58293"/>
                      <a:pt x="35041" y="64199"/>
                      <a:pt x="35232" y="66294"/>
                    </a:cubicBezTo>
                    <a:cubicBezTo>
                      <a:pt x="35422" y="68485"/>
                      <a:pt x="35232" y="75057"/>
                      <a:pt x="35232" y="75057"/>
                    </a:cubicBezTo>
                    <a:lnTo>
                      <a:pt x="32660" y="77152"/>
                    </a:lnTo>
                    <a:cubicBezTo>
                      <a:pt x="32660" y="77152"/>
                      <a:pt x="35041" y="79248"/>
                      <a:pt x="36946" y="78105"/>
                    </a:cubicBezTo>
                    <a:cubicBezTo>
                      <a:pt x="38851" y="76867"/>
                      <a:pt x="41137" y="76200"/>
                      <a:pt x="41137" y="76200"/>
                    </a:cubicBezTo>
                    <a:cubicBezTo>
                      <a:pt x="41137" y="76200"/>
                      <a:pt x="49138" y="77629"/>
                      <a:pt x="47519" y="71247"/>
                    </a:cubicBezTo>
                    <a:cubicBezTo>
                      <a:pt x="45900" y="64865"/>
                      <a:pt x="45138" y="59531"/>
                      <a:pt x="45138" y="59531"/>
                    </a:cubicBezTo>
                    <a:lnTo>
                      <a:pt x="45805" y="57626"/>
                    </a:lnTo>
                    <a:cubicBezTo>
                      <a:pt x="45805" y="57626"/>
                      <a:pt x="55234" y="54769"/>
                      <a:pt x="64474" y="59246"/>
                    </a:cubicBezTo>
                    <a:cubicBezTo>
                      <a:pt x="73618" y="63722"/>
                      <a:pt x="77428" y="62770"/>
                      <a:pt x="77428" y="62770"/>
                    </a:cubicBezTo>
                    <a:cubicBezTo>
                      <a:pt x="77428" y="62770"/>
                      <a:pt x="81428" y="66294"/>
                      <a:pt x="78666" y="67723"/>
                    </a:cubicBezTo>
                    <a:cubicBezTo>
                      <a:pt x="75808" y="69151"/>
                      <a:pt x="69903" y="73819"/>
                      <a:pt x="71332" y="77152"/>
                    </a:cubicBezTo>
                    <a:cubicBezTo>
                      <a:pt x="72760" y="80486"/>
                      <a:pt x="73713" y="81915"/>
                      <a:pt x="76570" y="81153"/>
                    </a:cubicBezTo>
                    <a:cubicBezTo>
                      <a:pt x="79428" y="80486"/>
                      <a:pt x="82190" y="77343"/>
                      <a:pt x="82190" y="77343"/>
                    </a:cubicBezTo>
                    <a:cubicBezTo>
                      <a:pt x="82190" y="77343"/>
                      <a:pt x="84571" y="81153"/>
                      <a:pt x="85238" y="83725"/>
                    </a:cubicBezTo>
                    <a:cubicBezTo>
                      <a:pt x="86000" y="86297"/>
                      <a:pt x="87810" y="89440"/>
                      <a:pt x="90667" y="89630"/>
                    </a:cubicBezTo>
                    <a:cubicBezTo>
                      <a:pt x="93430" y="89821"/>
                      <a:pt x="95049" y="90297"/>
                      <a:pt x="96763" y="92678"/>
                    </a:cubicBezTo>
                    <a:cubicBezTo>
                      <a:pt x="98383" y="95059"/>
                      <a:pt x="99335" y="98584"/>
                      <a:pt x="102669" y="100394"/>
                    </a:cubicBezTo>
                    <a:cubicBezTo>
                      <a:pt x="106003" y="102299"/>
                      <a:pt x="112765" y="107537"/>
                      <a:pt x="115909" y="108585"/>
                    </a:cubicBezTo>
                    <a:cubicBezTo>
                      <a:pt x="118957" y="109823"/>
                      <a:pt x="118480" y="111728"/>
                      <a:pt x="119433" y="113348"/>
                    </a:cubicBezTo>
                    <a:cubicBezTo>
                      <a:pt x="120195" y="115443"/>
                      <a:pt x="122290" y="115729"/>
                      <a:pt x="122290" y="115729"/>
                    </a:cubicBezTo>
                    <a:moveTo>
                      <a:pt x="71617" y="50482"/>
                    </a:moveTo>
                    <a:cubicBezTo>
                      <a:pt x="71617" y="50482"/>
                      <a:pt x="61711" y="49435"/>
                      <a:pt x="58949" y="47339"/>
                    </a:cubicBezTo>
                    <a:cubicBezTo>
                      <a:pt x="56092" y="45244"/>
                      <a:pt x="54187" y="44672"/>
                      <a:pt x="54187" y="44672"/>
                    </a:cubicBezTo>
                    <a:cubicBezTo>
                      <a:pt x="54187" y="44672"/>
                      <a:pt x="58187" y="44291"/>
                      <a:pt x="59806" y="43339"/>
                    </a:cubicBezTo>
                    <a:cubicBezTo>
                      <a:pt x="61426" y="42386"/>
                      <a:pt x="66379" y="42101"/>
                      <a:pt x="66379" y="42101"/>
                    </a:cubicBezTo>
                    <a:lnTo>
                      <a:pt x="71617" y="50482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18" name="Google Shape;218;p8"/>
              <p:cNvSpPr/>
              <p:nvPr/>
            </p:nvSpPr>
            <p:spPr>
              <a:xfrm>
                <a:off x="1994153" y="4843049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997" y="0"/>
                    </a:moveTo>
                    <a:lnTo>
                      <a:pt x="0" y="1197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19" name="Google Shape;219;p8"/>
              <p:cNvSpPr/>
              <p:nvPr/>
            </p:nvSpPr>
            <p:spPr>
              <a:xfrm>
                <a:off x="1994629" y="4841906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14400"/>
                    </a:moveTo>
                    <a:lnTo>
                      <a:pt x="31194" y="0"/>
                    </a:lnTo>
                    <a:cubicBezTo>
                      <a:pt x="24000" y="9600"/>
                      <a:pt x="18003" y="18003"/>
                      <a:pt x="11994" y="27603"/>
                    </a:cubicBezTo>
                    <a:lnTo>
                      <a:pt x="3603" y="22803"/>
                    </a:lnTo>
                    <a:lnTo>
                      <a:pt x="0" y="144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0" name="Google Shape;220;p8"/>
              <p:cNvSpPr/>
              <p:nvPr/>
            </p:nvSpPr>
            <p:spPr>
              <a:xfrm>
                <a:off x="1994153" y="4843049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600" y="8403"/>
                    </a:moveTo>
                    <a:lnTo>
                      <a:pt x="0" y="1197"/>
                    </a:lnTo>
                    <a:lnTo>
                      <a:pt x="5997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1" name="Google Shape;221;p8"/>
              <p:cNvSpPr/>
              <p:nvPr/>
            </p:nvSpPr>
            <p:spPr>
              <a:xfrm>
                <a:off x="1907380" y="4685315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8403"/>
                    </a:moveTo>
                    <a:cubicBezTo>
                      <a:pt x="2406" y="5997"/>
                      <a:pt x="4800" y="3603"/>
                      <a:pt x="7194" y="0"/>
                    </a:cubicBez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2" name="Google Shape;222;p8"/>
              <p:cNvSpPr/>
              <p:nvPr/>
            </p:nvSpPr>
            <p:spPr>
              <a:xfrm>
                <a:off x="1907952" y="467960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70803"/>
                    </a:moveTo>
                    <a:cubicBezTo>
                      <a:pt x="13203" y="50406"/>
                      <a:pt x="12006" y="19200"/>
                      <a:pt x="16806" y="0"/>
                    </a:cubicBez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3" name="Google Shape;223;p8"/>
              <p:cNvSpPr/>
              <p:nvPr/>
            </p:nvSpPr>
            <p:spPr>
              <a:xfrm>
                <a:off x="1706022" y="48510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24000" y="26406"/>
                    </a:moveTo>
                    <a:cubicBezTo>
                      <a:pt x="20397" y="11994"/>
                      <a:pt x="13203" y="1197"/>
                      <a:pt x="0" y="0"/>
                    </a:cubicBez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>
                <a:off x="1844229" y="4988496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997" y="3603"/>
                    </a:moveTo>
                    <a:cubicBezTo>
                      <a:pt x="3603" y="2406"/>
                      <a:pt x="2406" y="1197"/>
                      <a:pt x="0" y="0"/>
                    </a:cubicBezTo>
                    <a:lnTo>
                      <a:pt x="5997" y="360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5" name="Google Shape;225;p8"/>
              <p:cNvSpPr/>
              <p:nvPr/>
            </p:nvSpPr>
            <p:spPr>
              <a:xfrm>
                <a:off x="1994915" y="4843715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8403" y="4800"/>
                    </a:moveTo>
                    <a:cubicBezTo>
                      <a:pt x="7206" y="5997"/>
                      <a:pt x="7206" y="7206"/>
                      <a:pt x="5997" y="9600"/>
                    </a:cubicBezTo>
                    <a:lnTo>
                      <a:pt x="0" y="0"/>
                    </a:lnTo>
                    <a:lnTo>
                      <a:pt x="8403" y="48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6" name="Google Shape;226;p8"/>
              <p:cNvSpPr/>
              <p:nvPr/>
            </p:nvSpPr>
            <p:spPr>
              <a:xfrm>
                <a:off x="1784031" y="4685886"/>
                <a:ext cx="11430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14300" h="19050" extrusionOk="0">
                    <a:moveTo>
                      <a:pt x="0" y="22098"/>
                    </a:moveTo>
                    <a:cubicBezTo>
                      <a:pt x="8096" y="20288"/>
                      <a:pt x="22384" y="19241"/>
                      <a:pt x="22384" y="19241"/>
                    </a:cubicBezTo>
                    <a:lnTo>
                      <a:pt x="17717" y="15716"/>
                    </a:lnTo>
                    <a:cubicBezTo>
                      <a:pt x="19812" y="15145"/>
                      <a:pt x="34957" y="14002"/>
                      <a:pt x="34957" y="14002"/>
                    </a:cubicBezTo>
                    <a:lnTo>
                      <a:pt x="33814" y="11621"/>
                    </a:lnTo>
                    <a:cubicBezTo>
                      <a:pt x="40195" y="11621"/>
                      <a:pt x="42482" y="12764"/>
                      <a:pt x="53150" y="16859"/>
                    </a:cubicBezTo>
                    <a:cubicBezTo>
                      <a:pt x="63722" y="20860"/>
                      <a:pt x="72962" y="17050"/>
                      <a:pt x="80677" y="14478"/>
                    </a:cubicBezTo>
                    <a:cubicBezTo>
                      <a:pt x="88487" y="11906"/>
                      <a:pt x="91250" y="10954"/>
                      <a:pt x="101156" y="7620"/>
                    </a:cubicBezTo>
                    <a:cubicBezTo>
                      <a:pt x="111062" y="4286"/>
                      <a:pt x="120968" y="1715"/>
                      <a:pt x="123063" y="286"/>
                    </a:cubicBezTo>
                    <a:cubicBezTo>
                      <a:pt x="123158" y="191"/>
                      <a:pt x="123158" y="95"/>
                      <a:pt x="123349" y="0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7" name="Google Shape;227;p8"/>
              <p:cNvSpPr/>
              <p:nvPr/>
            </p:nvSpPr>
            <p:spPr>
              <a:xfrm>
                <a:off x="1994439" y="4687886"/>
                <a:ext cx="5715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152400" extrusionOk="0">
                    <a:moveTo>
                      <a:pt x="61531" y="0"/>
                    </a:moveTo>
                    <a:cubicBezTo>
                      <a:pt x="60389" y="286"/>
                      <a:pt x="59531" y="476"/>
                      <a:pt x="59531" y="476"/>
                    </a:cubicBezTo>
                    <a:cubicBezTo>
                      <a:pt x="59531" y="476"/>
                      <a:pt x="59341" y="11525"/>
                      <a:pt x="60960" y="21241"/>
                    </a:cubicBezTo>
                    <a:cubicBezTo>
                      <a:pt x="62675" y="30861"/>
                      <a:pt x="56959" y="38672"/>
                      <a:pt x="53150" y="46958"/>
                    </a:cubicBezTo>
                    <a:cubicBezTo>
                      <a:pt x="49340" y="55245"/>
                      <a:pt x="51245" y="58769"/>
                      <a:pt x="50578" y="70295"/>
                    </a:cubicBezTo>
                    <a:cubicBezTo>
                      <a:pt x="49816" y="81820"/>
                      <a:pt x="42291" y="100965"/>
                      <a:pt x="34957" y="113919"/>
                    </a:cubicBezTo>
                    <a:cubicBezTo>
                      <a:pt x="27623" y="126968"/>
                      <a:pt x="17240" y="135350"/>
                      <a:pt x="8287" y="146685"/>
                    </a:cubicBezTo>
                    <a:cubicBezTo>
                      <a:pt x="5715" y="149924"/>
                      <a:pt x="3905" y="152210"/>
                      <a:pt x="2476" y="154115"/>
                    </a:cubicBezTo>
                    <a:lnTo>
                      <a:pt x="0" y="155258"/>
                    </a:ln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8" name="Google Shape;228;p8"/>
              <p:cNvSpPr/>
              <p:nvPr/>
            </p:nvSpPr>
            <p:spPr>
              <a:xfrm>
                <a:off x="1708022" y="4853145"/>
                <a:ext cx="57150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85725" extrusionOk="0">
                    <a:moveTo>
                      <a:pt x="64008" y="90297"/>
                    </a:moveTo>
                    <a:cubicBezTo>
                      <a:pt x="61531" y="89344"/>
                      <a:pt x="60198" y="88868"/>
                      <a:pt x="59817" y="87440"/>
                    </a:cubicBezTo>
                    <a:cubicBezTo>
                      <a:pt x="59150" y="84868"/>
                      <a:pt x="50864" y="79915"/>
                      <a:pt x="46577" y="78010"/>
                    </a:cubicBezTo>
                    <a:cubicBezTo>
                      <a:pt x="42386" y="76105"/>
                      <a:pt x="41148" y="72580"/>
                      <a:pt x="38386" y="66675"/>
                    </a:cubicBezTo>
                    <a:cubicBezTo>
                      <a:pt x="35528" y="60865"/>
                      <a:pt x="33147" y="63818"/>
                      <a:pt x="28765" y="59817"/>
                    </a:cubicBezTo>
                    <a:cubicBezTo>
                      <a:pt x="24289" y="55817"/>
                      <a:pt x="24765" y="51340"/>
                      <a:pt x="23527" y="47816"/>
                    </a:cubicBezTo>
                    <a:cubicBezTo>
                      <a:pt x="22384" y="44291"/>
                      <a:pt x="15049" y="35814"/>
                      <a:pt x="8953" y="33909"/>
                    </a:cubicBezTo>
                    <a:cubicBezTo>
                      <a:pt x="2762" y="32004"/>
                      <a:pt x="4191" y="19526"/>
                      <a:pt x="1429" y="14669"/>
                    </a:cubicBezTo>
                    <a:cubicBezTo>
                      <a:pt x="-762" y="10858"/>
                      <a:pt x="952" y="3619"/>
                      <a:pt x="0" y="0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29" name="Google Shape;229;p8"/>
              <p:cNvSpPr/>
              <p:nvPr/>
            </p:nvSpPr>
            <p:spPr>
              <a:xfrm>
                <a:off x="1758124" y="4707984"/>
                <a:ext cx="190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120000" extrusionOk="0">
                    <a:moveTo>
                      <a:pt x="0" y="61203"/>
                    </a:moveTo>
                    <a:cubicBezTo>
                      <a:pt x="6286" y="60006"/>
                      <a:pt x="16573" y="48000"/>
                      <a:pt x="21431" y="16806"/>
                    </a:cubicBezTo>
                    <a:cubicBezTo>
                      <a:pt x="22384" y="10797"/>
                      <a:pt x="24098" y="4800"/>
                      <a:pt x="25908" y="0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0" name="Google Shape;230;p8"/>
              <p:cNvSpPr/>
              <p:nvPr/>
            </p:nvSpPr>
            <p:spPr>
              <a:xfrm>
                <a:off x="1909190" y="4562823"/>
                <a:ext cx="18097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123825" extrusionOk="0">
                    <a:moveTo>
                      <a:pt x="0" y="116777"/>
                    </a:moveTo>
                    <a:cubicBezTo>
                      <a:pt x="476" y="114872"/>
                      <a:pt x="2096" y="112586"/>
                      <a:pt x="3810" y="109442"/>
                    </a:cubicBezTo>
                    <a:cubicBezTo>
                      <a:pt x="5429" y="106394"/>
                      <a:pt x="8287" y="104013"/>
                      <a:pt x="12287" y="96965"/>
                    </a:cubicBezTo>
                    <a:cubicBezTo>
                      <a:pt x="16288" y="89916"/>
                      <a:pt x="21431" y="85439"/>
                      <a:pt x="24289" y="82296"/>
                    </a:cubicBezTo>
                    <a:cubicBezTo>
                      <a:pt x="27146" y="79248"/>
                      <a:pt x="32290" y="76391"/>
                      <a:pt x="40100" y="65818"/>
                    </a:cubicBezTo>
                    <a:cubicBezTo>
                      <a:pt x="47816" y="55150"/>
                      <a:pt x="56864" y="53531"/>
                      <a:pt x="63627" y="50959"/>
                    </a:cubicBezTo>
                    <a:cubicBezTo>
                      <a:pt x="70485" y="48387"/>
                      <a:pt x="84868" y="37529"/>
                      <a:pt x="89535" y="35338"/>
                    </a:cubicBezTo>
                    <a:cubicBezTo>
                      <a:pt x="94298" y="33242"/>
                      <a:pt x="100870" y="30671"/>
                      <a:pt x="104870" y="29908"/>
                    </a:cubicBezTo>
                    <a:cubicBezTo>
                      <a:pt x="108871" y="29147"/>
                      <a:pt x="110014" y="28194"/>
                      <a:pt x="113348" y="27051"/>
                    </a:cubicBezTo>
                    <a:cubicBezTo>
                      <a:pt x="116681" y="25908"/>
                      <a:pt x="120396" y="24479"/>
                      <a:pt x="120396" y="24479"/>
                    </a:cubicBezTo>
                    <a:cubicBezTo>
                      <a:pt x="120396" y="24479"/>
                      <a:pt x="115253" y="24289"/>
                      <a:pt x="112395" y="24955"/>
                    </a:cubicBezTo>
                    <a:cubicBezTo>
                      <a:pt x="109633" y="25622"/>
                      <a:pt x="108871" y="27051"/>
                      <a:pt x="102299" y="26384"/>
                    </a:cubicBezTo>
                    <a:cubicBezTo>
                      <a:pt x="95726" y="25622"/>
                      <a:pt x="95726" y="20003"/>
                      <a:pt x="95726" y="20003"/>
                    </a:cubicBezTo>
                    <a:cubicBezTo>
                      <a:pt x="94488" y="18383"/>
                      <a:pt x="93345" y="12668"/>
                      <a:pt x="95726" y="12954"/>
                    </a:cubicBezTo>
                    <a:cubicBezTo>
                      <a:pt x="98012" y="13145"/>
                      <a:pt x="100203" y="12002"/>
                      <a:pt x="100203" y="12002"/>
                    </a:cubicBezTo>
                    <a:cubicBezTo>
                      <a:pt x="102108" y="12478"/>
                      <a:pt x="105632" y="11049"/>
                      <a:pt x="112967" y="5906"/>
                    </a:cubicBezTo>
                    <a:cubicBezTo>
                      <a:pt x="120301" y="762"/>
                      <a:pt x="126206" y="0"/>
                      <a:pt x="129445" y="0"/>
                    </a:cubicBezTo>
                    <a:cubicBezTo>
                      <a:pt x="132779" y="0"/>
                      <a:pt x="136303" y="476"/>
                      <a:pt x="142589" y="3048"/>
                    </a:cubicBezTo>
                    <a:cubicBezTo>
                      <a:pt x="148971" y="5620"/>
                      <a:pt x="159830" y="19336"/>
                      <a:pt x="163830" y="25241"/>
                    </a:cubicBezTo>
                    <a:cubicBezTo>
                      <a:pt x="167830" y="31147"/>
                      <a:pt x="173069" y="39434"/>
                      <a:pt x="176594" y="42482"/>
                    </a:cubicBezTo>
                    <a:cubicBezTo>
                      <a:pt x="180118" y="45530"/>
                      <a:pt x="181070" y="46006"/>
                      <a:pt x="181070" y="50673"/>
                    </a:cubicBezTo>
                    <a:cubicBezTo>
                      <a:pt x="181070" y="55436"/>
                      <a:pt x="177737" y="56769"/>
                      <a:pt x="177737" y="56769"/>
                    </a:cubicBezTo>
                    <a:cubicBezTo>
                      <a:pt x="177737" y="56769"/>
                      <a:pt x="180308" y="60579"/>
                      <a:pt x="182690" y="64103"/>
                    </a:cubicBezTo>
                    <a:cubicBezTo>
                      <a:pt x="185071" y="67628"/>
                      <a:pt x="183356" y="71152"/>
                      <a:pt x="183356" y="71152"/>
                    </a:cubicBezTo>
                    <a:cubicBezTo>
                      <a:pt x="184499" y="75152"/>
                      <a:pt x="180023" y="73819"/>
                      <a:pt x="177737" y="73533"/>
                    </a:cubicBezTo>
                    <a:cubicBezTo>
                      <a:pt x="175355" y="73343"/>
                      <a:pt x="170879" y="71152"/>
                      <a:pt x="165926" y="70390"/>
                    </a:cubicBezTo>
                    <a:cubicBezTo>
                      <a:pt x="160973" y="69723"/>
                      <a:pt x="159544" y="73533"/>
                      <a:pt x="159544" y="73533"/>
                    </a:cubicBezTo>
                    <a:cubicBezTo>
                      <a:pt x="159544" y="73533"/>
                      <a:pt x="161258" y="74962"/>
                      <a:pt x="162592" y="76295"/>
                    </a:cubicBezTo>
                    <a:cubicBezTo>
                      <a:pt x="164021" y="77724"/>
                      <a:pt x="166116" y="79629"/>
                      <a:pt x="168021" y="83344"/>
                    </a:cubicBezTo>
                    <a:cubicBezTo>
                      <a:pt x="169926" y="87154"/>
                      <a:pt x="170879" y="89916"/>
                      <a:pt x="170879" y="96584"/>
                    </a:cubicBezTo>
                    <a:cubicBezTo>
                      <a:pt x="170879" y="103156"/>
                      <a:pt x="167069" y="108395"/>
                      <a:pt x="165926" y="110966"/>
                    </a:cubicBezTo>
                    <a:cubicBezTo>
                      <a:pt x="164783" y="113538"/>
                      <a:pt x="163830" y="114967"/>
                      <a:pt x="162592" y="116396"/>
                    </a:cubicBezTo>
                    <a:cubicBezTo>
                      <a:pt x="161354" y="117824"/>
                      <a:pt x="158591" y="118777"/>
                      <a:pt x="154591" y="121634"/>
                    </a:cubicBezTo>
                    <a:cubicBezTo>
                      <a:pt x="152019" y="123444"/>
                      <a:pt x="148780" y="124397"/>
                      <a:pt x="146685" y="124873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1" name="Google Shape;231;p8"/>
              <p:cNvSpPr/>
              <p:nvPr/>
            </p:nvSpPr>
            <p:spPr>
              <a:xfrm>
                <a:off x="1603882" y="4567276"/>
                <a:ext cx="152400" cy="276225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276225" extrusionOk="0">
                    <a:moveTo>
                      <a:pt x="102140" y="283678"/>
                    </a:moveTo>
                    <a:cubicBezTo>
                      <a:pt x="97854" y="282916"/>
                      <a:pt x="92043" y="274058"/>
                      <a:pt x="92043" y="274058"/>
                    </a:cubicBezTo>
                    <a:cubicBezTo>
                      <a:pt x="91091" y="277392"/>
                      <a:pt x="84519" y="269867"/>
                      <a:pt x="84519" y="269867"/>
                    </a:cubicBezTo>
                    <a:cubicBezTo>
                      <a:pt x="83376" y="271010"/>
                      <a:pt x="74613" y="269676"/>
                      <a:pt x="74613" y="269676"/>
                    </a:cubicBezTo>
                    <a:lnTo>
                      <a:pt x="79756" y="265866"/>
                    </a:lnTo>
                    <a:cubicBezTo>
                      <a:pt x="79756" y="265866"/>
                      <a:pt x="78613" y="265866"/>
                      <a:pt x="74136" y="265390"/>
                    </a:cubicBezTo>
                    <a:cubicBezTo>
                      <a:pt x="69660" y="264914"/>
                      <a:pt x="68326" y="258627"/>
                      <a:pt x="68326" y="258627"/>
                    </a:cubicBezTo>
                    <a:cubicBezTo>
                      <a:pt x="61278" y="258342"/>
                      <a:pt x="48038" y="253674"/>
                      <a:pt x="48038" y="253674"/>
                    </a:cubicBezTo>
                    <a:cubicBezTo>
                      <a:pt x="53753" y="253389"/>
                      <a:pt x="59849" y="244245"/>
                      <a:pt x="56801" y="243292"/>
                    </a:cubicBezTo>
                    <a:cubicBezTo>
                      <a:pt x="53753" y="242340"/>
                      <a:pt x="48038" y="237672"/>
                      <a:pt x="48038" y="237672"/>
                    </a:cubicBezTo>
                    <a:cubicBezTo>
                      <a:pt x="49943" y="237196"/>
                      <a:pt x="51848" y="232529"/>
                      <a:pt x="51848" y="232529"/>
                    </a:cubicBezTo>
                    <a:cubicBezTo>
                      <a:pt x="51848" y="232529"/>
                      <a:pt x="42894" y="236053"/>
                      <a:pt x="34608" y="234624"/>
                    </a:cubicBezTo>
                    <a:cubicBezTo>
                      <a:pt x="26416" y="233291"/>
                      <a:pt x="15558" y="225480"/>
                      <a:pt x="15558" y="225480"/>
                    </a:cubicBezTo>
                    <a:lnTo>
                      <a:pt x="23368" y="225957"/>
                    </a:lnTo>
                    <a:cubicBezTo>
                      <a:pt x="23368" y="225957"/>
                      <a:pt x="21082" y="224814"/>
                      <a:pt x="19368" y="221480"/>
                    </a:cubicBezTo>
                    <a:cubicBezTo>
                      <a:pt x="17748" y="218146"/>
                      <a:pt x="30417" y="207288"/>
                      <a:pt x="30417" y="207288"/>
                    </a:cubicBezTo>
                    <a:lnTo>
                      <a:pt x="25273" y="204716"/>
                    </a:lnTo>
                    <a:cubicBezTo>
                      <a:pt x="25273" y="204716"/>
                      <a:pt x="34989" y="201668"/>
                      <a:pt x="42228" y="197858"/>
                    </a:cubicBezTo>
                    <a:cubicBezTo>
                      <a:pt x="49562" y="194048"/>
                      <a:pt x="48324" y="189857"/>
                      <a:pt x="48324" y="189857"/>
                    </a:cubicBezTo>
                    <a:cubicBezTo>
                      <a:pt x="48324" y="189857"/>
                      <a:pt x="40513" y="187095"/>
                      <a:pt x="37465" y="185380"/>
                    </a:cubicBezTo>
                    <a:cubicBezTo>
                      <a:pt x="34417" y="183761"/>
                      <a:pt x="29274" y="172902"/>
                      <a:pt x="29274" y="168902"/>
                    </a:cubicBezTo>
                    <a:cubicBezTo>
                      <a:pt x="29274" y="164901"/>
                      <a:pt x="27369" y="165378"/>
                      <a:pt x="23844" y="166521"/>
                    </a:cubicBezTo>
                    <a:cubicBezTo>
                      <a:pt x="20320" y="167664"/>
                      <a:pt x="16605" y="164616"/>
                      <a:pt x="14891" y="164616"/>
                    </a:cubicBezTo>
                    <a:cubicBezTo>
                      <a:pt x="13272" y="164616"/>
                      <a:pt x="8509" y="163473"/>
                      <a:pt x="5271" y="163473"/>
                    </a:cubicBezTo>
                    <a:cubicBezTo>
                      <a:pt x="2032" y="163473"/>
                      <a:pt x="603" y="159948"/>
                      <a:pt x="32" y="154995"/>
                    </a:cubicBezTo>
                    <a:cubicBezTo>
                      <a:pt x="-444" y="150042"/>
                      <a:pt x="4509" y="148804"/>
                      <a:pt x="9081" y="146709"/>
                    </a:cubicBezTo>
                    <a:cubicBezTo>
                      <a:pt x="13557" y="144613"/>
                      <a:pt x="10319" y="143184"/>
                      <a:pt x="8604" y="143661"/>
                    </a:cubicBezTo>
                    <a:cubicBezTo>
                      <a:pt x="6890" y="144137"/>
                      <a:pt x="2699" y="142899"/>
                      <a:pt x="2699" y="142899"/>
                    </a:cubicBezTo>
                    <a:cubicBezTo>
                      <a:pt x="-2254" y="133659"/>
                      <a:pt x="10986" y="122610"/>
                      <a:pt x="10986" y="122610"/>
                    </a:cubicBezTo>
                    <a:cubicBezTo>
                      <a:pt x="6699" y="118896"/>
                      <a:pt x="14700" y="111371"/>
                      <a:pt x="14700" y="111371"/>
                    </a:cubicBezTo>
                    <a:cubicBezTo>
                      <a:pt x="14700" y="111371"/>
                      <a:pt x="16796" y="112038"/>
                      <a:pt x="10033" y="109466"/>
                    </a:cubicBezTo>
                    <a:cubicBezTo>
                      <a:pt x="3175" y="106894"/>
                      <a:pt x="7461" y="102322"/>
                      <a:pt x="10986" y="101465"/>
                    </a:cubicBezTo>
                    <a:cubicBezTo>
                      <a:pt x="14510" y="100512"/>
                      <a:pt x="14224" y="96988"/>
                      <a:pt x="14224" y="96988"/>
                    </a:cubicBezTo>
                    <a:cubicBezTo>
                      <a:pt x="11843" y="93750"/>
                      <a:pt x="3842" y="90702"/>
                      <a:pt x="3842" y="90702"/>
                    </a:cubicBezTo>
                    <a:cubicBezTo>
                      <a:pt x="4699" y="86511"/>
                      <a:pt x="16320" y="87654"/>
                      <a:pt x="17558" y="86511"/>
                    </a:cubicBezTo>
                    <a:cubicBezTo>
                      <a:pt x="18701" y="85272"/>
                      <a:pt x="18510" y="78700"/>
                      <a:pt x="17558" y="75176"/>
                    </a:cubicBezTo>
                    <a:cubicBezTo>
                      <a:pt x="16605" y="71652"/>
                      <a:pt x="20320" y="73080"/>
                      <a:pt x="21558" y="73271"/>
                    </a:cubicBezTo>
                    <a:cubicBezTo>
                      <a:pt x="22797" y="73461"/>
                      <a:pt x="22511" y="72509"/>
                      <a:pt x="22035" y="70223"/>
                    </a:cubicBezTo>
                    <a:cubicBezTo>
                      <a:pt x="21558" y="67842"/>
                      <a:pt x="25273" y="65175"/>
                      <a:pt x="25273" y="65175"/>
                    </a:cubicBezTo>
                    <a:lnTo>
                      <a:pt x="20606" y="63555"/>
                    </a:lnTo>
                    <a:cubicBezTo>
                      <a:pt x="16796" y="58412"/>
                      <a:pt x="27464" y="55840"/>
                      <a:pt x="27464" y="55840"/>
                    </a:cubicBezTo>
                    <a:cubicBezTo>
                      <a:pt x="26226" y="49649"/>
                      <a:pt x="36417" y="52221"/>
                      <a:pt x="36608" y="50125"/>
                    </a:cubicBezTo>
                    <a:cubicBezTo>
                      <a:pt x="36894" y="48030"/>
                      <a:pt x="42799" y="45839"/>
                      <a:pt x="42799" y="45839"/>
                    </a:cubicBezTo>
                    <a:cubicBezTo>
                      <a:pt x="40608" y="43553"/>
                      <a:pt x="38513" y="35742"/>
                      <a:pt x="38513" y="35742"/>
                    </a:cubicBezTo>
                    <a:cubicBezTo>
                      <a:pt x="37084" y="30599"/>
                      <a:pt x="49562" y="24217"/>
                      <a:pt x="49562" y="24217"/>
                    </a:cubicBezTo>
                    <a:cubicBezTo>
                      <a:pt x="49562" y="24217"/>
                      <a:pt x="45085" y="21550"/>
                      <a:pt x="45752" y="13835"/>
                    </a:cubicBezTo>
                    <a:cubicBezTo>
                      <a:pt x="46514" y="6120"/>
                      <a:pt x="55944" y="11454"/>
                      <a:pt x="55944" y="11454"/>
                    </a:cubicBezTo>
                    <a:cubicBezTo>
                      <a:pt x="53372" y="9549"/>
                      <a:pt x="54324" y="4881"/>
                      <a:pt x="54324" y="4881"/>
                    </a:cubicBezTo>
                    <a:cubicBezTo>
                      <a:pt x="59563" y="405"/>
                      <a:pt x="79566" y="17835"/>
                      <a:pt x="79566" y="17835"/>
                    </a:cubicBezTo>
                    <a:cubicBezTo>
                      <a:pt x="79566" y="17835"/>
                      <a:pt x="80328" y="8691"/>
                      <a:pt x="79566" y="3453"/>
                    </a:cubicBezTo>
                    <a:cubicBezTo>
                      <a:pt x="78899" y="-1786"/>
                      <a:pt x="80994" y="-357"/>
                      <a:pt x="83852" y="3072"/>
                    </a:cubicBezTo>
                    <a:cubicBezTo>
                      <a:pt x="86614" y="6310"/>
                      <a:pt x="93472" y="29170"/>
                      <a:pt x="93472" y="29170"/>
                    </a:cubicBezTo>
                    <a:cubicBezTo>
                      <a:pt x="97473" y="17359"/>
                      <a:pt x="104521" y="36028"/>
                      <a:pt x="111665" y="46410"/>
                    </a:cubicBezTo>
                    <a:cubicBezTo>
                      <a:pt x="118713" y="56793"/>
                      <a:pt x="122047" y="88892"/>
                      <a:pt x="122714" y="94512"/>
                    </a:cubicBezTo>
                    <a:cubicBezTo>
                      <a:pt x="123476" y="100131"/>
                      <a:pt x="124619" y="107466"/>
                      <a:pt x="126048" y="110514"/>
                    </a:cubicBezTo>
                    <a:cubicBezTo>
                      <a:pt x="127476" y="113562"/>
                      <a:pt x="127000" y="120420"/>
                      <a:pt x="127000" y="125087"/>
                    </a:cubicBezTo>
                    <a:cubicBezTo>
                      <a:pt x="127000" y="129754"/>
                      <a:pt x="131477" y="136422"/>
                      <a:pt x="131477" y="136422"/>
                    </a:cubicBezTo>
                    <a:cubicBezTo>
                      <a:pt x="131477" y="136422"/>
                      <a:pt x="135001" y="138803"/>
                      <a:pt x="138335" y="140422"/>
                    </a:cubicBezTo>
                    <a:cubicBezTo>
                      <a:pt x="141669" y="142041"/>
                      <a:pt x="147098" y="145566"/>
                      <a:pt x="153194" y="145566"/>
                    </a:cubicBezTo>
                    <a:cubicBezTo>
                      <a:pt x="153575" y="145566"/>
                      <a:pt x="154051" y="145566"/>
                      <a:pt x="154432" y="145470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2" name="Google Shape;232;p8"/>
              <p:cNvSpPr/>
              <p:nvPr/>
            </p:nvSpPr>
            <p:spPr>
              <a:xfrm>
                <a:off x="1771839" y="4843144"/>
                <a:ext cx="219075" cy="142875"/>
              </a:xfrm>
              <a:custGeom>
                <a:avLst/>
                <a:gdLst/>
                <a:ahLst/>
                <a:cxnLst/>
                <a:rect l="l" t="t" r="r" b="b"/>
                <a:pathLst>
                  <a:path w="219075" h="142875" extrusionOk="0">
                    <a:moveTo>
                      <a:pt x="222314" y="0"/>
                    </a:moveTo>
                    <a:lnTo>
                      <a:pt x="223076" y="476"/>
                    </a:lnTo>
                    <a:lnTo>
                      <a:pt x="223457" y="1238"/>
                    </a:lnTo>
                    <a:cubicBezTo>
                      <a:pt x="221171" y="4763"/>
                      <a:pt x="219742" y="8191"/>
                      <a:pt x="216027" y="16955"/>
                    </a:cubicBezTo>
                    <a:cubicBezTo>
                      <a:pt x="209645" y="32004"/>
                      <a:pt x="186595" y="47530"/>
                      <a:pt x="173831" y="57531"/>
                    </a:cubicBezTo>
                    <a:cubicBezTo>
                      <a:pt x="161068" y="67437"/>
                      <a:pt x="159449" y="69247"/>
                      <a:pt x="146494" y="80201"/>
                    </a:cubicBezTo>
                    <a:cubicBezTo>
                      <a:pt x="133541" y="90964"/>
                      <a:pt x="132398" y="96203"/>
                      <a:pt x="129064" y="103537"/>
                    </a:cubicBezTo>
                    <a:cubicBezTo>
                      <a:pt x="125825" y="110871"/>
                      <a:pt x="123825" y="118396"/>
                      <a:pt x="123635" y="122873"/>
                    </a:cubicBezTo>
                    <a:cubicBezTo>
                      <a:pt x="123444" y="127349"/>
                      <a:pt x="118682" y="137255"/>
                      <a:pt x="115634" y="141732"/>
                    </a:cubicBezTo>
                    <a:cubicBezTo>
                      <a:pt x="112586" y="146209"/>
                      <a:pt x="108299" y="148876"/>
                      <a:pt x="108299" y="148876"/>
                    </a:cubicBezTo>
                    <a:cubicBezTo>
                      <a:pt x="108299" y="148876"/>
                      <a:pt x="108490" y="149352"/>
                      <a:pt x="108776" y="150019"/>
                    </a:cubicBezTo>
                    <a:lnTo>
                      <a:pt x="84963" y="151638"/>
                    </a:lnTo>
                    <a:lnTo>
                      <a:pt x="84677" y="151352"/>
                    </a:lnTo>
                    <a:cubicBezTo>
                      <a:pt x="84677" y="151352"/>
                      <a:pt x="77534" y="148781"/>
                      <a:pt x="72676" y="145828"/>
                    </a:cubicBezTo>
                    <a:lnTo>
                      <a:pt x="72200" y="145542"/>
                    </a:lnTo>
                    <a:cubicBezTo>
                      <a:pt x="70580" y="144589"/>
                      <a:pt x="69342" y="143542"/>
                      <a:pt x="68580" y="142589"/>
                    </a:cubicBezTo>
                    <a:cubicBezTo>
                      <a:pt x="68580" y="142589"/>
                      <a:pt x="68771" y="143065"/>
                      <a:pt x="69056" y="143732"/>
                    </a:cubicBezTo>
                    <a:lnTo>
                      <a:pt x="46958" y="130588"/>
                    </a:lnTo>
                    <a:cubicBezTo>
                      <a:pt x="42482" y="130112"/>
                      <a:pt x="33338" y="125825"/>
                      <a:pt x="33338" y="125825"/>
                    </a:cubicBezTo>
                    <a:lnTo>
                      <a:pt x="36576" y="123730"/>
                    </a:lnTo>
                    <a:cubicBezTo>
                      <a:pt x="30480" y="124396"/>
                      <a:pt x="20288" y="120206"/>
                      <a:pt x="20288" y="120206"/>
                    </a:cubicBezTo>
                    <a:cubicBezTo>
                      <a:pt x="21241" y="120206"/>
                      <a:pt x="26384" y="117158"/>
                      <a:pt x="26384" y="117158"/>
                    </a:cubicBezTo>
                    <a:cubicBezTo>
                      <a:pt x="18574" y="118015"/>
                      <a:pt x="11811" y="113538"/>
                      <a:pt x="11811" y="113538"/>
                    </a:cubicBezTo>
                    <a:cubicBezTo>
                      <a:pt x="14383" y="114300"/>
                      <a:pt x="22193" y="110014"/>
                      <a:pt x="22193" y="110014"/>
                    </a:cubicBezTo>
                    <a:cubicBezTo>
                      <a:pt x="17526" y="112586"/>
                      <a:pt x="15812" y="108871"/>
                      <a:pt x="7811" y="104108"/>
                    </a:cubicBezTo>
                    <a:cubicBezTo>
                      <a:pt x="4286" y="102108"/>
                      <a:pt x="1810" y="101156"/>
                      <a:pt x="0" y="100393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33" name="Google Shape;233;p8"/>
              <p:cNvSpPr/>
              <p:nvPr/>
            </p:nvSpPr>
            <p:spPr>
              <a:xfrm>
                <a:off x="1803187" y="4973351"/>
                <a:ext cx="17145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14300" extrusionOk="0">
                    <a:moveTo>
                      <a:pt x="122290" y="115729"/>
                    </a:moveTo>
                    <a:cubicBezTo>
                      <a:pt x="122290" y="115729"/>
                      <a:pt x="122100" y="117729"/>
                      <a:pt x="122100" y="119539"/>
                    </a:cubicBezTo>
                    <a:cubicBezTo>
                      <a:pt x="123243" y="119253"/>
                      <a:pt x="124386" y="118872"/>
                      <a:pt x="125529" y="118586"/>
                    </a:cubicBezTo>
                    <a:cubicBezTo>
                      <a:pt x="127624" y="115062"/>
                      <a:pt x="129148" y="112109"/>
                      <a:pt x="127053" y="109252"/>
                    </a:cubicBezTo>
                    <a:cubicBezTo>
                      <a:pt x="127053" y="109252"/>
                      <a:pt x="127720" y="105537"/>
                      <a:pt x="123052" y="102679"/>
                    </a:cubicBezTo>
                    <a:cubicBezTo>
                      <a:pt x="118290" y="99822"/>
                      <a:pt x="113813" y="95822"/>
                      <a:pt x="113813" y="95822"/>
                    </a:cubicBezTo>
                    <a:cubicBezTo>
                      <a:pt x="113813" y="95822"/>
                      <a:pt x="114099" y="92297"/>
                      <a:pt x="116480" y="92107"/>
                    </a:cubicBezTo>
                    <a:cubicBezTo>
                      <a:pt x="118861" y="91821"/>
                      <a:pt x="124291" y="91345"/>
                      <a:pt x="131053" y="90202"/>
                    </a:cubicBezTo>
                    <a:cubicBezTo>
                      <a:pt x="137911" y="88964"/>
                      <a:pt x="137435" y="88964"/>
                      <a:pt x="140674" y="89726"/>
                    </a:cubicBezTo>
                    <a:cubicBezTo>
                      <a:pt x="144007" y="90392"/>
                      <a:pt x="146770" y="89249"/>
                      <a:pt x="151532" y="87344"/>
                    </a:cubicBezTo>
                    <a:cubicBezTo>
                      <a:pt x="156199" y="85439"/>
                      <a:pt x="158104" y="84773"/>
                      <a:pt x="160771" y="84963"/>
                    </a:cubicBezTo>
                    <a:cubicBezTo>
                      <a:pt x="163343" y="85249"/>
                      <a:pt x="167344" y="83344"/>
                      <a:pt x="167344" y="83344"/>
                    </a:cubicBezTo>
                    <a:cubicBezTo>
                      <a:pt x="167344" y="83344"/>
                      <a:pt x="174202" y="82391"/>
                      <a:pt x="176297" y="82868"/>
                    </a:cubicBezTo>
                    <a:cubicBezTo>
                      <a:pt x="178393" y="83344"/>
                      <a:pt x="179631" y="81915"/>
                      <a:pt x="176107" y="80201"/>
                    </a:cubicBezTo>
                    <a:cubicBezTo>
                      <a:pt x="172487" y="78676"/>
                      <a:pt x="166391" y="77057"/>
                      <a:pt x="166391" y="77057"/>
                    </a:cubicBezTo>
                    <a:cubicBezTo>
                      <a:pt x="166391" y="77057"/>
                      <a:pt x="165439" y="75343"/>
                      <a:pt x="159343" y="77057"/>
                    </a:cubicBezTo>
                    <a:cubicBezTo>
                      <a:pt x="153151" y="78676"/>
                      <a:pt x="153723" y="78676"/>
                      <a:pt x="150199" y="78962"/>
                    </a:cubicBezTo>
                    <a:cubicBezTo>
                      <a:pt x="146579" y="79153"/>
                      <a:pt x="139054" y="79439"/>
                      <a:pt x="133435" y="79629"/>
                    </a:cubicBezTo>
                    <a:cubicBezTo>
                      <a:pt x="127720" y="79915"/>
                      <a:pt x="118099" y="77248"/>
                      <a:pt x="115813" y="76295"/>
                    </a:cubicBezTo>
                    <a:cubicBezTo>
                      <a:pt x="113432" y="75343"/>
                      <a:pt x="113432" y="74390"/>
                      <a:pt x="113432" y="74390"/>
                    </a:cubicBezTo>
                    <a:cubicBezTo>
                      <a:pt x="113432" y="74390"/>
                      <a:pt x="120290" y="65913"/>
                      <a:pt x="118576" y="63055"/>
                    </a:cubicBezTo>
                    <a:cubicBezTo>
                      <a:pt x="116956" y="60198"/>
                      <a:pt x="115051" y="59055"/>
                      <a:pt x="112194" y="60007"/>
                    </a:cubicBezTo>
                    <a:cubicBezTo>
                      <a:pt x="109336" y="60960"/>
                      <a:pt x="106574" y="66103"/>
                      <a:pt x="106574" y="66103"/>
                    </a:cubicBezTo>
                    <a:cubicBezTo>
                      <a:pt x="106574" y="66103"/>
                      <a:pt x="103717" y="67056"/>
                      <a:pt x="102383" y="65818"/>
                    </a:cubicBezTo>
                    <a:cubicBezTo>
                      <a:pt x="100954" y="64675"/>
                      <a:pt x="96001" y="57341"/>
                      <a:pt x="92477" y="51911"/>
                    </a:cubicBezTo>
                    <a:cubicBezTo>
                      <a:pt x="89334" y="47149"/>
                      <a:pt x="79809" y="24765"/>
                      <a:pt x="77618" y="19622"/>
                    </a:cubicBezTo>
                    <a:lnTo>
                      <a:pt x="53806" y="21241"/>
                    </a:lnTo>
                    <a:lnTo>
                      <a:pt x="62950" y="34766"/>
                    </a:lnTo>
                    <a:cubicBezTo>
                      <a:pt x="62950" y="34766"/>
                      <a:pt x="60854" y="34576"/>
                      <a:pt x="58282" y="34004"/>
                    </a:cubicBezTo>
                    <a:cubicBezTo>
                      <a:pt x="55711" y="33528"/>
                      <a:pt x="53996" y="35433"/>
                      <a:pt x="49329" y="36385"/>
                    </a:cubicBezTo>
                    <a:cubicBezTo>
                      <a:pt x="44566" y="37338"/>
                      <a:pt x="45995" y="35909"/>
                      <a:pt x="45995" y="34195"/>
                    </a:cubicBezTo>
                    <a:cubicBezTo>
                      <a:pt x="45995" y="32861"/>
                      <a:pt x="39709" y="17431"/>
                      <a:pt x="37994" y="13145"/>
                    </a:cubicBezTo>
                    <a:lnTo>
                      <a:pt x="15801" y="0"/>
                    </a:lnTo>
                    <a:cubicBezTo>
                      <a:pt x="15801" y="0"/>
                      <a:pt x="18373" y="8001"/>
                      <a:pt x="18658" y="10573"/>
                    </a:cubicBezTo>
                    <a:cubicBezTo>
                      <a:pt x="18849" y="13145"/>
                      <a:pt x="14848" y="16669"/>
                      <a:pt x="18658" y="18098"/>
                    </a:cubicBezTo>
                    <a:cubicBezTo>
                      <a:pt x="22373" y="19526"/>
                      <a:pt x="21230" y="19241"/>
                      <a:pt x="21230" y="19241"/>
                    </a:cubicBezTo>
                    <a:cubicBezTo>
                      <a:pt x="21230" y="19241"/>
                      <a:pt x="24278" y="28861"/>
                      <a:pt x="21230" y="32671"/>
                    </a:cubicBezTo>
                    <a:cubicBezTo>
                      <a:pt x="18182" y="36481"/>
                      <a:pt x="6371" y="45625"/>
                      <a:pt x="6371" y="45625"/>
                    </a:cubicBezTo>
                    <a:lnTo>
                      <a:pt x="751" y="52006"/>
                    </a:lnTo>
                    <a:cubicBezTo>
                      <a:pt x="751" y="52006"/>
                      <a:pt x="-2106" y="57245"/>
                      <a:pt x="3323" y="54769"/>
                    </a:cubicBezTo>
                    <a:cubicBezTo>
                      <a:pt x="3323" y="54769"/>
                      <a:pt x="4942" y="58579"/>
                      <a:pt x="8752" y="56198"/>
                    </a:cubicBezTo>
                    <a:cubicBezTo>
                      <a:pt x="12562" y="53816"/>
                      <a:pt x="16277" y="46958"/>
                      <a:pt x="20563" y="46006"/>
                    </a:cubicBezTo>
                    <a:cubicBezTo>
                      <a:pt x="20563" y="46006"/>
                      <a:pt x="22945" y="46482"/>
                      <a:pt x="22945" y="49340"/>
                    </a:cubicBezTo>
                    <a:cubicBezTo>
                      <a:pt x="22945" y="52197"/>
                      <a:pt x="24754" y="57817"/>
                      <a:pt x="27231" y="58102"/>
                    </a:cubicBezTo>
                    <a:cubicBezTo>
                      <a:pt x="29517" y="58293"/>
                      <a:pt x="35041" y="64199"/>
                      <a:pt x="35232" y="66294"/>
                    </a:cubicBezTo>
                    <a:cubicBezTo>
                      <a:pt x="35422" y="68485"/>
                      <a:pt x="35232" y="75057"/>
                      <a:pt x="35232" y="75057"/>
                    </a:cubicBezTo>
                    <a:lnTo>
                      <a:pt x="32660" y="77152"/>
                    </a:lnTo>
                    <a:cubicBezTo>
                      <a:pt x="32660" y="77152"/>
                      <a:pt x="35041" y="79248"/>
                      <a:pt x="36946" y="78105"/>
                    </a:cubicBezTo>
                    <a:cubicBezTo>
                      <a:pt x="38851" y="76867"/>
                      <a:pt x="41137" y="76200"/>
                      <a:pt x="41137" y="76200"/>
                    </a:cubicBezTo>
                    <a:cubicBezTo>
                      <a:pt x="41137" y="76200"/>
                      <a:pt x="49138" y="77629"/>
                      <a:pt x="47519" y="71247"/>
                    </a:cubicBezTo>
                    <a:cubicBezTo>
                      <a:pt x="45900" y="64865"/>
                      <a:pt x="45138" y="59531"/>
                      <a:pt x="45138" y="59531"/>
                    </a:cubicBezTo>
                    <a:lnTo>
                      <a:pt x="45805" y="57626"/>
                    </a:lnTo>
                    <a:cubicBezTo>
                      <a:pt x="45805" y="57626"/>
                      <a:pt x="55234" y="54769"/>
                      <a:pt x="64474" y="59246"/>
                    </a:cubicBezTo>
                    <a:cubicBezTo>
                      <a:pt x="73618" y="63722"/>
                      <a:pt x="77428" y="62770"/>
                      <a:pt x="77428" y="62770"/>
                    </a:cubicBezTo>
                    <a:cubicBezTo>
                      <a:pt x="77428" y="62770"/>
                      <a:pt x="81428" y="66294"/>
                      <a:pt x="78666" y="67723"/>
                    </a:cubicBezTo>
                    <a:cubicBezTo>
                      <a:pt x="75808" y="69151"/>
                      <a:pt x="69903" y="73819"/>
                      <a:pt x="71332" y="77152"/>
                    </a:cubicBezTo>
                    <a:cubicBezTo>
                      <a:pt x="72760" y="80486"/>
                      <a:pt x="73713" y="81915"/>
                      <a:pt x="76570" y="81153"/>
                    </a:cubicBezTo>
                    <a:cubicBezTo>
                      <a:pt x="79428" y="80486"/>
                      <a:pt x="82190" y="77343"/>
                      <a:pt x="82190" y="77343"/>
                    </a:cubicBezTo>
                    <a:cubicBezTo>
                      <a:pt x="82190" y="77343"/>
                      <a:pt x="84571" y="81153"/>
                      <a:pt x="85238" y="83725"/>
                    </a:cubicBezTo>
                    <a:cubicBezTo>
                      <a:pt x="86000" y="86297"/>
                      <a:pt x="87810" y="89440"/>
                      <a:pt x="90667" y="89630"/>
                    </a:cubicBezTo>
                    <a:cubicBezTo>
                      <a:pt x="93430" y="89821"/>
                      <a:pt x="95049" y="90297"/>
                      <a:pt x="96763" y="92678"/>
                    </a:cubicBezTo>
                    <a:cubicBezTo>
                      <a:pt x="98383" y="95059"/>
                      <a:pt x="99335" y="98584"/>
                      <a:pt x="102669" y="100394"/>
                    </a:cubicBezTo>
                    <a:cubicBezTo>
                      <a:pt x="106003" y="102299"/>
                      <a:pt x="112765" y="107537"/>
                      <a:pt x="115909" y="108585"/>
                    </a:cubicBezTo>
                    <a:cubicBezTo>
                      <a:pt x="118957" y="109823"/>
                      <a:pt x="118480" y="111728"/>
                      <a:pt x="119433" y="113348"/>
                    </a:cubicBezTo>
                    <a:cubicBezTo>
                      <a:pt x="120195" y="115443"/>
                      <a:pt x="122290" y="115729"/>
                      <a:pt x="122290" y="115729"/>
                    </a:cubicBezTo>
                    <a:moveTo>
                      <a:pt x="71617" y="50482"/>
                    </a:moveTo>
                    <a:cubicBezTo>
                      <a:pt x="71617" y="50482"/>
                      <a:pt x="61711" y="49435"/>
                      <a:pt x="58949" y="47339"/>
                    </a:cubicBezTo>
                    <a:cubicBezTo>
                      <a:pt x="56092" y="45244"/>
                      <a:pt x="54187" y="44672"/>
                      <a:pt x="54187" y="44672"/>
                    </a:cubicBezTo>
                    <a:cubicBezTo>
                      <a:pt x="54187" y="44672"/>
                      <a:pt x="58187" y="44291"/>
                      <a:pt x="59806" y="43339"/>
                    </a:cubicBezTo>
                    <a:cubicBezTo>
                      <a:pt x="61426" y="42386"/>
                      <a:pt x="66379" y="42101"/>
                      <a:pt x="66379" y="42101"/>
                    </a:cubicBezTo>
                    <a:lnTo>
                      <a:pt x="71617" y="50482"/>
                    </a:lnTo>
                    <a:close/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클로징2">
  <p:cSld name="클로징2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8" name="Google Shape;1418;p18"/>
          <p:cNvSpPr txBox="1"/>
          <p:nvPr/>
        </p:nvSpPr>
        <p:spPr>
          <a:xfrm>
            <a:off x="4230847" y="6213309"/>
            <a:ext cx="1444306" cy="174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37"/>
              <a:buFont typeface="Arial"/>
              <a:buNone/>
            </a:pPr>
            <a:r>
              <a:rPr lang="ko-KR" sz="1137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www.samsungsds.com</a:t>
            </a:r>
            <a:endParaRPr sz="1137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419" name="Google Shape;1419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3247" y="2924356"/>
            <a:ext cx="3039507" cy="75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사용자 지정 레이아웃">
  <p:cSld name="사용자 지정 레이아웃">
    <p:spTree>
      <p:nvGrpSpPr>
        <p:cNvPr id="1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1" name="Google Shape;1421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429500" y="816516"/>
            <a:ext cx="2180452" cy="263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2" name="Google Shape;1422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5931" y="168786"/>
            <a:ext cx="4940825" cy="848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3" name="Google Shape;1423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5931" y="1141982"/>
            <a:ext cx="4940825" cy="1083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4" name="Google Shape;1424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5931" y="2362567"/>
            <a:ext cx="4940825" cy="247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5" name="Google Shape;1425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653190" y="-171091"/>
            <a:ext cx="1123950" cy="112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6" name="Google Shape;1426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99940" y="6090687"/>
            <a:ext cx="611981" cy="629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7" name="Google Shape;1427;p1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026840" y="6092855"/>
            <a:ext cx="659083" cy="624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8" name="Google Shape;1428;p19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301184" y="239514"/>
            <a:ext cx="1064940" cy="353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9" name="Google Shape;1429;p1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061943" y="6068914"/>
            <a:ext cx="672562" cy="672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0" name="Google Shape;1430;p1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047664" y="6068914"/>
            <a:ext cx="672562" cy="672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1" name="Google Shape;1431;p1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4082641" y="6247268"/>
            <a:ext cx="1732415" cy="315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2" name="Google Shape;1432;p19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733822" y="144751"/>
            <a:ext cx="1016308" cy="997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3" name="Google Shape;1433;p19"/>
          <p:cNvPicPr preferRelativeResize="0"/>
          <p:nvPr/>
        </p:nvPicPr>
        <p:blipFill rotWithShape="1">
          <a:blip r:embed="rId14">
            <a:alphaModFix/>
          </a:blip>
          <a:srcRect r="2166"/>
          <a:stretch/>
        </p:blipFill>
        <p:spPr>
          <a:xfrm>
            <a:off x="6241976" y="2476358"/>
            <a:ext cx="2727533" cy="1827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본문1">
  <p:cSld name="1_본문1">
    <p:spTree>
      <p:nvGrpSpPr>
        <p:cNvPr id="1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p42"/>
          <p:cNvSpPr/>
          <p:nvPr/>
        </p:nvSpPr>
        <p:spPr>
          <a:xfrm>
            <a:off x="0" y="0"/>
            <a:ext cx="9906000" cy="891540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6" name="Google Shape;1436;p42"/>
          <p:cNvSpPr/>
          <p:nvPr/>
        </p:nvSpPr>
        <p:spPr>
          <a:xfrm>
            <a:off x="0" y="6618257"/>
            <a:ext cx="9906000" cy="239743"/>
          </a:xfrm>
          <a:prstGeom prst="rect">
            <a:avLst/>
          </a:prstGeom>
          <a:solidFill>
            <a:srgbClr val="E31D1A"/>
          </a:solidFill>
          <a:ln>
            <a:noFill/>
          </a:ln>
        </p:spPr>
        <p:txBody>
          <a:bodyPr spcFirstLastPara="1" wrap="square" lIns="36000" tIns="0" rIns="3600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7" name="Google Shape;1437;p42"/>
          <p:cNvSpPr txBox="1"/>
          <p:nvPr/>
        </p:nvSpPr>
        <p:spPr>
          <a:xfrm>
            <a:off x="4772505" y="6676573"/>
            <a:ext cx="36099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ko-KR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ko-KR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/32</a:t>
            </a: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8" name="Google Shape;1438;p42"/>
          <p:cNvSpPr txBox="1">
            <a:spLocks noGrp="1"/>
          </p:cNvSpPr>
          <p:nvPr>
            <p:ph type="body" idx="1"/>
          </p:nvPr>
        </p:nvSpPr>
        <p:spPr>
          <a:xfrm>
            <a:off x="356861" y="6186839"/>
            <a:ext cx="9217025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□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-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39" name="Google Shape;1439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24367" y="6712786"/>
            <a:ext cx="628150" cy="75598"/>
          </a:xfrm>
          <a:prstGeom prst="rect">
            <a:avLst/>
          </a:prstGeom>
          <a:noFill/>
          <a:ln>
            <a:noFill/>
          </a:ln>
        </p:spPr>
      </p:pic>
      <p:sp>
        <p:nvSpPr>
          <p:cNvPr id="1440" name="Google Shape;1440;p42"/>
          <p:cNvSpPr txBox="1"/>
          <p:nvPr/>
        </p:nvSpPr>
        <p:spPr>
          <a:xfrm>
            <a:off x="6447090" y="6691962"/>
            <a:ext cx="3016444" cy="107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sz="7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Copyright ⓒ 2023                             . All rights reserved | Confidential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1" name="Google Shape;1441;p42"/>
          <p:cNvSpPr/>
          <p:nvPr/>
        </p:nvSpPr>
        <p:spPr>
          <a:xfrm>
            <a:off x="-1781175" y="-1439"/>
            <a:ext cx="1712524" cy="375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2" name="Google Shape;1442;p42"/>
          <p:cNvSpPr/>
          <p:nvPr/>
        </p:nvSpPr>
        <p:spPr>
          <a:xfrm>
            <a:off x="-1171934" y="403743"/>
            <a:ext cx="494180" cy="3238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3" name="Google Shape;1443;p42"/>
          <p:cNvSpPr/>
          <p:nvPr/>
        </p:nvSpPr>
        <p:spPr>
          <a:xfrm>
            <a:off x="-1171934" y="768934"/>
            <a:ext cx="494180" cy="32385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4" name="Google Shape;1444;p42"/>
          <p:cNvSpPr/>
          <p:nvPr/>
        </p:nvSpPr>
        <p:spPr>
          <a:xfrm>
            <a:off x="-1171934" y="1134125"/>
            <a:ext cx="494180" cy="32385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5" name="Google Shape;1445;p42"/>
          <p:cNvSpPr/>
          <p:nvPr/>
        </p:nvSpPr>
        <p:spPr>
          <a:xfrm>
            <a:off x="-1171934" y="1499316"/>
            <a:ext cx="494180" cy="32385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6" name="Google Shape;1446;p42"/>
          <p:cNvSpPr/>
          <p:nvPr/>
        </p:nvSpPr>
        <p:spPr>
          <a:xfrm>
            <a:off x="-1171934" y="1864507"/>
            <a:ext cx="494180" cy="3238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sz="7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HARIM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7" name="Google Shape;1447;p42"/>
          <p:cNvSpPr/>
          <p:nvPr/>
        </p:nvSpPr>
        <p:spPr>
          <a:xfrm>
            <a:off x="-633224" y="403743"/>
            <a:ext cx="494180" cy="323850"/>
          </a:xfrm>
          <a:prstGeom prst="rect">
            <a:avLst/>
          </a:prstGeom>
          <a:solidFill>
            <a:srgbClr val="A6814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sz="7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HARIM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8" name="Google Shape;1448;p42"/>
          <p:cNvSpPr/>
          <p:nvPr/>
        </p:nvSpPr>
        <p:spPr>
          <a:xfrm>
            <a:off x="-633224" y="768934"/>
            <a:ext cx="494180" cy="323850"/>
          </a:xfrm>
          <a:prstGeom prst="rect">
            <a:avLst/>
          </a:prstGeom>
          <a:solidFill>
            <a:srgbClr val="FCB034">
              <a:alpha val="6901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49" name="Google Shape;1449;p42"/>
          <p:cNvSpPr/>
          <p:nvPr/>
        </p:nvSpPr>
        <p:spPr>
          <a:xfrm>
            <a:off x="-633224" y="1134125"/>
            <a:ext cx="494180" cy="323850"/>
          </a:xfrm>
          <a:prstGeom prst="rect">
            <a:avLst/>
          </a:prstGeom>
          <a:solidFill>
            <a:srgbClr val="FCB03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sz="7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HARIM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sz="7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GOLD</a:t>
            </a:r>
            <a:endParaRPr sz="7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0" name="Google Shape;1450;p42"/>
          <p:cNvSpPr/>
          <p:nvPr/>
        </p:nvSpPr>
        <p:spPr>
          <a:xfrm>
            <a:off x="-633224" y="1499316"/>
            <a:ext cx="494180" cy="323850"/>
          </a:xfrm>
          <a:prstGeom prst="rect">
            <a:avLst/>
          </a:prstGeom>
          <a:solidFill>
            <a:srgbClr val="E31D1A">
              <a:alpha val="6901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1" name="Google Shape;1451;p42"/>
          <p:cNvSpPr/>
          <p:nvPr/>
        </p:nvSpPr>
        <p:spPr>
          <a:xfrm>
            <a:off x="-633224" y="1864507"/>
            <a:ext cx="494180" cy="323850"/>
          </a:xfrm>
          <a:prstGeom prst="rect">
            <a:avLst/>
          </a:prstGeom>
          <a:solidFill>
            <a:srgbClr val="E31D1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sz="7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HARIM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sz="7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GOLD</a:t>
            </a:r>
            <a:endParaRPr sz="7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52" name="Google Shape;1452;p42"/>
          <p:cNvSpPr/>
          <p:nvPr/>
        </p:nvSpPr>
        <p:spPr>
          <a:xfrm>
            <a:off x="-1716875" y="2229698"/>
            <a:ext cx="1579643" cy="48824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72000" tIns="0" rIns="7200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[Font]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맑은고딕 (Body)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텍스트윤곽선-투명도(100%)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3" name="Google Shape;1453;p42"/>
          <p:cNvSpPr/>
          <p:nvPr/>
        </p:nvSpPr>
        <p:spPr>
          <a:xfrm>
            <a:off x="-1716875" y="2762248"/>
            <a:ext cx="1579643" cy="928213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[Font 크기]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대제목: 12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중제목: 20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소제목: 14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Head 메시지: 16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장표 메시지: 12</a:t>
            </a:r>
            <a:endParaRPr sz="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54" name="Google Shape;1454;p42"/>
          <p:cNvCxnSpPr/>
          <p:nvPr/>
        </p:nvCxnSpPr>
        <p:spPr>
          <a:xfrm>
            <a:off x="9320960" y="103315"/>
            <a:ext cx="0" cy="14672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55" name="Google Shape;1455;p42"/>
          <p:cNvCxnSpPr/>
          <p:nvPr/>
        </p:nvCxnSpPr>
        <p:spPr>
          <a:xfrm>
            <a:off x="393032" y="321724"/>
            <a:ext cx="0" cy="487901"/>
          </a:xfrm>
          <a:prstGeom prst="straightConnector1">
            <a:avLst/>
          </a:prstGeom>
          <a:noFill/>
          <a:ln w="76200" cap="flat" cmpd="sng">
            <a:solidFill>
              <a:srgbClr val="E31D1A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56" name="Google Shape;1456;p42"/>
          <p:cNvCxnSpPr/>
          <p:nvPr/>
        </p:nvCxnSpPr>
        <p:spPr>
          <a:xfrm>
            <a:off x="527051" y="321724"/>
            <a:ext cx="9048749" cy="0"/>
          </a:xfrm>
          <a:prstGeom prst="straightConnector1">
            <a:avLst/>
          </a:prstGeom>
          <a:noFill/>
          <a:ln w="9525" cap="flat" cmpd="sng">
            <a:solidFill>
              <a:srgbClr val="E31D1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57" name="Google Shape;1457;p42"/>
          <p:cNvSpPr txBox="1">
            <a:spLocks noGrp="1"/>
          </p:cNvSpPr>
          <p:nvPr>
            <p:ph type="body" idx="2"/>
          </p:nvPr>
        </p:nvSpPr>
        <p:spPr>
          <a:xfrm>
            <a:off x="344488" y="1016732"/>
            <a:ext cx="921702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58" name="Google Shape;1458;p42"/>
          <p:cNvPicPr preferRelativeResize="0"/>
          <p:nvPr/>
        </p:nvPicPr>
        <p:blipFill rotWithShape="1">
          <a:blip r:embed="rId3">
            <a:alphaModFix/>
          </a:blip>
          <a:srcRect b="26735"/>
          <a:stretch/>
        </p:blipFill>
        <p:spPr>
          <a:xfrm>
            <a:off x="393032" y="6366749"/>
            <a:ext cx="602244" cy="432935"/>
          </a:xfrm>
          <a:prstGeom prst="rect">
            <a:avLst/>
          </a:prstGeom>
          <a:noFill/>
          <a:ln>
            <a:noFill/>
          </a:ln>
        </p:spPr>
      </p:pic>
      <p:sp>
        <p:nvSpPr>
          <p:cNvPr id="1459" name="Google Shape;1459;p42"/>
          <p:cNvSpPr/>
          <p:nvPr/>
        </p:nvSpPr>
        <p:spPr>
          <a:xfrm>
            <a:off x="-1" y="-1440"/>
            <a:ext cx="9907200" cy="41475"/>
          </a:xfrm>
          <a:prstGeom prst="rect">
            <a:avLst/>
          </a:prstGeom>
          <a:solidFill>
            <a:srgbClr val="E31D1A"/>
          </a:solidFill>
          <a:ln>
            <a:noFill/>
          </a:ln>
        </p:spPr>
        <p:txBody>
          <a:bodyPr spcFirstLastPara="1" wrap="square" lIns="6645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7"/>
              <a:buFont typeface="Arial"/>
              <a:buNone/>
            </a:pPr>
            <a:endParaRPr sz="83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0" name="Google Shape;1460;p42"/>
          <p:cNvSpPr txBox="1">
            <a:spLocks noGrp="1"/>
          </p:cNvSpPr>
          <p:nvPr>
            <p:ph type="title"/>
          </p:nvPr>
        </p:nvSpPr>
        <p:spPr>
          <a:xfrm>
            <a:off x="527051" y="341280"/>
            <a:ext cx="903446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61" name="Google Shape;1461;p42"/>
          <p:cNvPicPr preferRelativeResize="0"/>
          <p:nvPr/>
        </p:nvPicPr>
        <p:blipFill rotWithShape="1">
          <a:blip r:embed="rId4">
            <a:alphaModFix/>
          </a:blip>
          <a:srcRect l="1838" r="77422"/>
          <a:stretch/>
        </p:blipFill>
        <p:spPr>
          <a:xfrm>
            <a:off x="-841760" y="81714"/>
            <a:ext cx="371476" cy="307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2" name="Google Shape;1462;p42"/>
          <p:cNvPicPr preferRelativeResize="0"/>
          <p:nvPr/>
        </p:nvPicPr>
        <p:blipFill rotWithShape="1">
          <a:blip r:embed="rId5">
            <a:alphaModFix/>
          </a:blip>
          <a:srcRect l="1476" r="77918" b="24577"/>
          <a:stretch/>
        </p:blipFill>
        <p:spPr>
          <a:xfrm>
            <a:off x="-471488" y="80803"/>
            <a:ext cx="369094" cy="296333"/>
          </a:xfrm>
          <a:prstGeom prst="rect">
            <a:avLst/>
          </a:prstGeom>
          <a:noFill/>
          <a:ln>
            <a:noFill/>
          </a:ln>
        </p:spPr>
      </p:pic>
      <p:sp>
        <p:nvSpPr>
          <p:cNvPr id="1463" name="Google Shape;1463;p42"/>
          <p:cNvSpPr/>
          <p:nvPr/>
        </p:nvSpPr>
        <p:spPr>
          <a:xfrm>
            <a:off x="-1716875" y="403743"/>
            <a:ext cx="494180" cy="3238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4" name="Google Shape;1464;p42"/>
          <p:cNvSpPr/>
          <p:nvPr/>
        </p:nvSpPr>
        <p:spPr>
          <a:xfrm>
            <a:off x="-1716875" y="768934"/>
            <a:ext cx="494180" cy="323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5" name="Google Shape;1465;p42"/>
          <p:cNvSpPr/>
          <p:nvPr/>
        </p:nvSpPr>
        <p:spPr>
          <a:xfrm>
            <a:off x="-1716875" y="1134125"/>
            <a:ext cx="494180" cy="323850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6" name="Google Shape;1466;p42"/>
          <p:cNvSpPr/>
          <p:nvPr/>
        </p:nvSpPr>
        <p:spPr>
          <a:xfrm>
            <a:off x="-1716875" y="1499316"/>
            <a:ext cx="494180" cy="323850"/>
          </a:xfrm>
          <a:prstGeom prst="rect">
            <a:avLst/>
          </a:prstGeom>
          <a:solidFill>
            <a:srgbClr val="93B3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67" name="Google Shape;1467;p42"/>
          <p:cNvSpPr/>
          <p:nvPr/>
        </p:nvSpPr>
        <p:spPr>
          <a:xfrm>
            <a:off x="-1716875" y="1864507"/>
            <a:ext cx="494180" cy="323850"/>
          </a:xfrm>
          <a:prstGeom prst="rect">
            <a:avLst/>
          </a:prstGeom>
          <a:solidFill>
            <a:srgbClr val="06498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68" name="Google Shape;1468;p4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1718073" y="-30213"/>
            <a:ext cx="495378" cy="495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9" name="Google Shape;1469;p42"/>
          <p:cNvPicPr preferRelativeResize="0"/>
          <p:nvPr/>
        </p:nvPicPr>
        <p:blipFill rotWithShape="1">
          <a:blip r:embed="rId5">
            <a:alphaModFix/>
          </a:blip>
          <a:srcRect l="81138" t="21185" r="2859" b="26963"/>
          <a:stretch/>
        </p:blipFill>
        <p:spPr>
          <a:xfrm>
            <a:off x="-1207586" y="103315"/>
            <a:ext cx="377406" cy="268276"/>
          </a:xfrm>
          <a:prstGeom prst="rect">
            <a:avLst/>
          </a:prstGeom>
          <a:noFill/>
          <a:ln>
            <a:noFill/>
          </a:ln>
        </p:spPr>
      </p:pic>
      <p:sp>
        <p:nvSpPr>
          <p:cNvPr id="1470" name="Google Shape;1470;p42"/>
          <p:cNvSpPr txBox="1">
            <a:spLocks noGrp="1"/>
          </p:cNvSpPr>
          <p:nvPr>
            <p:ph type="body" idx="3"/>
          </p:nvPr>
        </p:nvSpPr>
        <p:spPr>
          <a:xfrm>
            <a:off x="8656516" y="106015"/>
            <a:ext cx="62132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42"/>
          <p:cNvSpPr txBox="1">
            <a:spLocks noGrp="1"/>
          </p:cNvSpPr>
          <p:nvPr>
            <p:ph type="body" idx="4"/>
          </p:nvPr>
        </p:nvSpPr>
        <p:spPr>
          <a:xfrm>
            <a:off x="9389719" y="47717"/>
            <a:ext cx="6893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E31D1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93">
          <p15:clr>
            <a:srgbClr val="FBAE40"/>
          </p15:clr>
        </p15:guide>
        <p15:guide id="2" pos="217">
          <p15:clr>
            <a:srgbClr val="FBAE40"/>
          </p15:clr>
        </p15:guide>
        <p15:guide id="3" pos="6023">
          <p15:clr>
            <a:srgbClr val="FBAE40"/>
          </p15:clr>
        </p15:guide>
        <p15:guide id="4" orient="horz" pos="3894">
          <p15:clr>
            <a:srgbClr val="FBAE40"/>
          </p15:clr>
        </p15:guide>
        <p15:guide id="5" orient="horz" pos="3997">
          <p15:clr>
            <a:srgbClr val="FBAE40"/>
          </p15:clr>
        </p15:guide>
        <p15:guide id="6" orient="horz" pos="504">
          <p15:clr>
            <a:srgbClr val="FBAE40"/>
          </p15:clr>
        </p15:guide>
        <p15:guide id="7" orient="horz" pos="1120">
          <p15:clr>
            <a:srgbClr val="FBAE40"/>
          </p15:clr>
        </p15:guide>
        <p15:guide id="8" pos="3120">
          <p15:clr>
            <a:srgbClr val="FBAE40"/>
          </p15:clr>
        </p15:guide>
        <p15:guide id="9" pos="3156">
          <p15:clr>
            <a:srgbClr val="FBAE40"/>
          </p15:clr>
        </p15:guide>
        <p15:guide id="10" pos="3084">
          <p15:clr>
            <a:srgbClr val="FBAE40"/>
          </p15:clr>
        </p15:guide>
        <p15:guide id="11" orient="horz" pos="3858">
          <p15:clr>
            <a:srgbClr val="FBAE40"/>
          </p15:clr>
        </p15:guide>
        <p15:guide id="12" orient="horz" pos="63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본문1">
  <p:cSld name="2_본문1"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43"/>
          <p:cNvSpPr/>
          <p:nvPr/>
        </p:nvSpPr>
        <p:spPr>
          <a:xfrm>
            <a:off x="0" y="0"/>
            <a:ext cx="9906000" cy="891540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4" name="Google Shape;1474;p43"/>
          <p:cNvSpPr/>
          <p:nvPr/>
        </p:nvSpPr>
        <p:spPr>
          <a:xfrm>
            <a:off x="0" y="6618257"/>
            <a:ext cx="9906000" cy="239743"/>
          </a:xfrm>
          <a:prstGeom prst="rect">
            <a:avLst/>
          </a:prstGeom>
          <a:solidFill>
            <a:srgbClr val="E31D1A"/>
          </a:solidFill>
          <a:ln>
            <a:noFill/>
          </a:ln>
        </p:spPr>
        <p:txBody>
          <a:bodyPr spcFirstLastPara="1" wrap="square" lIns="36000" tIns="0" rIns="3600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5" name="Google Shape;1475;p43"/>
          <p:cNvSpPr txBox="1"/>
          <p:nvPr/>
        </p:nvSpPr>
        <p:spPr>
          <a:xfrm>
            <a:off x="4772505" y="6676573"/>
            <a:ext cx="36099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ko-KR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ko-KR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/32</a:t>
            </a: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6" name="Google Shape;1476;p43"/>
          <p:cNvSpPr txBox="1">
            <a:spLocks noGrp="1"/>
          </p:cNvSpPr>
          <p:nvPr>
            <p:ph type="body" idx="1"/>
          </p:nvPr>
        </p:nvSpPr>
        <p:spPr>
          <a:xfrm>
            <a:off x="356861" y="6186839"/>
            <a:ext cx="9217025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□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-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77" name="Google Shape;1477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24367" y="6712786"/>
            <a:ext cx="628150" cy="75598"/>
          </a:xfrm>
          <a:prstGeom prst="rect">
            <a:avLst/>
          </a:prstGeom>
          <a:noFill/>
          <a:ln>
            <a:noFill/>
          </a:ln>
        </p:spPr>
      </p:pic>
      <p:sp>
        <p:nvSpPr>
          <p:cNvPr id="1478" name="Google Shape;1478;p43"/>
          <p:cNvSpPr txBox="1"/>
          <p:nvPr/>
        </p:nvSpPr>
        <p:spPr>
          <a:xfrm>
            <a:off x="6447090" y="6691962"/>
            <a:ext cx="3016444" cy="107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sz="7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Copyright ⓒ 2023                             . All rights reserved | Confidential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9" name="Google Shape;1479;p43"/>
          <p:cNvSpPr/>
          <p:nvPr/>
        </p:nvSpPr>
        <p:spPr>
          <a:xfrm>
            <a:off x="-1781175" y="-1439"/>
            <a:ext cx="1712524" cy="375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0" name="Google Shape;1480;p43"/>
          <p:cNvSpPr/>
          <p:nvPr/>
        </p:nvSpPr>
        <p:spPr>
          <a:xfrm>
            <a:off x="-1171934" y="403743"/>
            <a:ext cx="494180" cy="3238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1" name="Google Shape;1481;p43"/>
          <p:cNvSpPr/>
          <p:nvPr/>
        </p:nvSpPr>
        <p:spPr>
          <a:xfrm>
            <a:off x="-1171934" y="768934"/>
            <a:ext cx="494180" cy="32385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2" name="Google Shape;1482;p43"/>
          <p:cNvSpPr/>
          <p:nvPr/>
        </p:nvSpPr>
        <p:spPr>
          <a:xfrm>
            <a:off x="-1171934" y="1134125"/>
            <a:ext cx="494180" cy="32385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3" name="Google Shape;1483;p43"/>
          <p:cNvSpPr/>
          <p:nvPr/>
        </p:nvSpPr>
        <p:spPr>
          <a:xfrm>
            <a:off x="-1171934" y="1499316"/>
            <a:ext cx="494180" cy="32385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4" name="Google Shape;1484;p43"/>
          <p:cNvSpPr/>
          <p:nvPr/>
        </p:nvSpPr>
        <p:spPr>
          <a:xfrm>
            <a:off x="-1171934" y="1864507"/>
            <a:ext cx="494180" cy="3238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sz="7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HARIM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5" name="Google Shape;1485;p43"/>
          <p:cNvSpPr/>
          <p:nvPr/>
        </p:nvSpPr>
        <p:spPr>
          <a:xfrm>
            <a:off x="-633224" y="403743"/>
            <a:ext cx="494180" cy="323850"/>
          </a:xfrm>
          <a:prstGeom prst="rect">
            <a:avLst/>
          </a:prstGeom>
          <a:solidFill>
            <a:srgbClr val="A6814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sz="7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HARIM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6" name="Google Shape;1486;p43"/>
          <p:cNvSpPr/>
          <p:nvPr/>
        </p:nvSpPr>
        <p:spPr>
          <a:xfrm>
            <a:off x="-633224" y="768934"/>
            <a:ext cx="494180" cy="323850"/>
          </a:xfrm>
          <a:prstGeom prst="rect">
            <a:avLst/>
          </a:prstGeom>
          <a:solidFill>
            <a:srgbClr val="FCB034">
              <a:alpha val="6901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7" name="Google Shape;1487;p43"/>
          <p:cNvSpPr/>
          <p:nvPr/>
        </p:nvSpPr>
        <p:spPr>
          <a:xfrm>
            <a:off x="-633224" y="1134125"/>
            <a:ext cx="494180" cy="323850"/>
          </a:xfrm>
          <a:prstGeom prst="rect">
            <a:avLst/>
          </a:prstGeom>
          <a:solidFill>
            <a:srgbClr val="FCB03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sz="7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HARIM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sz="7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GOLD</a:t>
            </a:r>
            <a:endParaRPr sz="7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8" name="Google Shape;1488;p43"/>
          <p:cNvSpPr/>
          <p:nvPr/>
        </p:nvSpPr>
        <p:spPr>
          <a:xfrm>
            <a:off x="-633224" y="1499316"/>
            <a:ext cx="494180" cy="323850"/>
          </a:xfrm>
          <a:prstGeom prst="rect">
            <a:avLst/>
          </a:prstGeom>
          <a:solidFill>
            <a:srgbClr val="E31D1A">
              <a:alpha val="6901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9" name="Google Shape;1489;p43"/>
          <p:cNvSpPr/>
          <p:nvPr/>
        </p:nvSpPr>
        <p:spPr>
          <a:xfrm>
            <a:off x="-633224" y="1864507"/>
            <a:ext cx="494180" cy="323850"/>
          </a:xfrm>
          <a:prstGeom prst="rect">
            <a:avLst/>
          </a:prstGeom>
          <a:solidFill>
            <a:srgbClr val="E31D1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sz="7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HARIM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sz="7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GOLD</a:t>
            </a:r>
            <a:endParaRPr sz="7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0" name="Google Shape;1490;p43"/>
          <p:cNvSpPr/>
          <p:nvPr/>
        </p:nvSpPr>
        <p:spPr>
          <a:xfrm>
            <a:off x="-1716875" y="2229698"/>
            <a:ext cx="1579643" cy="48824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72000" tIns="0" rIns="7200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[Font]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맑은고딕 (Body)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텍스트윤곽선-투명도(100%)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1" name="Google Shape;1491;p43"/>
          <p:cNvSpPr/>
          <p:nvPr/>
        </p:nvSpPr>
        <p:spPr>
          <a:xfrm>
            <a:off x="-1716875" y="2762248"/>
            <a:ext cx="1579643" cy="928213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[Font 크기]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대제목: 12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중제목: 20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소제목: 14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Head 메시지: 16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장표 메시지: 12</a:t>
            </a:r>
            <a:endParaRPr sz="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492" name="Google Shape;1492;p43"/>
          <p:cNvCxnSpPr/>
          <p:nvPr/>
        </p:nvCxnSpPr>
        <p:spPr>
          <a:xfrm>
            <a:off x="9320960" y="103315"/>
            <a:ext cx="0" cy="14672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493" name="Google Shape;1493;p43"/>
          <p:cNvCxnSpPr/>
          <p:nvPr/>
        </p:nvCxnSpPr>
        <p:spPr>
          <a:xfrm>
            <a:off x="393032" y="321724"/>
            <a:ext cx="0" cy="487901"/>
          </a:xfrm>
          <a:prstGeom prst="straightConnector1">
            <a:avLst/>
          </a:prstGeom>
          <a:noFill/>
          <a:ln w="76200" cap="flat" cmpd="sng">
            <a:solidFill>
              <a:srgbClr val="E31D1A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94" name="Google Shape;1494;p43"/>
          <p:cNvCxnSpPr/>
          <p:nvPr/>
        </p:nvCxnSpPr>
        <p:spPr>
          <a:xfrm>
            <a:off x="527051" y="321724"/>
            <a:ext cx="9048749" cy="0"/>
          </a:xfrm>
          <a:prstGeom prst="straightConnector1">
            <a:avLst/>
          </a:prstGeom>
          <a:noFill/>
          <a:ln w="9525" cap="flat" cmpd="sng">
            <a:solidFill>
              <a:srgbClr val="E31D1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95" name="Google Shape;1495;p43"/>
          <p:cNvSpPr txBox="1">
            <a:spLocks noGrp="1"/>
          </p:cNvSpPr>
          <p:nvPr>
            <p:ph type="body" idx="2"/>
          </p:nvPr>
        </p:nvSpPr>
        <p:spPr>
          <a:xfrm>
            <a:off x="344488" y="1016732"/>
            <a:ext cx="921702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96" name="Google Shape;1496;p43"/>
          <p:cNvPicPr preferRelativeResize="0"/>
          <p:nvPr/>
        </p:nvPicPr>
        <p:blipFill rotWithShape="1">
          <a:blip r:embed="rId3">
            <a:alphaModFix/>
          </a:blip>
          <a:srcRect b="26735"/>
          <a:stretch/>
        </p:blipFill>
        <p:spPr>
          <a:xfrm>
            <a:off x="393032" y="6366749"/>
            <a:ext cx="602244" cy="432935"/>
          </a:xfrm>
          <a:prstGeom prst="rect">
            <a:avLst/>
          </a:prstGeom>
          <a:noFill/>
          <a:ln>
            <a:noFill/>
          </a:ln>
        </p:spPr>
      </p:pic>
      <p:sp>
        <p:nvSpPr>
          <p:cNvPr id="1497" name="Google Shape;1497;p43"/>
          <p:cNvSpPr/>
          <p:nvPr/>
        </p:nvSpPr>
        <p:spPr>
          <a:xfrm>
            <a:off x="-1" y="-1440"/>
            <a:ext cx="9907200" cy="41475"/>
          </a:xfrm>
          <a:prstGeom prst="rect">
            <a:avLst/>
          </a:prstGeom>
          <a:solidFill>
            <a:srgbClr val="E31D1A"/>
          </a:solidFill>
          <a:ln>
            <a:noFill/>
          </a:ln>
        </p:spPr>
        <p:txBody>
          <a:bodyPr spcFirstLastPara="1" wrap="square" lIns="6645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7"/>
              <a:buFont typeface="Arial"/>
              <a:buNone/>
            </a:pPr>
            <a:endParaRPr sz="83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8" name="Google Shape;1498;p43"/>
          <p:cNvSpPr txBox="1">
            <a:spLocks noGrp="1"/>
          </p:cNvSpPr>
          <p:nvPr>
            <p:ph type="title"/>
          </p:nvPr>
        </p:nvSpPr>
        <p:spPr>
          <a:xfrm>
            <a:off x="527051" y="341280"/>
            <a:ext cx="903446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499" name="Google Shape;1499;p43"/>
          <p:cNvPicPr preferRelativeResize="0"/>
          <p:nvPr/>
        </p:nvPicPr>
        <p:blipFill rotWithShape="1">
          <a:blip r:embed="rId4">
            <a:alphaModFix/>
          </a:blip>
          <a:srcRect l="1838" r="77422"/>
          <a:stretch/>
        </p:blipFill>
        <p:spPr>
          <a:xfrm>
            <a:off x="-841760" y="81714"/>
            <a:ext cx="371476" cy="307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0" name="Google Shape;1500;p43"/>
          <p:cNvPicPr preferRelativeResize="0"/>
          <p:nvPr/>
        </p:nvPicPr>
        <p:blipFill rotWithShape="1">
          <a:blip r:embed="rId5">
            <a:alphaModFix/>
          </a:blip>
          <a:srcRect l="1476" r="77918" b="24577"/>
          <a:stretch/>
        </p:blipFill>
        <p:spPr>
          <a:xfrm>
            <a:off x="-471488" y="80803"/>
            <a:ext cx="369094" cy="296333"/>
          </a:xfrm>
          <a:prstGeom prst="rect">
            <a:avLst/>
          </a:prstGeom>
          <a:noFill/>
          <a:ln>
            <a:noFill/>
          </a:ln>
        </p:spPr>
      </p:pic>
      <p:sp>
        <p:nvSpPr>
          <p:cNvPr id="1501" name="Google Shape;1501;p43"/>
          <p:cNvSpPr/>
          <p:nvPr/>
        </p:nvSpPr>
        <p:spPr>
          <a:xfrm>
            <a:off x="-1716875" y="403743"/>
            <a:ext cx="494180" cy="3238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2" name="Google Shape;1502;p43"/>
          <p:cNvSpPr/>
          <p:nvPr/>
        </p:nvSpPr>
        <p:spPr>
          <a:xfrm>
            <a:off x="-1716875" y="768934"/>
            <a:ext cx="494180" cy="323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3" name="Google Shape;1503;p43"/>
          <p:cNvSpPr/>
          <p:nvPr/>
        </p:nvSpPr>
        <p:spPr>
          <a:xfrm>
            <a:off x="-1716875" y="1134125"/>
            <a:ext cx="494180" cy="323850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4" name="Google Shape;1504;p43"/>
          <p:cNvSpPr/>
          <p:nvPr/>
        </p:nvSpPr>
        <p:spPr>
          <a:xfrm>
            <a:off x="-1716875" y="1499316"/>
            <a:ext cx="494180" cy="323850"/>
          </a:xfrm>
          <a:prstGeom prst="rect">
            <a:avLst/>
          </a:prstGeom>
          <a:solidFill>
            <a:srgbClr val="93B3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05" name="Google Shape;1505;p43"/>
          <p:cNvSpPr/>
          <p:nvPr/>
        </p:nvSpPr>
        <p:spPr>
          <a:xfrm>
            <a:off x="-1716875" y="1864507"/>
            <a:ext cx="494180" cy="323850"/>
          </a:xfrm>
          <a:prstGeom prst="rect">
            <a:avLst/>
          </a:prstGeom>
          <a:solidFill>
            <a:srgbClr val="06498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06" name="Google Shape;1506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1718073" y="-30213"/>
            <a:ext cx="495378" cy="495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7" name="Google Shape;1507;p43"/>
          <p:cNvPicPr preferRelativeResize="0"/>
          <p:nvPr/>
        </p:nvPicPr>
        <p:blipFill rotWithShape="1">
          <a:blip r:embed="rId5">
            <a:alphaModFix/>
          </a:blip>
          <a:srcRect l="81138" t="21185" r="2859" b="26963"/>
          <a:stretch/>
        </p:blipFill>
        <p:spPr>
          <a:xfrm>
            <a:off x="-1207586" y="103315"/>
            <a:ext cx="377406" cy="268276"/>
          </a:xfrm>
          <a:prstGeom prst="rect">
            <a:avLst/>
          </a:prstGeom>
          <a:noFill/>
          <a:ln>
            <a:noFill/>
          </a:ln>
        </p:spPr>
      </p:pic>
      <p:sp>
        <p:nvSpPr>
          <p:cNvPr id="1508" name="Google Shape;1508;p43"/>
          <p:cNvSpPr txBox="1">
            <a:spLocks noGrp="1"/>
          </p:cNvSpPr>
          <p:nvPr>
            <p:ph type="body" idx="3"/>
          </p:nvPr>
        </p:nvSpPr>
        <p:spPr>
          <a:xfrm>
            <a:off x="8656516" y="106015"/>
            <a:ext cx="62132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9" name="Google Shape;1509;p43"/>
          <p:cNvSpPr txBox="1">
            <a:spLocks noGrp="1"/>
          </p:cNvSpPr>
          <p:nvPr>
            <p:ph type="body" idx="4"/>
          </p:nvPr>
        </p:nvSpPr>
        <p:spPr>
          <a:xfrm>
            <a:off x="9389719" y="47717"/>
            <a:ext cx="6893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E31D1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93">
          <p15:clr>
            <a:srgbClr val="FBAE40"/>
          </p15:clr>
        </p15:guide>
        <p15:guide id="2" pos="217">
          <p15:clr>
            <a:srgbClr val="FBAE40"/>
          </p15:clr>
        </p15:guide>
        <p15:guide id="3" pos="6023">
          <p15:clr>
            <a:srgbClr val="FBAE40"/>
          </p15:clr>
        </p15:guide>
        <p15:guide id="4" orient="horz" pos="3894">
          <p15:clr>
            <a:srgbClr val="FBAE40"/>
          </p15:clr>
        </p15:guide>
        <p15:guide id="5" orient="horz" pos="3997">
          <p15:clr>
            <a:srgbClr val="FBAE40"/>
          </p15:clr>
        </p15:guide>
        <p15:guide id="6" orient="horz" pos="504">
          <p15:clr>
            <a:srgbClr val="FBAE40"/>
          </p15:clr>
        </p15:guide>
        <p15:guide id="7" orient="horz" pos="1120">
          <p15:clr>
            <a:srgbClr val="FBAE40"/>
          </p15:clr>
        </p15:guide>
        <p15:guide id="8" pos="3120">
          <p15:clr>
            <a:srgbClr val="FBAE40"/>
          </p15:clr>
        </p15:guide>
        <p15:guide id="9" pos="3156">
          <p15:clr>
            <a:srgbClr val="FBAE40"/>
          </p15:clr>
        </p15:guide>
        <p15:guide id="10" pos="3084">
          <p15:clr>
            <a:srgbClr val="FBAE40"/>
          </p15:clr>
        </p15:guide>
        <p15:guide id="11" orient="horz" pos="3858">
          <p15:clr>
            <a:srgbClr val="FBAE40"/>
          </p15:clr>
        </p15:guide>
        <p15:guide id="12" orient="horz" pos="635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본문1">
  <p:cSld name="3_본문1"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44"/>
          <p:cNvSpPr/>
          <p:nvPr/>
        </p:nvSpPr>
        <p:spPr>
          <a:xfrm>
            <a:off x="0" y="0"/>
            <a:ext cx="9906000" cy="891540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2" name="Google Shape;1512;p44"/>
          <p:cNvSpPr/>
          <p:nvPr/>
        </p:nvSpPr>
        <p:spPr>
          <a:xfrm>
            <a:off x="0" y="6618257"/>
            <a:ext cx="9906000" cy="239743"/>
          </a:xfrm>
          <a:prstGeom prst="rect">
            <a:avLst/>
          </a:prstGeom>
          <a:solidFill>
            <a:srgbClr val="E31D1A"/>
          </a:solidFill>
          <a:ln>
            <a:noFill/>
          </a:ln>
        </p:spPr>
        <p:txBody>
          <a:bodyPr spcFirstLastPara="1" wrap="square" lIns="36000" tIns="0" rIns="3600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3" name="Google Shape;1513;p44"/>
          <p:cNvSpPr txBox="1"/>
          <p:nvPr/>
        </p:nvSpPr>
        <p:spPr>
          <a:xfrm>
            <a:off x="4772505" y="6676573"/>
            <a:ext cx="36099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ko-KR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ko-KR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/24</a:t>
            </a:r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4" name="Google Shape;1514;p44"/>
          <p:cNvSpPr txBox="1">
            <a:spLocks noGrp="1"/>
          </p:cNvSpPr>
          <p:nvPr>
            <p:ph type="body" idx="1"/>
          </p:nvPr>
        </p:nvSpPr>
        <p:spPr>
          <a:xfrm>
            <a:off x="356861" y="6186839"/>
            <a:ext cx="9217025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□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-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15" name="Google Shape;1515;p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24367" y="6712786"/>
            <a:ext cx="628150" cy="75598"/>
          </a:xfrm>
          <a:prstGeom prst="rect">
            <a:avLst/>
          </a:prstGeom>
          <a:noFill/>
          <a:ln>
            <a:noFill/>
          </a:ln>
        </p:spPr>
      </p:pic>
      <p:sp>
        <p:nvSpPr>
          <p:cNvPr id="1516" name="Google Shape;1516;p44"/>
          <p:cNvSpPr txBox="1"/>
          <p:nvPr/>
        </p:nvSpPr>
        <p:spPr>
          <a:xfrm>
            <a:off x="6447090" y="6691962"/>
            <a:ext cx="3016444" cy="107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sz="7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Copyright ⓒ 2023                             . All rights reserved | Confidential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7" name="Google Shape;1517;p44"/>
          <p:cNvSpPr/>
          <p:nvPr/>
        </p:nvSpPr>
        <p:spPr>
          <a:xfrm>
            <a:off x="-1781175" y="-1439"/>
            <a:ext cx="1712524" cy="375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8" name="Google Shape;1518;p44"/>
          <p:cNvSpPr/>
          <p:nvPr/>
        </p:nvSpPr>
        <p:spPr>
          <a:xfrm>
            <a:off x="-1171934" y="403743"/>
            <a:ext cx="494180" cy="3238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9" name="Google Shape;1519;p44"/>
          <p:cNvSpPr/>
          <p:nvPr/>
        </p:nvSpPr>
        <p:spPr>
          <a:xfrm>
            <a:off x="-1171934" y="768934"/>
            <a:ext cx="494180" cy="32385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0" name="Google Shape;1520;p44"/>
          <p:cNvSpPr/>
          <p:nvPr/>
        </p:nvSpPr>
        <p:spPr>
          <a:xfrm>
            <a:off x="-1171934" y="1134125"/>
            <a:ext cx="494180" cy="32385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1" name="Google Shape;1521;p44"/>
          <p:cNvSpPr/>
          <p:nvPr/>
        </p:nvSpPr>
        <p:spPr>
          <a:xfrm>
            <a:off x="-1171934" y="1499316"/>
            <a:ext cx="494180" cy="32385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2" name="Google Shape;1522;p44"/>
          <p:cNvSpPr/>
          <p:nvPr/>
        </p:nvSpPr>
        <p:spPr>
          <a:xfrm>
            <a:off x="-1171934" y="1864507"/>
            <a:ext cx="494180" cy="3238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sz="7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HARIM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3" name="Google Shape;1523;p44"/>
          <p:cNvSpPr/>
          <p:nvPr/>
        </p:nvSpPr>
        <p:spPr>
          <a:xfrm>
            <a:off x="-633224" y="403743"/>
            <a:ext cx="494180" cy="323850"/>
          </a:xfrm>
          <a:prstGeom prst="rect">
            <a:avLst/>
          </a:prstGeom>
          <a:solidFill>
            <a:srgbClr val="A6814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sz="7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HARIM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4" name="Google Shape;1524;p44"/>
          <p:cNvSpPr/>
          <p:nvPr/>
        </p:nvSpPr>
        <p:spPr>
          <a:xfrm>
            <a:off x="-633224" y="768934"/>
            <a:ext cx="494180" cy="323850"/>
          </a:xfrm>
          <a:prstGeom prst="rect">
            <a:avLst/>
          </a:prstGeom>
          <a:solidFill>
            <a:srgbClr val="FCB034">
              <a:alpha val="6901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5" name="Google Shape;1525;p44"/>
          <p:cNvSpPr/>
          <p:nvPr/>
        </p:nvSpPr>
        <p:spPr>
          <a:xfrm>
            <a:off x="-633224" y="1134125"/>
            <a:ext cx="494180" cy="323850"/>
          </a:xfrm>
          <a:prstGeom prst="rect">
            <a:avLst/>
          </a:prstGeom>
          <a:solidFill>
            <a:srgbClr val="FCB03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sz="7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HARIM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sz="7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GOLD</a:t>
            </a:r>
            <a:endParaRPr sz="7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6" name="Google Shape;1526;p44"/>
          <p:cNvSpPr/>
          <p:nvPr/>
        </p:nvSpPr>
        <p:spPr>
          <a:xfrm>
            <a:off x="-633224" y="1499316"/>
            <a:ext cx="494180" cy="323850"/>
          </a:xfrm>
          <a:prstGeom prst="rect">
            <a:avLst/>
          </a:prstGeom>
          <a:solidFill>
            <a:srgbClr val="E31D1A">
              <a:alpha val="6901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7" name="Google Shape;1527;p44"/>
          <p:cNvSpPr/>
          <p:nvPr/>
        </p:nvSpPr>
        <p:spPr>
          <a:xfrm>
            <a:off x="-633224" y="1864507"/>
            <a:ext cx="494180" cy="323850"/>
          </a:xfrm>
          <a:prstGeom prst="rect">
            <a:avLst/>
          </a:prstGeom>
          <a:solidFill>
            <a:srgbClr val="E31D1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sz="7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HARIM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Arial"/>
              <a:buNone/>
            </a:pPr>
            <a:r>
              <a:rPr lang="ko-KR" sz="7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GOLD</a:t>
            </a:r>
            <a:endParaRPr sz="7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8" name="Google Shape;1528;p44"/>
          <p:cNvSpPr/>
          <p:nvPr/>
        </p:nvSpPr>
        <p:spPr>
          <a:xfrm>
            <a:off x="-1716875" y="2229698"/>
            <a:ext cx="1579643" cy="48824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72000" tIns="0" rIns="7200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[Font]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맑은고딕 (Body)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텍스트윤곽선-투명도(100%)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9" name="Google Shape;1529;p44"/>
          <p:cNvSpPr/>
          <p:nvPr/>
        </p:nvSpPr>
        <p:spPr>
          <a:xfrm>
            <a:off x="-1716875" y="2762248"/>
            <a:ext cx="1579643" cy="928213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[Font 크기]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대제목: 12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중제목: 20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소제목: 14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Head 메시지: 16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장표 메시지: 12</a:t>
            </a:r>
            <a:endParaRPr sz="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30" name="Google Shape;1530;p44"/>
          <p:cNvCxnSpPr/>
          <p:nvPr/>
        </p:nvCxnSpPr>
        <p:spPr>
          <a:xfrm>
            <a:off x="9320960" y="103315"/>
            <a:ext cx="0" cy="14672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531" name="Google Shape;1531;p44"/>
          <p:cNvCxnSpPr/>
          <p:nvPr/>
        </p:nvCxnSpPr>
        <p:spPr>
          <a:xfrm>
            <a:off x="393032" y="321724"/>
            <a:ext cx="0" cy="487901"/>
          </a:xfrm>
          <a:prstGeom prst="straightConnector1">
            <a:avLst/>
          </a:prstGeom>
          <a:noFill/>
          <a:ln w="76200" cap="flat" cmpd="sng">
            <a:solidFill>
              <a:srgbClr val="E31D1A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32" name="Google Shape;1532;p44"/>
          <p:cNvCxnSpPr/>
          <p:nvPr/>
        </p:nvCxnSpPr>
        <p:spPr>
          <a:xfrm>
            <a:off x="527051" y="321724"/>
            <a:ext cx="9048749" cy="0"/>
          </a:xfrm>
          <a:prstGeom prst="straightConnector1">
            <a:avLst/>
          </a:prstGeom>
          <a:noFill/>
          <a:ln w="9525" cap="flat" cmpd="sng">
            <a:solidFill>
              <a:srgbClr val="E31D1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33" name="Google Shape;1533;p44"/>
          <p:cNvSpPr txBox="1">
            <a:spLocks noGrp="1"/>
          </p:cNvSpPr>
          <p:nvPr>
            <p:ph type="body" idx="2"/>
          </p:nvPr>
        </p:nvSpPr>
        <p:spPr>
          <a:xfrm>
            <a:off x="344488" y="1016732"/>
            <a:ext cx="921702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34" name="Google Shape;1534;p44"/>
          <p:cNvPicPr preferRelativeResize="0"/>
          <p:nvPr/>
        </p:nvPicPr>
        <p:blipFill rotWithShape="1">
          <a:blip r:embed="rId3">
            <a:alphaModFix/>
          </a:blip>
          <a:srcRect b="26735"/>
          <a:stretch/>
        </p:blipFill>
        <p:spPr>
          <a:xfrm>
            <a:off x="393032" y="6366749"/>
            <a:ext cx="602244" cy="432935"/>
          </a:xfrm>
          <a:prstGeom prst="rect">
            <a:avLst/>
          </a:prstGeom>
          <a:noFill/>
          <a:ln>
            <a:noFill/>
          </a:ln>
        </p:spPr>
      </p:pic>
      <p:sp>
        <p:nvSpPr>
          <p:cNvPr id="1535" name="Google Shape;1535;p44"/>
          <p:cNvSpPr/>
          <p:nvPr/>
        </p:nvSpPr>
        <p:spPr>
          <a:xfrm>
            <a:off x="-1" y="-1440"/>
            <a:ext cx="9907200" cy="41475"/>
          </a:xfrm>
          <a:prstGeom prst="rect">
            <a:avLst/>
          </a:prstGeom>
          <a:solidFill>
            <a:srgbClr val="E31D1A"/>
          </a:solidFill>
          <a:ln>
            <a:noFill/>
          </a:ln>
        </p:spPr>
        <p:txBody>
          <a:bodyPr spcFirstLastPara="1" wrap="square" lIns="6645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7"/>
              <a:buFont typeface="Arial"/>
              <a:buNone/>
            </a:pPr>
            <a:endParaRPr sz="83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6" name="Google Shape;1536;p44"/>
          <p:cNvSpPr txBox="1">
            <a:spLocks noGrp="1"/>
          </p:cNvSpPr>
          <p:nvPr>
            <p:ph type="title"/>
          </p:nvPr>
        </p:nvSpPr>
        <p:spPr>
          <a:xfrm>
            <a:off x="527051" y="341280"/>
            <a:ext cx="903446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37" name="Google Shape;1537;p44"/>
          <p:cNvPicPr preferRelativeResize="0"/>
          <p:nvPr/>
        </p:nvPicPr>
        <p:blipFill rotWithShape="1">
          <a:blip r:embed="rId4">
            <a:alphaModFix/>
          </a:blip>
          <a:srcRect l="1838" r="77422"/>
          <a:stretch/>
        </p:blipFill>
        <p:spPr>
          <a:xfrm>
            <a:off x="-841760" y="81714"/>
            <a:ext cx="371476" cy="307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44"/>
          <p:cNvPicPr preferRelativeResize="0"/>
          <p:nvPr/>
        </p:nvPicPr>
        <p:blipFill rotWithShape="1">
          <a:blip r:embed="rId5">
            <a:alphaModFix/>
          </a:blip>
          <a:srcRect l="1476" r="77918" b="24577"/>
          <a:stretch/>
        </p:blipFill>
        <p:spPr>
          <a:xfrm>
            <a:off x="-471488" y="80803"/>
            <a:ext cx="369094" cy="296333"/>
          </a:xfrm>
          <a:prstGeom prst="rect">
            <a:avLst/>
          </a:prstGeom>
          <a:noFill/>
          <a:ln>
            <a:noFill/>
          </a:ln>
        </p:spPr>
      </p:pic>
      <p:sp>
        <p:nvSpPr>
          <p:cNvPr id="1539" name="Google Shape;1539;p44"/>
          <p:cNvSpPr/>
          <p:nvPr/>
        </p:nvSpPr>
        <p:spPr>
          <a:xfrm>
            <a:off x="-1716875" y="403743"/>
            <a:ext cx="494180" cy="3238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0" name="Google Shape;1540;p44"/>
          <p:cNvSpPr/>
          <p:nvPr/>
        </p:nvSpPr>
        <p:spPr>
          <a:xfrm>
            <a:off x="-1716875" y="768934"/>
            <a:ext cx="494180" cy="323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1" name="Google Shape;1541;p44"/>
          <p:cNvSpPr/>
          <p:nvPr/>
        </p:nvSpPr>
        <p:spPr>
          <a:xfrm>
            <a:off x="-1716875" y="1134125"/>
            <a:ext cx="494180" cy="323850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2" name="Google Shape;1542;p44"/>
          <p:cNvSpPr/>
          <p:nvPr/>
        </p:nvSpPr>
        <p:spPr>
          <a:xfrm>
            <a:off x="-1716875" y="1499316"/>
            <a:ext cx="494180" cy="323850"/>
          </a:xfrm>
          <a:prstGeom prst="rect">
            <a:avLst/>
          </a:prstGeom>
          <a:solidFill>
            <a:srgbClr val="93B3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3" name="Google Shape;1543;p44"/>
          <p:cNvSpPr/>
          <p:nvPr/>
        </p:nvSpPr>
        <p:spPr>
          <a:xfrm>
            <a:off x="-1716875" y="1864507"/>
            <a:ext cx="494180" cy="323850"/>
          </a:xfrm>
          <a:prstGeom prst="rect">
            <a:avLst/>
          </a:prstGeom>
          <a:solidFill>
            <a:srgbClr val="06498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44" name="Google Shape;1544;p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1718073" y="-30213"/>
            <a:ext cx="495378" cy="495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5" name="Google Shape;1545;p44"/>
          <p:cNvPicPr preferRelativeResize="0"/>
          <p:nvPr/>
        </p:nvPicPr>
        <p:blipFill rotWithShape="1">
          <a:blip r:embed="rId5">
            <a:alphaModFix/>
          </a:blip>
          <a:srcRect l="81138" t="21185" r="2859" b="26963"/>
          <a:stretch/>
        </p:blipFill>
        <p:spPr>
          <a:xfrm>
            <a:off x="-1207586" y="103315"/>
            <a:ext cx="377406" cy="268276"/>
          </a:xfrm>
          <a:prstGeom prst="rect">
            <a:avLst/>
          </a:prstGeom>
          <a:noFill/>
          <a:ln>
            <a:noFill/>
          </a:ln>
        </p:spPr>
      </p:pic>
      <p:sp>
        <p:nvSpPr>
          <p:cNvPr id="1546" name="Google Shape;1546;p44"/>
          <p:cNvSpPr txBox="1">
            <a:spLocks noGrp="1"/>
          </p:cNvSpPr>
          <p:nvPr>
            <p:ph type="body" idx="3"/>
          </p:nvPr>
        </p:nvSpPr>
        <p:spPr>
          <a:xfrm>
            <a:off x="8656516" y="106015"/>
            <a:ext cx="62132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47" name="Google Shape;1547;p44"/>
          <p:cNvSpPr txBox="1">
            <a:spLocks noGrp="1"/>
          </p:cNvSpPr>
          <p:nvPr>
            <p:ph type="body" idx="4"/>
          </p:nvPr>
        </p:nvSpPr>
        <p:spPr>
          <a:xfrm>
            <a:off x="9389719" y="47717"/>
            <a:ext cx="6893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E31D1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93">
          <p15:clr>
            <a:srgbClr val="FBAE40"/>
          </p15:clr>
        </p15:guide>
        <p15:guide id="2" pos="217">
          <p15:clr>
            <a:srgbClr val="FBAE40"/>
          </p15:clr>
        </p15:guide>
        <p15:guide id="3" pos="6023">
          <p15:clr>
            <a:srgbClr val="FBAE40"/>
          </p15:clr>
        </p15:guide>
        <p15:guide id="4" orient="horz" pos="3894">
          <p15:clr>
            <a:srgbClr val="FBAE40"/>
          </p15:clr>
        </p15:guide>
        <p15:guide id="5" orient="horz" pos="3997">
          <p15:clr>
            <a:srgbClr val="FBAE40"/>
          </p15:clr>
        </p15:guide>
        <p15:guide id="6" orient="horz" pos="504">
          <p15:clr>
            <a:srgbClr val="FBAE40"/>
          </p15:clr>
        </p15:guide>
        <p15:guide id="7" orient="horz" pos="1120">
          <p15:clr>
            <a:srgbClr val="FBAE40"/>
          </p15:clr>
        </p15:guide>
        <p15:guide id="8" pos="3120">
          <p15:clr>
            <a:srgbClr val="FBAE40"/>
          </p15:clr>
        </p15:guide>
        <p15:guide id="9" pos="3156">
          <p15:clr>
            <a:srgbClr val="FBAE40"/>
          </p15:clr>
        </p15:guide>
        <p15:guide id="10" pos="3084">
          <p15:clr>
            <a:srgbClr val="FBAE40"/>
          </p15:clr>
        </p15:guide>
        <p15:guide id="11" orient="horz" pos="3858">
          <p15:clr>
            <a:srgbClr val="FBAE40"/>
          </p15:clr>
        </p15:guide>
        <p15:guide id="12" orient="horz" pos="63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1장 본문">
  <p:cSld name="1_1장 본문"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p45"/>
          <p:cNvSpPr/>
          <p:nvPr/>
        </p:nvSpPr>
        <p:spPr>
          <a:xfrm>
            <a:off x="0" y="0"/>
            <a:ext cx="9906000" cy="891540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0" name="Google Shape;1550;p45"/>
          <p:cNvSpPr/>
          <p:nvPr/>
        </p:nvSpPr>
        <p:spPr>
          <a:xfrm>
            <a:off x="0" y="6618257"/>
            <a:ext cx="9906000" cy="239743"/>
          </a:xfrm>
          <a:prstGeom prst="rect">
            <a:avLst/>
          </a:prstGeom>
          <a:solidFill>
            <a:srgbClr val="E31D1A"/>
          </a:solidFill>
          <a:ln>
            <a:noFill/>
          </a:ln>
        </p:spPr>
        <p:txBody>
          <a:bodyPr spcFirstLastPara="1" wrap="square" lIns="36000" tIns="0" rIns="3600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1" name="Google Shape;1551;p45"/>
          <p:cNvSpPr txBox="1"/>
          <p:nvPr/>
        </p:nvSpPr>
        <p:spPr>
          <a:xfrm>
            <a:off x="4772505" y="6676573"/>
            <a:ext cx="36099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ko-KR"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2" name="Google Shape;1552;p45"/>
          <p:cNvSpPr txBox="1">
            <a:spLocks noGrp="1"/>
          </p:cNvSpPr>
          <p:nvPr>
            <p:ph type="body" idx="1"/>
          </p:nvPr>
        </p:nvSpPr>
        <p:spPr>
          <a:xfrm>
            <a:off x="356861" y="6186839"/>
            <a:ext cx="9217025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□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algun Gothic"/>
              <a:buChar char="-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53" name="Google Shape;1553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24367" y="6712786"/>
            <a:ext cx="628150" cy="75598"/>
          </a:xfrm>
          <a:prstGeom prst="rect">
            <a:avLst/>
          </a:prstGeom>
          <a:noFill/>
          <a:ln>
            <a:noFill/>
          </a:ln>
        </p:spPr>
      </p:pic>
      <p:sp>
        <p:nvSpPr>
          <p:cNvPr id="1554" name="Google Shape;1554;p45"/>
          <p:cNvSpPr txBox="1"/>
          <p:nvPr/>
        </p:nvSpPr>
        <p:spPr>
          <a:xfrm>
            <a:off x="6447090" y="6691962"/>
            <a:ext cx="3016444" cy="107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sz="7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Copyright ⓒ 2023                             . All rights reserved | Confidential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55" name="Google Shape;1555;p45"/>
          <p:cNvCxnSpPr/>
          <p:nvPr/>
        </p:nvCxnSpPr>
        <p:spPr>
          <a:xfrm>
            <a:off x="527051" y="321724"/>
            <a:ext cx="9048749" cy="0"/>
          </a:xfrm>
          <a:prstGeom prst="straightConnector1">
            <a:avLst/>
          </a:prstGeom>
          <a:noFill/>
          <a:ln w="9525" cap="flat" cmpd="sng">
            <a:solidFill>
              <a:srgbClr val="E31D1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56" name="Google Shape;1556;p45"/>
          <p:cNvSpPr txBox="1">
            <a:spLocks noGrp="1"/>
          </p:cNvSpPr>
          <p:nvPr>
            <p:ph type="body" idx="2"/>
          </p:nvPr>
        </p:nvSpPr>
        <p:spPr>
          <a:xfrm>
            <a:off x="527052" y="1016732"/>
            <a:ext cx="9034462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57" name="Google Shape;1557;p45"/>
          <p:cNvPicPr preferRelativeResize="0"/>
          <p:nvPr/>
        </p:nvPicPr>
        <p:blipFill rotWithShape="1">
          <a:blip r:embed="rId3">
            <a:alphaModFix/>
          </a:blip>
          <a:srcRect b="26735"/>
          <a:stretch/>
        </p:blipFill>
        <p:spPr>
          <a:xfrm>
            <a:off x="393032" y="6366749"/>
            <a:ext cx="602244" cy="432935"/>
          </a:xfrm>
          <a:prstGeom prst="rect">
            <a:avLst/>
          </a:prstGeom>
          <a:noFill/>
          <a:ln>
            <a:noFill/>
          </a:ln>
        </p:spPr>
      </p:pic>
      <p:sp>
        <p:nvSpPr>
          <p:cNvPr id="1558" name="Google Shape;1558;p45"/>
          <p:cNvSpPr/>
          <p:nvPr/>
        </p:nvSpPr>
        <p:spPr>
          <a:xfrm>
            <a:off x="-1" y="-1440"/>
            <a:ext cx="9907200" cy="41475"/>
          </a:xfrm>
          <a:prstGeom prst="rect">
            <a:avLst/>
          </a:prstGeom>
          <a:solidFill>
            <a:srgbClr val="E31D1A"/>
          </a:solidFill>
          <a:ln>
            <a:noFill/>
          </a:ln>
        </p:spPr>
        <p:txBody>
          <a:bodyPr spcFirstLastPara="1" wrap="square" lIns="6645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7"/>
              <a:buFont typeface="Arial"/>
              <a:buNone/>
            </a:pPr>
            <a:endParaRPr sz="83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9" name="Google Shape;1559;p45"/>
          <p:cNvSpPr txBox="1">
            <a:spLocks noGrp="1"/>
          </p:cNvSpPr>
          <p:nvPr>
            <p:ph type="title"/>
          </p:nvPr>
        </p:nvSpPr>
        <p:spPr>
          <a:xfrm>
            <a:off x="527051" y="341280"/>
            <a:ext cx="903446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64">
          <p15:clr>
            <a:srgbClr val="FBAE40"/>
          </p15:clr>
        </p15:guide>
        <p15:guide id="2" pos="217">
          <p15:clr>
            <a:srgbClr val="FBAE40"/>
          </p15:clr>
        </p15:guide>
        <p15:guide id="3" pos="6023">
          <p15:clr>
            <a:srgbClr val="FBAE40"/>
          </p15:clr>
        </p15:guide>
        <p15:guide id="4" orient="horz" pos="3894">
          <p15:clr>
            <a:srgbClr val="FBAE40"/>
          </p15:clr>
        </p15:guide>
        <p15:guide id="5" orient="horz" pos="3997">
          <p15:clr>
            <a:srgbClr val="FBAE40"/>
          </p15:clr>
        </p15:guide>
        <p15:guide id="6" orient="horz" pos="504">
          <p15:clr>
            <a:srgbClr val="FBAE40"/>
          </p15:clr>
        </p15:guide>
        <p15:guide id="7" orient="horz" pos="1120">
          <p15:clr>
            <a:srgbClr val="FBAE40"/>
          </p15:clr>
        </p15:guide>
        <p15:guide id="8" pos="3120">
          <p15:clr>
            <a:srgbClr val="FBAE40"/>
          </p15:clr>
        </p15:guide>
        <p15:guide id="9" pos="3156">
          <p15:clr>
            <a:srgbClr val="FBAE40"/>
          </p15:clr>
        </p15:guide>
        <p15:guide id="10" pos="3084">
          <p15:clr>
            <a:srgbClr val="FBAE40"/>
          </p15:clr>
        </p15:guide>
        <p15:guide id="11" orient="horz" pos="386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본문(중제목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9906000" cy="891540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buClrTx/>
              <a:buFontTx/>
              <a:buNone/>
            </a:pPr>
            <a:endParaRPr lang="ko-KR" altLang="en-US" sz="1800" kern="1200">
              <a:solidFill>
                <a:prstClr val="white"/>
              </a:solidFill>
            </a:endParaRPr>
          </a:p>
        </p:txBody>
      </p:sp>
      <p:sp>
        <p:nvSpPr>
          <p:cNvPr id="40" name="직사각형 39"/>
          <p:cNvSpPr/>
          <p:nvPr userDrawn="1"/>
        </p:nvSpPr>
        <p:spPr>
          <a:xfrm>
            <a:off x="0" y="6618257"/>
            <a:ext cx="9906000" cy="239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36000" tIns="0" rIns="36000" bIns="0" rtlCol="0" anchor="ctr">
            <a:noAutofit/>
          </a:bodyPr>
          <a:lstStyle/>
          <a:p>
            <a:pPr algn="ctr" defTabSz="1497252">
              <a:spcAft>
                <a:spcPts val="300"/>
              </a:spcAft>
              <a:buClrTx/>
              <a:buFontTx/>
              <a:buNone/>
            </a:pPr>
            <a:endParaRPr lang="ko-KR" altLang="en-US" sz="10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슬라이드 번호 개체 틀 5"/>
          <p:cNvSpPr txBox="1">
            <a:spLocks/>
          </p:cNvSpPr>
          <p:nvPr userDrawn="1"/>
        </p:nvSpPr>
        <p:spPr>
          <a:xfrm>
            <a:off x="4772505" y="6676573"/>
            <a:ext cx="360991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ctr">
              <a:defRPr kumimoji="1" sz="900" b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742950" indent="-285750" algn="ctr" eaLnBrk="0" hangingPunct="0">
              <a:defRPr kumimoji="1" b="1">
                <a:latin typeface="-윤고딕330" pitchFamily="18" charset="-127"/>
                <a:ea typeface="-윤고딕330" pitchFamily="18" charset="-127"/>
              </a:defRPr>
            </a:lvl2pPr>
            <a:lvl3pPr marL="1143000" indent="-228600" algn="ctr" eaLnBrk="0" hangingPunct="0">
              <a:defRPr kumimoji="1" b="1">
                <a:latin typeface="-윤고딕330" pitchFamily="18" charset="-127"/>
                <a:ea typeface="-윤고딕330" pitchFamily="18" charset="-127"/>
              </a:defRPr>
            </a:lvl3pPr>
            <a:lvl4pPr marL="1600200" indent="-228600" algn="ctr" eaLnBrk="0" hangingPunct="0">
              <a:defRPr kumimoji="1" b="1">
                <a:latin typeface="-윤고딕330" pitchFamily="18" charset="-127"/>
                <a:ea typeface="-윤고딕330" pitchFamily="18" charset="-127"/>
              </a:defRPr>
            </a:lvl4pPr>
            <a:lvl5pPr marL="2057400" indent="-228600" algn="ctr" eaLnBrk="0" hangingPunct="0">
              <a:defRPr kumimoji="1" b="1">
                <a:latin typeface="-윤고딕330" pitchFamily="18" charset="-127"/>
                <a:ea typeface="-윤고딕330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latin typeface="-윤고딕330" pitchFamily="18" charset="-127"/>
                <a:ea typeface="-윤고딕330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latin typeface="-윤고딕330" pitchFamily="18" charset="-127"/>
                <a:ea typeface="-윤고딕330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latin typeface="-윤고딕330" pitchFamily="18" charset="-127"/>
                <a:ea typeface="-윤고딕330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latin typeface="-윤고딕330" pitchFamily="18" charset="-127"/>
                <a:ea typeface="-윤고딕330" pitchFamily="18" charset="-127"/>
              </a:defRPr>
            </a:lvl9pPr>
          </a:lstStyle>
          <a:p>
            <a:pPr latinLnBrk="1">
              <a:buClrTx/>
              <a:buFontTx/>
              <a:buNone/>
            </a:pPr>
            <a:fld id="{4E2E905B-828D-4F20-A1BB-9606BA51BD13}" type="slidenum">
              <a:rPr lang="ko-KR" altLang="en-US" sz="800" kern="1200" spc="-5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latinLnBrk="1">
                <a:buClrTx/>
                <a:buFontTx/>
                <a:buNone/>
              </a:pPr>
              <a:t>‹#›</a:t>
            </a:fld>
            <a:r>
              <a:rPr lang="en-US" altLang="ko-KR" sz="800" kern="120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/27</a:t>
            </a:r>
            <a:endParaRPr lang="ko-KR" altLang="en-US" sz="800" kern="1200" spc="-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sz="quarter" idx="14" hasCustomPrompt="1"/>
          </p:nvPr>
        </p:nvSpPr>
        <p:spPr>
          <a:xfrm>
            <a:off x="356861" y="6186839"/>
            <a:ext cx="9217025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00" b="0" kern="12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61950" indent="-230188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맑은 고딕" panose="020B0503020000020004" pitchFamily="50" charset="-127"/>
              <a:buChar char="□"/>
              <a:defRPr sz="1400" b="0" kern="1200" spc="-50" baseline="0"/>
            </a:lvl2pPr>
            <a:lvl3pPr marL="471488" indent="-139304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맑은 고딕" panose="020B0503020000020004" pitchFamily="50" charset="-127"/>
              <a:buChar char="-"/>
              <a:defRPr sz="1400" b="0" kern="1200" spc="-50"/>
            </a:lvl3pPr>
            <a:lvl4pPr marL="602456" indent="-130969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="0" kern="1200" spc="-50"/>
            </a:lvl4pPr>
            <a:lvl5pPr>
              <a:defRPr sz="1050"/>
            </a:lvl5pPr>
          </a:lstStyle>
          <a:p>
            <a:pPr lvl="0"/>
            <a:r>
              <a:rPr lang="ko-KR" altLang="en-US" dirty="0"/>
              <a:t>주석</a:t>
            </a:r>
            <a:endParaRPr lang="en-US" altLang="ko-KR" dirty="0"/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67" y="6712786"/>
            <a:ext cx="628150" cy="75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 Box 9"/>
          <p:cNvSpPr txBox="1">
            <a:spLocks noChangeArrowheads="1"/>
          </p:cNvSpPr>
          <p:nvPr userDrawn="1"/>
        </p:nvSpPr>
        <p:spPr bwMode="auto">
          <a:xfrm>
            <a:off x="6447090" y="6691962"/>
            <a:ext cx="3016444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spAutoFit/>
          </a:bodyPr>
          <a:lstStyle/>
          <a:p>
            <a:pPr algn="r" defTabSz="957474" eaLnBrk="0" fontAlgn="base" latinLnBrk="1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ko-KR" sz="700" kern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 ⓒ 2023                             . All rights reserved | Confidential</a:t>
            </a: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xmlns="" id="{C96F10B7-0DDF-47CE-BD84-5FC3FAEECE77}"/>
              </a:ext>
            </a:extLst>
          </p:cNvPr>
          <p:cNvSpPr/>
          <p:nvPr userDrawn="1"/>
        </p:nvSpPr>
        <p:spPr>
          <a:xfrm>
            <a:off x="-1781175" y="-1439"/>
            <a:ext cx="1712524" cy="3758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buClrTx/>
              <a:buFontTx/>
              <a:buNone/>
            </a:pPr>
            <a:endParaRPr lang="ko-KR" altLang="en-US" sz="120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xmlns="" id="{49866FB6-B1C8-4FE6-BC93-693B00A0CB90}"/>
              </a:ext>
            </a:extLst>
          </p:cNvPr>
          <p:cNvSpPr/>
          <p:nvPr userDrawn="1"/>
        </p:nvSpPr>
        <p:spPr>
          <a:xfrm>
            <a:off x="-1171934" y="403743"/>
            <a:ext cx="494180" cy="3238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/>
          <a:p>
            <a:pPr algn="ctr">
              <a:buClrTx/>
              <a:buFontTx/>
              <a:buNone/>
            </a:pPr>
            <a:endParaRPr lang="ko-KR" altLang="en-US" sz="120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xmlns="" id="{35BF84B3-90E4-4E32-A2D5-912F8066FE69}"/>
              </a:ext>
            </a:extLst>
          </p:cNvPr>
          <p:cNvSpPr/>
          <p:nvPr userDrawn="1"/>
        </p:nvSpPr>
        <p:spPr>
          <a:xfrm>
            <a:off x="-1171934" y="768934"/>
            <a:ext cx="494180" cy="3238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ctr">
            <a:noAutofit/>
          </a:bodyPr>
          <a:lstStyle/>
          <a:p>
            <a:pPr algn="ctr">
              <a:buClrTx/>
              <a:buFontTx/>
              <a:buNone/>
            </a:pPr>
            <a:endParaRPr lang="ko-KR" altLang="en-US" sz="8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xmlns="" id="{52F522F1-C53E-4B43-AD14-008241849AFA}"/>
              </a:ext>
            </a:extLst>
          </p:cNvPr>
          <p:cNvSpPr/>
          <p:nvPr userDrawn="1"/>
        </p:nvSpPr>
        <p:spPr>
          <a:xfrm>
            <a:off x="-1171934" y="1134125"/>
            <a:ext cx="494180" cy="3238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 anchor="ctr">
            <a:noAutofit/>
          </a:bodyPr>
          <a:lstStyle/>
          <a:p>
            <a:pPr algn="ctr">
              <a:buClrTx/>
              <a:buFontTx/>
              <a:buNone/>
            </a:pPr>
            <a:endParaRPr lang="ko-KR" altLang="en-US" sz="120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xmlns="" id="{9ECC933E-E3A4-412C-B341-EC647E1E96B8}"/>
              </a:ext>
            </a:extLst>
          </p:cNvPr>
          <p:cNvSpPr/>
          <p:nvPr userDrawn="1"/>
        </p:nvSpPr>
        <p:spPr>
          <a:xfrm>
            <a:off x="-1171934" y="1499316"/>
            <a:ext cx="494180" cy="323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>
            <a:noAutofit/>
          </a:bodyPr>
          <a:lstStyle/>
          <a:p>
            <a:pPr algn="ctr">
              <a:buClrTx/>
              <a:buFontTx/>
              <a:buNone/>
            </a:pPr>
            <a:endParaRPr lang="ko-KR" altLang="en-US" sz="120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xmlns="" id="{5F6608D7-5B06-4609-9A00-1C45AF81ABB2}"/>
              </a:ext>
            </a:extLst>
          </p:cNvPr>
          <p:cNvSpPr/>
          <p:nvPr userDrawn="1"/>
        </p:nvSpPr>
        <p:spPr>
          <a:xfrm>
            <a:off x="-1171934" y="1864507"/>
            <a:ext cx="494180" cy="32385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>
              <a:buClrTx/>
              <a:buFontTx/>
              <a:buNone/>
            </a:pPr>
            <a:r>
              <a:rPr lang="en-US" altLang="ko-KR" sz="7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HARIM</a:t>
            </a:r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xmlns="" id="{D5C2402C-7745-42C8-9757-117201465CF5}"/>
              </a:ext>
            </a:extLst>
          </p:cNvPr>
          <p:cNvSpPr/>
          <p:nvPr userDrawn="1"/>
        </p:nvSpPr>
        <p:spPr>
          <a:xfrm>
            <a:off x="-633224" y="403743"/>
            <a:ext cx="494180" cy="323850"/>
          </a:xfrm>
          <a:prstGeom prst="rect">
            <a:avLst/>
          </a:prstGeom>
          <a:solidFill>
            <a:srgbClr val="A6814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>
              <a:buClrTx/>
              <a:buFontTx/>
              <a:buNone/>
            </a:pPr>
            <a:r>
              <a:rPr lang="en-US" altLang="ko-KR" sz="7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HARIM</a:t>
            </a:r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xmlns="" id="{9AD19C5F-4D37-472C-8BD2-40E612275D04}"/>
              </a:ext>
            </a:extLst>
          </p:cNvPr>
          <p:cNvSpPr/>
          <p:nvPr userDrawn="1"/>
        </p:nvSpPr>
        <p:spPr>
          <a:xfrm>
            <a:off x="-633224" y="768934"/>
            <a:ext cx="494180" cy="323850"/>
          </a:xfrm>
          <a:prstGeom prst="rect">
            <a:avLst/>
          </a:prstGeom>
          <a:solidFill>
            <a:srgbClr val="FCB034">
              <a:alpha val="70000"/>
            </a:srgbClr>
          </a:solidFill>
        </p:spPr>
        <p:txBody>
          <a:bodyPr wrap="square" rtlCol="0" anchor="ctr">
            <a:noAutofit/>
          </a:bodyPr>
          <a:lstStyle/>
          <a:p>
            <a:pPr algn="ctr">
              <a:buClrTx/>
              <a:buFontTx/>
              <a:buNone/>
            </a:pPr>
            <a:endParaRPr lang="ko-KR" altLang="en-US" sz="120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Rectangle 18">
            <a:extLst>
              <a:ext uri="{FF2B5EF4-FFF2-40B4-BE49-F238E27FC236}">
                <a16:creationId xmlns:a16="http://schemas.microsoft.com/office/drawing/2014/main" xmlns="" id="{FC385CD0-820C-4E43-B288-E179CD271056}"/>
              </a:ext>
            </a:extLst>
          </p:cNvPr>
          <p:cNvSpPr/>
          <p:nvPr userDrawn="1"/>
        </p:nvSpPr>
        <p:spPr>
          <a:xfrm>
            <a:off x="-633224" y="1134125"/>
            <a:ext cx="494180" cy="323850"/>
          </a:xfrm>
          <a:prstGeom prst="rect">
            <a:avLst/>
          </a:prstGeom>
          <a:solidFill>
            <a:srgbClr val="FCB034"/>
          </a:solidFill>
        </p:spPr>
        <p:txBody>
          <a:bodyPr wrap="square" lIns="0" tIns="0" rIns="0" bIns="0" rtlCol="0" anchor="ctr">
            <a:noAutofit/>
          </a:bodyPr>
          <a:lstStyle/>
          <a:p>
            <a:pPr algn="ctr">
              <a:buClrTx/>
              <a:buFontTx/>
              <a:buNone/>
            </a:pPr>
            <a:r>
              <a:rPr lang="en-US" altLang="ko-KR" sz="7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HARIM</a:t>
            </a:r>
          </a:p>
          <a:p>
            <a:pPr algn="ctr">
              <a:buClrTx/>
              <a:buFontTx/>
              <a:buNone/>
            </a:pPr>
            <a:r>
              <a:rPr lang="en-US" altLang="ko-KR" sz="7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GOLD</a:t>
            </a:r>
            <a:endParaRPr lang="ko-KR" altLang="en-US" sz="700" b="1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xmlns="" id="{29736818-60AE-4882-B3D2-DAC4F9D16BE4}"/>
              </a:ext>
            </a:extLst>
          </p:cNvPr>
          <p:cNvSpPr/>
          <p:nvPr userDrawn="1"/>
        </p:nvSpPr>
        <p:spPr>
          <a:xfrm>
            <a:off x="-633224" y="1499316"/>
            <a:ext cx="494180" cy="323850"/>
          </a:xfrm>
          <a:prstGeom prst="rect">
            <a:avLst/>
          </a:prstGeom>
          <a:solidFill>
            <a:srgbClr val="E31D1A">
              <a:alpha val="70000"/>
            </a:srgbClr>
          </a:solidFill>
        </p:spPr>
        <p:txBody>
          <a:bodyPr wrap="square" rtlCol="0" anchor="ctr">
            <a:noAutofit/>
          </a:bodyPr>
          <a:lstStyle/>
          <a:p>
            <a:pPr algn="ctr">
              <a:buClrTx/>
              <a:buFontTx/>
              <a:buNone/>
            </a:pPr>
            <a:endParaRPr lang="ko-KR" altLang="en-US" sz="120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xmlns="" id="{5729BB7C-AECF-4E82-8DA0-E05E0D16E10E}"/>
              </a:ext>
            </a:extLst>
          </p:cNvPr>
          <p:cNvSpPr/>
          <p:nvPr userDrawn="1"/>
        </p:nvSpPr>
        <p:spPr>
          <a:xfrm>
            <a:off x="-633224" y="1864507"/>
            <a:ext cx="494180" cy="323850"/>
          </a:xfrm>
          <a:prstGeom prst="rect">
            <a:avLst/>
          </a:prstGeom>
          <a:solidFill>
            <a:srgbClr val="E31D1A"/>
          </a:solidFill>
        </p:spPr>
        <p:txBody>
          <a:bodyPr wrap="square" lIns="0" tIns="0" rIns="0" bIns="0" rtlCol="0" anchor="ctr">
            <a:noAutofit/>
          </a:bodyPr>
          <a:lstStyle/>
          <a:p>
            <a:pPr algn="ctr">
              <a:buClrTx/>
              <a:buFontTx/>
              <a:buNone/>
            </a:pPr>
            <a:r>
              <a:rPr lang="en-US" altLang="ko-KR" sz="7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HARIM</a:t>
            </a:r>
          </a:p>
          <a:p>
            <a:pPr algn="ctr">
              <a:buClrTx/>
              <a:buFontTx/>
              <a:buNone/>
            </a:pPr>
            <a:r>
              <a:rPr lang="en-US" altLang="ko-KR" sz="7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GOLD</a:t>
            </a:r>
            <a:endParaRPr lang="ko-KR" altLang="en-US" sz="700" b="1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Rectangle 21">
            <a:extLst>
              <a:ext uri="{FF2B5EF4-FFF2-40B4-BE49-F238E27FC236}">
                <a16:creationId xmlns:a16="http://schemas.microsoft.com/office/drawing/2014/main" xmlns="" id="{9AFA662D-715D-4566-9477-AED0517BDDA2}"/>
              </a:ext>
            </a:extLst>
          </p:cNvPr>
          <p:cNvSpPr/>
          <p:nvPr userDrawn="1"/>
        </p:nvSpPr>
        <p:spPr>
          <a:xfrm>
            <a:off x="-1716875" y="2229698"/>
            <a:ext cx="1579643" cy="488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72000" tIns="0" rIns="72000" bIns="0" rtlCol="0" anchor="ctr">
            <a:noAutofit/>
          </a:bodyPr>
          <a:lstStyle/>
          <a:p>
            <a:pPr>
              <a:buClrTx/>
              <a:buFontTx/>
              <a:buNone/>
            </a:pPr>
            <a:r>
              <a:rPr lang="en-US" altLang="ko-KR" sz="8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[Font]</a:t>
            </a:r>
          </a:p>
          <a:p>
            <a:pPr>
              <a:buClrTx/>
              <a:buFontTx/>
              <a:buNone/>
            </a:pPr>
            <a:r>
              <a:rPr lang="ko-KR" altLang="en-US" sz="800" dirty="0" err="1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맑은고딕</a:t>
            </a:r>
            <a:r>
              <a:rPr lang="ko-KR" altLang="en-US" sz="8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8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(Body)</a:t>
            </a:r>
          </a:p>
          <a:p>
            <a:pPr>
              <a:buClrTx/>
              <a:buFontTx/>
              <a:buNone/>
            </a:pPr>
            <a:r>
              <a:rPr lang="ko-KR" altLang="en-US" sz="8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텍스트윤곽선</a:t>
            </a:r>
            <a:r>
              <a:rPr lang="en-US" altLang="ko-KR" sz="8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</a:t>
            </a:r>
            <a:r>
              <a:rPr lang="ko-KR" altLang="en-US" sz="8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투명도</a:t>
            </a:r>
            <a:r>
              <a:rPr lang="en-US" altLang="ko-KR" sz="8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(100%)</a:t>
            </a:r>
            <a:r>
              <a:rPr lang="ko-KR" altLang="en-US" sz="8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28" name="Rectangle 22">
            <a:extLst>
              <a:ext uri="{FF2B5EF4-FFF2-40B4-BE49-F238E27FC236}">
                <a16:creationId xmlns:a16="http://schemas.microsoft.com/office/drawing/2014/main" xmlns="" id="{481822DD-107D-4183-BA01-1A98F6A83C97}"/>
              </a:ext>
            </a:extLst>
          </p:cNvPr>
          <p:cNvSpPr/>
          <p:nvPr userDrawn="1"/>
        </p:nvSpPr>
        <p:spPr>
          <a:xfrm>
            <a:off x="-1716875" y="2762248"/>
            <a:ext cx="1579643" cy="9282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>
              <a:buClrTx/>
              <a:buFontTx/>
              <a:buNone/>
            </a:pPr>
            <a:r>
              <a:rPr lang="en-US" altLang="ko-KR" sz="8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[Font </a:t>
            </a:r>
            <a:r>
              <a:rPr lang="ko-KR" altLang="en-US" sz="8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크기</a:t>
            </a:r>
            <a:r>
              <a:rPr lang="en-US" altLang="ko-KR" sz="8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]</a:t>
            </a:r>
          </a:p>
          <a:p>
            <a:pPr>
              <a:buClrTx/>
              <a:buFontTx/>
              <a:buNone/>
            </a:pPr>
            <a:r>
              <a:rPr lang="ko-KR" altLang="en-US" sz="80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대제목</a:t>
            </a:r>
            <a:r>
              <a:rPr lang="en-US" altLang="ko-KR" sz="8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12</a:t>
            </a:r>
          </a:p>
          <a:p>
            <a:pPr>
              <a:buClrTx/>
              <a:buFontTx/>
              <a:buNone/>
            </a:pPr>
            <a:r>
              <a:rPr lang="ko-KR" altLang="en-US" sz="80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중제목</a:t>
            </a:r>
            <a:r>
              <a:rPr lang="en-US" altLang="ko-KR" sz="8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20</a:t>
            </a:r>
          </a:p>
          <a:p>
            <a:pPr>
              <a:buClrTx/>
              <a:buFontTx/>
              <a:buNone/>
            </a:pPr>
            <a:r>
              <a:rPr lang="ko-KR" altLang="en-US" sz="8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소제목</a:t>
            </a:r>
            <a:r>
              <a:rPr lang="en-US" altLang="ko-KR" sz="8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14</a:t>
            </a:r>
          </a:p>
          <a:p>
            <a:pPr>
              <a:buClrTx/>
              <a:buFontTx/>
              <a:buNone/>
            </a:pPr>
            <a:r>
              <a:rPr lang="en-US" altLang="ko-KR" sz="8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Head </a:t>
            </a:r>
            <a:r>
              <a:rPr lang="ko-KR" altLang="en-US" sz="8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메시지</a:t>
            </a:r>
            <a:r>
              <a:rPr lang="en-US" altLang="ko-KR" sz="8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16</a:t>
            </a:r>
          </a:p>
          <a:p>
            <a:pPr>
              <a:buClrTx/>
              <a:buFontTx/>
              <a:buNone/>
            </a:pPr>
            <a:r>
              <a:rPr lang="ko-KR" altLang="en-US" sz="8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장표 메시지</a:t>
            </a:r>
            <a:r>
              <a:rPr lang="en-US" altLang="ko-KR" sz="8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12</a:t>
            </a:r>
            <a:endParaRPr lang="ko-KR" altLang="en-US" sz="80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1" name="직선 연결선 40"/>
          <p:cNvCxnSpPr/>
          <p:nvPr userDrawn="1"/>
        </p:nvCxnSpPr>
        <p:spPr>
          <a:xfrm>
            <a:off x="393032" y="321724"/>
            <a:ext cx="0" cy="487901"/>
          </a:xfrm>
          <a:prstGeom prst="line">
            <a:avLst/>
          </a:prstGeom>
          <a:noFill/>
          <a:ln w="762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2" name="직선 연결선 41"/>
          <p:cNvCxnSpPr/>
          <p:nvPr userDrawn="1"/>
        </p:nvCxnSpPr>
        <p:spPr>
          <a:xfrm>
            <a:off x="527051" y="321724"/>
            <a:ext cx="9048749" cy="0"/>
          </a:xfrm>
          <a:prstGeom prst="line">
            <a:avLst/>
          </a:prstGeom>
          <a:noFill/>
          <a:ln w="63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48" name="내용 개체 틀 2"/>
          <p:cNvSpPr>
            <a:spLocks noGrp="1"/>
          </p:cNvSpPr>
          <p:nvPr>
            <p:ph idx="10" hasCustomPrompt="1"/>
          </p:nvPr>
        </p:nvSpPr>
        <p:spPr>
          <a:xfrm>
            <a:off x="344488" y="1016732"/>
            <a:ext cx="9217026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1219031" rtl="0" eaLnBrk="1" latinLnBrk="1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en-US" altLang="ko-KR" sz="1800" b="1" kern="1200" spc="-50" baseline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나눔스퀘어 Bold" panose="020B0502040204020203" pitchFamily="34" charset="0"/>
              </a:defRPr>
            </a:lvl1pPr>
            <a:lvl2pPr marL="0" algn="l" defTabSz="1219031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24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Bold" panose="020B0502040204020203" pitchFamily="34" charset="0"/>
                <a:ea typeface="나눔스퀘어 Bold" panose="020B0502040204020203" pitchFamily="34" charset="0"/>
                <a:cs typeface="나눔스퀘어 Bold" panose="020B0502040204020203" pitchFamily="34" charset="0"/>
              </a:defRPr>
            </a:lvl2pPr>
            <a:lvl3pPr marL="0" algn="l" defTabSz="1219031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24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Bold" panose="020B0502040204020203" pitchFamily="34" charset="0"/>
                <a:ea typeface="나눔스퀘어 Bold" panose="020B0502040204020203" pitchFamily="34" charset="0"/>
                <a:cs typeface="나눔스퀘어 Bold" panose="020B0502040204020203" pitchFamily="34" charset="0"/>
              </a:defRPr>
            </a:lvl3pPr>
            <a:lvl4pPr marL="0" algn="l" defTabSz="1219031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24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Bold" panose="020B0502040204020203" pitchFamily="34" charset="0"/>
                <a:ea typeface="나눔스퀘어 Bold" panose="020B0502040204020203" pitchFamily="34" charset="0"/>
                <a:cs typeface="나눔스퀘어 Bold" panose="020B0502040204020203" pitchFamily="34" charset="0"/>
              </a:defRPr>
            </a:lvl4pPr>
            <a:lvl5pPr marL="0" algn="l" defTabSz="1219031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2400" kern="12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Bold" panose="020B0502040204020203" pitchFamily="34" charset="0"/>
                <a:ea typeface="나눔스퀘어 Bold" panose="020B0502040204020203" pitchFamily="34" charset="0"/>
                <a:cs typeface="나눔스퀘어 Bold" panose="020B0502040204020203" pitchFamily="34" charset="0"/>
              </a:defRPr>
            </a:lvl5pPr>
          </a:lstStyle>
          <a:p>
            <a:pPr lvl="0"/>
            <a:r>
              <a:rPr lang="ko-KR" altLang="en-US" dirty="0"/>
              <a:t>해당 페이지의 핵심적으로 전달하고자 하는 메시지로 구성하며 최대 </a:t>
            </a:r>
            <a:r>
              <a:rPr lang="en-US" altLang="ko-KR" dirty="0"/>
              <a:t>2</a:t>
            </a:r>
            <a:r>
              <a:rPr lang="ko-KR" altLang="en-US" dirty="0"/>
              <a:t>줄 내 요약정리</a:t>
            </a:r>
            <a:br>
              <a:rPr lang="ko-KR" altLang="en-US" dirty="0"/>
            </a:br>
            <a:r>
              <a:rPr lang="en-US" altLang="ko-KR" dirty="0"/>
              <a:t>(</a:t>
            </a:r>
            <a:r>
              <a:rPr lang="ko-KR" altLang="en-US" dirty="0"/>
              <a:t>폰트 </a:t>
            </a:r>
            <a:r>
              <a:rPr lang="en-US" altLang="ko-KR" dirty="0"/>
              <a:t>: </a:t>
            </a:r>
            <a:r>
              <a:rPr lang="ko-KR" altLang="en-US" dirty="0"/>
              <a:t>맑은 고딕</a:t>
            </a:r>
            <a:r>
              <a:rPr lang="en-US" altLang="ko-KR" dirty="0"/>
              <a:t>, </a:t>
            </a:r>
            <a:r>
              <a:rPr lang="ko-KR" altLang="en-US" dirty="0"/>
              <a:t>색상 블랙</a:t>
            </a:r>
            <a:r>
              <a:rPr lang="en-US" altLang="ko-KR" dirty="0"/>
              <a:t>, </a:t>
            </a:r>
            <a:r>
              <a:rPr lang="ko-KR" altLang="en-US" dirty="0"/>
              <a:t>크기 </a:t>
            </a:r>
            <a:r>
              <a:rPr lang="en-US" altLang="ko-KR" dirty="0"/>
              <a:t>18pt)</a:t>
            </a:r>
          </a:p>
        </p:txBody>
      </p:sp>
      <p:pic>
        <p:nvPicPr>
          <p:cNvPr id="49" name="그림 4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38"/>
          <a:stretch/>
        </p:blipFill>
        <p:spPr>
          <a:xfrm>
            <a:off x="393032" y="6366749"/>
            <a:ext cx="602244" cy="432935"/>
          </a:xfrm>
          <a:prstGeom prst="rect">
            <a:avLst/>
          </a:prstGeom>
        </p:spPr>
      </p:pic>
      <p:sp>
        <p:nvSpPr>
          <p:cNvPr id="45" name="직사각형 44"/>
          <p:cNvSpPr/>
          <p:nvPr userDrawn="1"/>
        </p:nvSpPr>
        <p:spPr>
          <a:xfrm>
            <a:off x="-1" y="-1440"/>
            <a:ext cx="9907200" cy="414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6462" tIns="0" rIns="0" bIns="0" rtlCol="0" anchor="ctr"/>
          <a:lstStyle/>
          <a:p>
            <a:pPr latinLnBrk="1">
              <a:buClrTx/>
              <a:buFontTx/>
              <a:buNone/>
            </a:pPr>
            <a:endParaRPr lang="ko-KR" altLang="en-US" sz="837" kern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제목 1"/>
          <p:cNvSpPr>
            <a:spLocks noGrp="1"/>
          </p:cNvSpPr>
          <p:nvPr>
            <p:ph type="title"/>
          </p:nvPr>
        </p:nvSpPr>
        <p:spPr>
          <a:xfrm>
            <a:off x="527051" y="341280"/>
            <a:ext cx="9034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ko-KR" altLang="en-US" sz="2400" b="1" spc="-50" baseline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marL="0" lvl="0" algn="l" defTabSz="775290"/>
            <a:r>
              <a:rPr lang="ko-KR" altLang="en-US" dirty="0"/>
              <a:t>마스터 제목 스타일 편집</a:t>
            </a:r>
          </a:p>
        </p:txBody>
      </p:sp>
      <p:pic>
        <p:nvPicPr>
          <p:cNvPr id="52" name="그림 51"/>
          <p:cNvPicPr>
            <a:picLocks noChangeAspect="1"/>
          </p:cNvPicPr>
          <p:nvPr userDrawn="1"/>
        </p:nvPicPr>
        <p:blipFill rotWithShape="1">
          <a:blip r:embed="rId4"/>
          <a:srcRect l="1838" r="77422"/>
          <a:stretch/>
        </p:blipFill>
        <p:spPr>
          <a:xfrm>
            <a:off x="-841760" y="81714"/>
            <a:ext cx="371476" cy="307642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 userDrawn="1"/>
        </p:nvPicPr>
        <p:blipFill rotWithShape="1">
          <a:blip r:embed="rId5"/>
          <a:srcRect l="1476" r="77918" b="24579"/>
          <a:stretch/>
        </p:blipFill>
        <p:spPr>
          <a:xfrm>
            <a:off x="-471488" y="80803"/>
            <a:ext cx="369094" cy="296333"/>
          </a:xfrm>
          <a:prstGeom prst="rect">
            <a:avLst/>
          </a:prstGeom>
        </p:spPr>
      </p:pic>
      <p:sp>
        <p:nvSpPr>
          <p:cNvPr id="54" name="Rectangle 2">
            <a:extLst>
              <a:ext uri="{FF2B5EF4-FFF2-40B4-BE49-F238E27FC236}">
                <a16:creationId xmlns:a16="http://schemas.microsoft.com/office/drawing/2014/main" xmlns="" id="{49866FB6-B1C8-4FE6-BC93-693B00A0CB90}"/>
              </a:ext>
            </a:extLst>
          </p:cNvPr>
          <p:cNvSpPr/>
          <p:nvPr userDrawn="1"/>
        </p:nvSpPr>
        <p:spPr>
          <a:xfrm>
            <a:off x="-1716875" y="403743"/>
            <a:ext cx="494180" cy="323850"/>
          </a:xfrm>
          <a:prstGeom prst="rect">
            <a:avLst/>
          </a:prstGeom>
          <a:solidFill>
            <a:schemeClr val="accent6"/>
          </a:solidFill>
        </p:spPr>
        <p:txBody>
          <a:bodyPr wrap="square" rtlCol="0" anchor="ctr">
            <a:noAutofit/>
          </a:bodyPr>
          <a:lstStyle/>
          <a:p>
            <a:pPr algn="ctr">
              <a:buClrTx/>
              <a:buFontTx/>
              <a:buNone/>
            </a:pPr>
            <a:endParaRPr lang="ko-KR" altLang="en-US" sz="120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Rectangle 10">
            <a:extLst>
              <a:ext uri="{FF2B5EF4-FFF2-40B4-BE49-F238E27FC236}">
                <a16:creationId xmlns:a16="http://schemas.microsoft.com/office/drawing/2014/main" xmlns="" id="{35BF84B3-90E4-4E32-A2D5-912F8066FE69}"/>
              </a:ext>
            </a:extLst>
          </p:cNvPr>
          <p:cNvSpPr/>
          <p:nvPr userDrawn="1"/>
        </p:nvSpPr>
        <p:spPr>
          <a:xfrm>
            <a:off x="-1716875" y="768934"/>
            <a:ext cx="494180" cy="323850"/>
          </a:xfrm>
          <a:prstGeom prst="rect">
            <a:avLst/>
          </a:prstGeom>
          <a:solidFill>
            <a:srgbClr val="C00000"/>
          </a:solidFill>
        </p:spPr>
        <p:txBody>
          <a:bodyPr wrap="square" rtlCol="0" anchor="ctr">
            <a:noAutofit/>
          </a:bodyPr>
          <a:lstStyle/>
          <a:p>
            <a:pPr algn="ctr">
              <a:buClrTx/>
              <a:buFontTx/>
              <a:buNone/>
            </a:pPr>
            <a:endParaRPr lang="ko-KR" altLang="en-US" sz="8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Rectangle 11">
            <a:extLst>
              <a:ext uri="{FF2B5EF4-FFF2-40B4-BE49-F238E27FC236}">
                <a16:creationId xmlns:a16="http://schemas.microsoft.com/office/drawing/2014/main" xmlns="" id="{52F522F1-C53E-4B43-AD14-008241849AFA}"/>
              </a:ext>
            </a:extLst>
          </p:cNvPr>
          <p:cNvSpPr/>
          <p:nvPr userDrawn="1"/>
        </p:nvSpPr>
        <p:spPr>
          <a:xfrm>
            <a:off x="-1716875" y="1134125"/>
            <a:ext cx="494180" cy="323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ctr">
              <a:buClrTx/>
              <a:buFontTx/>
              <a:buNone/>
            </a:pPr>
            <a:endParaRPr lang="ko-KR" altLang="en-US" sz="120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Rectangle 12">
            <a:extLst>
              <a:ext uri="{FF2B5EF4-FFF2-40B4-BE49-F238E27FC236}">
                <a16:creationId xmlns:a16="http://schemas.microsoft.com/office/drawing/2014/main" xmlns="" id="{9ECC933E-E3A4-412C-B341-EC647E1E96B8}"/>
              </a:ext>
            </a:extLst>
          </p:cNvPr>
          <p:cNvSpPr/>
          <p:nvPr userDrawn="1"/>
        </p:nvSpPr>
        <p:spPr>
          <a:xfrm>
            <a:off x="-1716875" y="1499316"/>
            <a:ext cx="494180" cy="3238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ctr">
              <a:buClrTx/>
              <a:buFontTx/>
              <a:buNone/>
            </a:pPr>
            <a:endParaRPr lang="ko-KR" altLang="en-US" sz="120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Rectangle 13">
            <a:extLst>
              <a:ext uri="{FF2B5EF4-FFF2-40B4-BE49-F238E27FC236}">
                <a16:creationId xmlns:a16="http://schemas.microsoft.com/office/drawing/2014/main" xmlns="" id="{5F6608D7-5B06-4609-9A00-1C45AF81ABB2}"/>
              </a:ext>
            </a:extLst>
          </p:cNvPr>
          <p:cNvSpPr/>
          <p:nvPr userDrawn="1"/>
        </p:nvSpPr>
        <p:spPr>
          <a:xfrm>
            <a:off x="-1716875" y="1864507"/>
            <a:ext cx="494180" cy="323850"/>
          </a:xfrm>
          <a:prstGeom prst="rect">
            <a:avLst/>
          </a:prstGeom>
          <a:solidFill>
            <a:srgbClr val="06498C"/>
          </a:solidFill>
        </p:spPr>
        <p:txBody>
          <a:bodyPr wrap="square" lIns="0" tIns="0" rIns="0" bIns="0" rtlCol="0" anchor="ctr">
            <a:noAutofit/>
          </a:bodyPr>
          <a:lstStyle/>
          <a:p>
            <a:pPr algn="ctr">
              <a:buClrTx/>
              <a:buFontTx/>
              <a:buNone/>
            </a:pPr>
            <a:endParaRPr lang="en-US" altLang="ko-KR" sz="800" b="1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9" name="그림 5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8073" y="-30213"/>
            <a:ext cx="495378" cy="495378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 userDrawn="1"/>
        </p:nvPicPr>
        <p:blipFill rotWithShape="1">
          <a:blip r:embed="rId5"/>
          <a:srcRect l="81139" t="21185" r="2860" b="26964"/>
          <a:stretch/>
        </p:blipFill>
        <p:spPr>
          <a:xfrm>
            <a:off x="-1207586" y="103315"/>
            <a:ext cx="377406" cy="26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4381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993">
          <p15:clr>
            <a:srgbClr val="FBAE40"/>
          </p15:clr>
        </p15:guide>
        <p15:guide id="2" pos="217">
          <p15:clr>
            <a:srgbClr val="FBAE40"/>
          </p15:clr>
        </p15:guide>
        <p15:guide id="3" pos="6023">
          <p15:clr>
            <a:srgbClr val="FBAE40"/>
          </p15:clr>
        </p15:guide>
        <p15:guide id="4" orient="horz" pos="3894">
          <p15:clr>
            <a:srgbClr val="FBAE40"/>
          </p15:clr>
        </p15:guide>
        <p15:guide id="5" orient="horz" pos="3997">
          <p15:clr>
            <a:srgbClr val="FBAE40"/>
          </p15:clr>
        </p15:guide>
        <p15:guide id="6" orient="horz" pos="504">
          <p15:clr>
            <a:srgbClr val="FBAE40"/>
          </p15:clr>
        </p15:guide>
        <p15:guide id="7" orient="horz" pos="1120">
          <p15:clr>
            <a:srgbClr val="FBAE40"/>
          </p15:clr>
        </p15:guide>
        <p15:guide id="8" pos="3120">
          <p15:clr>
            <a:srgbClr val="FBAE40"/>
          </p15:clr>
        </p15:guide>
        <p15:guide id="9" pos="3156">
          <p15:clr>
            <a:srgbClr val="FBAE40"/>
          </p15:clr>
        </p15:guide>
        <p15:guide id="10" pos="3084">
          <p15:clr>
            <a:srgbClr val="FBAE40"/>
          </p15:clr>
        </p15:guide>
        <p15:guide id="11" orient="horz" pos="385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본문(중제목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0"/>
            <a:ext cx="9906000" cy="891540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1">
              <a:buClrTx/>
              <a:buFontTx/>
              <a:buNone/>
            </a:pPr>
            <a:endParaRPr lang="ko-KR" altLang="en-US" sz="1800" kern="1200">
              <a:solidFill>
                <a:prstClr val="white"/>
              </a:solidFill>
            </a:endParaRPr>
          </a:p>
        </p:txBody>
      </p:sp>
      <p:sp>
        <p:nvSpPr>
          <p:cNvPr id="40" name="직사각형 39"/>
          <p:cNvSpPr/>
          <p:nvPr userDrawn="1"/>
        </p:nvSpPr>
        <p:spPr>
          <a:xfrm>
            <a:off x="0" y="6618257"/>
            <a:ext cx="9906000" cy="239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lIns="36000" tIns="0" rIns="36000" bIns="0" rtlCol="0" anchor="ctr">
            <a:noAutofit/>
          </a:bodyPr>
          <a:lstStyle/>
          <a:p>
            <a:pPr algn="ctr" defTabSz="1497252">
              <a:spcAft>
                <a:spcPts val="300"/>
              </a:spcAft>
              <a:buClrTx/>
              <a:buFontTx/>
              <a:buNone/>
            </a:pPr>
            <a:endParaRPr lang="ko-KR" altLang="en-US" sz="100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슬라이드 번호 개체 틀 5"/>
          <p:cNvSpPr txBox="1">
            <a:spLocks/>
          </p:cNvSpPr>
          <p:nvPr userDrawn="1"/>
        </p:nvSpPr>
        <p:spPr>
          <a:xfrm>
            <a:off x="4772505" y="6676573"/>
            <a:ext cx="360991" cy="12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ctr">
              <a:defRPr kumimoji="1" sz="900" b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prstClr val="black">
                    <a:lumMod val="65000"/>
                    <a:lumOff val="35000"/>
                  </a:prst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defRPr>
            </a:lvl1pPr>
            <a:lvl2pPr marL="742950" indent="-285750" algn="ctr" eaLnBrk="0" hangingPunct="0">
              <a:defRPr kumimoji="1" b="1">
                <a:latin typeface="-윤고딕330" pitchFamily="18" charset="-127"/>
                <a:ea typeface="-윤고딕330" pitchFamily="18" charset="-127"/>
              </a:defRPr>
            </a:lvl2pPr>
            <a:lvl3pPr marL="1143000" indent="-228600" algn="ctr" eaLnBrk="0" hangingPunct="0">
              <a:defRPr kumimoji="1" b="1">
                <a:latin typeface="-윤고딕330" pitchFamily="18" charset="-127"/>
                <a:ea typeface="-윤고딕330" pitchFamily="18" charset="-127"/>
              </a:defRPr>
            </a:lvl3pPr>
            <a:lvl4pPr marL="1600200" indent="-228600" algn="ctr" eaLnBrk="0" hangingPunct="0">
              <a:defRPr kumimoji="1" b="1">
                <a:latin typeface="-윤고딕330" pitchFamily="18" charset="-127"/>
                <a:ea typeface="-윤고딕330" pitchFamily="18" charset="-127"/>
              </a:defRPr>
            </a:lvl4pPr>
            <a:lvl5pPr marL="2057400" indent="-228600" algn="ctr" eaLnBrk="0" hangingPunct="0">
              <a:defRPr kumimoji="1" b="1">
                <a:latin typeface="-윤고딕330" pitchFamily="18" charset="-127"/>
                <a:ea typeface="-윤고딕330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latin typeface="-윤고딕330" pitchFamily="18" charset="-127"/>
                <a:ea typeface="-윤고딕330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latin typeface="-윤고딕330" pitchFamily="18" charset="-127"/>
                <a:ea typeface="-윤고딕330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latin typeface="-윤고딕330" pitchFamily="18" charset="-127"/>
                <a:ea typeface="-윤고딕330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b="1">
                <a:latin typeface="-윤고딕330" pitchFamily="18" charset="-127"/>
                <a:ea typeface="-윤고딕330" pitchFamily="18" charset="-127"/>
              </a:defRPr>
            </a:lvl9pPr>
          </a:lstStyle>
          <a:p>
            <a:pPr latinLnBrk="1">
              <a:buClrTx/>
              <a:buFontTx/>
              <a:buNone/>
            </a:pPr>
            <a:fld id="{4E2E905B-828D-4F20-A1BB-9606BA51BD13}" type="slidenum">
              <a:rPr lang="ko-KR" altLang="en-US" sz="800" kern="1200" spc="-5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pPr latinLnBrk="1">
                <a:buClrTx/>
                <a:buFontTx/>
                <a:buNone/>
              </a:pPr>
              <a:t>‹#›</a:t>
            </a:fld>
            <a:r>
              <a:rPr lang="en-US" altLang="ko-KR" sz="800" kern="120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/27</a:t>
            </a:r>
            <a:endParaRPr lang="ko-KR" altLang="en-US" sz="800" kern="1200" spc="-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sz="quarter" idx="14" hasCustomPrompt="1"/>
          </p:nvPr>
        </p:nvSpPr>
        <p:spPr>
          <a:xfrm>
            <a:off x="356861" y="6186839"/>
            <a:ext cx="9217025" cy="15388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000" b="0" kern="12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61950" indent="-230188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맑은 고딕" panose="020B0503020000020004" pitchFamily="50" charset="-127"/>
              <a:buChar char="□"/>
              <a:defRPr sz="1400" b="0" kern="1200" spc="-50" baseline="0"/>
            </a:lvl2pPr>
            <a:lvl3pPr marL="471488" indent="-139304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맑은 고딕" panose="020B0503020000020004" pitchFamily="50" charset="-127"/>
              <a:buChar char="-"/>
              <a:defRPr sz="1400" b="0" kern="1200" spc="-50"/>
            </a:lvl3pPr>
            <a:lvl4pPr marL="602456" indent="-130969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="0" kern="1200" spc="-50"/>
            </a:lvl4pPr>
            <a:lvl5pPr>
              <a:defRPr sz="1050"/>
            </a:lvl5pPr>
          </a:lstStyle>
          <a:p>
            <a:pPr lvl="0"/>
            <a:r>
              <a:rPr lang="ko-KR" altLang="en-US" dirty="0"/>
              <a:t>주석</a:t>
            </a:r>
            <a:endParaRPr lang="en-US" altLang="ko-KR" dirty="0"/>
          </a:p>
        </p:txBody>
      </p:sp>
      <p:pic>
        <p:nvPicPr>
          <p:cNvPr id="12" name="Picture 2"/>
          <p:cNvPicPr>
            <a:picLocks noChangeAspect="1" noChangeArrowheads="1"/>
          </p:cNvPicPr>
          <p:nvPr userDrawn="1"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67" y="6712786"/>
            <a:ext cx="628150" cy="75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 Box 9"/>
          <p:cNvSpPr txBox="1">
            <a:spLocks noChangeArrowheads="1"/>
          </p:cNvSpPr>
          <p:nvPr userDrawn="1"/>
        </p:nvSpPr>
        <p:spPr bwMode="auto">
          <a:xfrm>
            <a:off x="6447090" y="6691962"/>
            <a:ext cx="3016444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ctr" anchorCtr="0">
            <a:spAutoFit/>
          </a:bodyPr>
          <a:lstStyle/>
          <a:p>
            <a:pPr algn="r" defTabSz="957474" eaLnBrk="0" fontAlgn="base" latinLnBrk="1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ko-KR" sz="700" kern="120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Copyright ⓒ 2023                             . All rights reserved | Confidential</a:t>
            </a: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xmlns="" id="{C96F10B7-0DDF-47CE-BD84-5FC3FAEECE77}"/>
              </a:ext>
            </a:extLst>
          </p:cNvPr>
          <p:cNvSpPr/>
          <p:nvPr userDrawn="1"/>
        </p:nvSpPr>
        <p:spPr>
          <a:xfrm>
            <a:off x="-1781175" y="-1439"/>
            <a:ext cx="1712524" cy="37581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>
            <a:noAutofit/>
          </a:bodyPr>
          <a:lstStyle/>
          <a:p>
            <a:pPr algn="ctr">
              <a:buClrTx/>
              <a:buFontTx/>
              <a:buNone/>
            </a:pPr>
            <a:endParaRPr lang="ko-KR" altLang="en-US" sz="120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xmlns="" id="{49866FB6-B1C8-4FE6-BC93-693B00A0CB90}"/>
              </a:ext>
            </a:extLst>
          </p:cNvPr>
          <p:cNvSpPr/>
          <p:nvPr userDrawn="1"/>
        </p:nvSpPr>
        <p:spPr>
          <a:xfrm>
            <a:off x="-1171934" y="403743"/>
            <a:ext cx="494180" cy="3238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/>
          <a:p>
            <a:pPr algn="ctr">
              <a:buClrTx/>
              <a:buFontTx/>
              <a:buNone/>
            </a:pPr>
            <a:endParaRPr lang="ko-KR" altLang="en-US" sz="120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xmlns="" id="{35BF84B3-90E4-4E32-A2D5-912F8066FE69}"/>
              </a:ext>
            </a:extLst>
          </p:cNvPr>
          <p:cNvSpPr/>
          <p:nvPr userDrawn="1"/>
        </p:nvSpPr>
        <p:spPr>
          <a:xfrm>
            <a:off x="-1171934" y="768934"/>
            <a:ext cx="494180" cy="32385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 anchor="ctr">
            <a:noAutofit/>
          </a:bodyPr>
          <a:lstStyle/>
          <a:p>
            <a:pPr algn="ctr">
              <a:buClrTx/>
              <a:buFontTx/>
              <a:buNone/>
            </a:pPr>
            <a:endParaRPr lang="ko-KR" altLang="en-US" sz="8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xmlns="" id="{52F522F1-C53E-4B43-AD14-008241849AFA}"/>
              </a:ext>
            </a:extLst>
          </p:cNvPr>
          <p:cNvSpPr/>
          <p:nvPr userDrawn="1"/>
        </p:nvSpPr>
        <p:spPr>
          <a:xfrm>
            <a:off x="-1171934" y="1134125"/>
            <a:ext cx="494180" cy="32385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rtlCol="0" anchor="ctr">
            <a:noAutofit/>
          </a:bodyPr>
          <a:lstStyle/>
          <a:p>
            <a:pPr algn="ctr">
              <a:buClrTx/>
              <a:buFontTx/>
              <a:buNone/>
            </a:pPr>
            <a:endParaRPr lang="ko-KR" altLang="en-US" sz="120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0" name="Rectangle 12">
            <a:extLst>
              <a:ext uri="{FF2B5EF4-FFF2-40B4-BE49-F238E27FC236}">
                <a16:creationId xmlns:a16="http://schemas.microsoft.com/office/drawing/2014/main" xmlns="" id="{9ECC933E-E3A4-412C-B341-EC647E1E96B8}"/>
              </a:ext>
            </a:extLst>
          </p:cNvPr>
          <p:cNvSpPr/>
          <p:nvPr userDrawn="1"/>
        </p:nvSpPr>
        <p:spPr>
          <a:xfrm>
            <a:off x="-1171934" y="1499316"/>
            <a:ext cx="494180" cy="323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 anchor="ctr">
            <a:noAutofit/>
          </a:bodyPr>
          <a:lstStyle/>
          <a:p>
            <a:pPr algn="ctr">
              <a:buClrTx/>
              <a:buFontTx/>
              <a:buNone/>
            </a:pPr>
            <a:endParaRPr lang="ko-KR" altLang="en-US" sz="120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xmlns="" id="{5F6608D7-5B06-4609-9A00-1C45AF81ABB2}"/>
              </a:ext>
            </a:extLst>
          </p:cNvPr>
          <p:cNvSpPr/>
          <p:nvPr userDrawn="1"/>
        </p:nvSpPr>
        <p:spPr>
          <a:xfrm>
            <a:off x="-1171934" y="1864507"/>
            <a:ext cx="494180" cy="32385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>
              <a:buClrTx/>
              <a:buFontTx/>
              <a:buNone/>
            </a:pPr>
            <a:r>
              <a:rPr lang="en-US" altLang="ko-KR" sz="7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HARIM</a:t>
            </a:r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xmlns="" id="{D5C2402C-7745-42C8-9757-117201465CF5}"/>
              </a:ext>
            </a:extLst>
          </p:cNvPr>
          <p:cNvSpPr/>
          <p:nvPr userDrawn="1"/>
        </p:nvSpPr>
        <p:spPr>
          <a:xfrm>
            <a:off x="-633224" y="403743"/>
            <a:ext cx="494180" cy="323850"/>
          </a:xfrm>
          <a:prstGeom prst="rect">
            <a:avLst/>
          </a:prstGeom>
          <a:solidFill>
            <a:srgbClr val="A6814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>
              <a:buClrTx/>
              <a:buFontTx/>
              <a:buNone/>
            </a:pPr>
            <a:r>
              <a:rPr lang="en-US" altLang="ko-KR" sz="7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HARIM</a:t>
            </a:r>
          </a:p>
        </p:txBody>
      </p:sp>
      <p:sp>
        <p:nvSpPr>
          <p:cNvPr id="23" name="Rectangle 17">
            <a:extLst>
              <a:ext uri="{FF2B5EF4-FFF2-40B4-BE49-F238E27FC236}">
                <a16:creationId xmlns:a16="http://schemas.microsoft.com/office/drawing/2014/main" xmlns="" id="{9AD19C5F-4D37-472C-8BD2-40E612275D04}"/>
              </a:ext>
            </a:extLst>
          </p:cNvPr>
          <p:cNvSpPr/>
          <p:nvPr userDrawn="1"/>
        </p:nvSpPr>
        <p:spPr>
          <a:xfrm>
            <a:off x="-633224" y="768934"/>
            <a:ext cx="494180" cy="323850"/>
          </a:xfrm>
          <a:prstGeom prst="rect">
            <a:avLst/>
          </a:prstGeom>
          <a:solidFill>
            <a:srgbClr val="FCB034">
              <a:alpha val="70000"/>
            </a:srgbClr>
          </a:solidFill>
        </p:spPr>
        <p:txBody>
          <a:bodyPr wrap="square" rtlCol="0" anchor="ctr">
            <a:noAutofit/>
          </a:bodyPr>
          <a:lstStyle/>
          <a:p>
            <a:pPr algn="ctr">
              <a:buClrTx/>
              <a:buFontTx/>
              <a:buNone/>
            </a:pPr>
            <a:endParaRPr lang="ko-KR" altLang="en-US" sz="120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Rectangle 18">
            <a:extLst>
              <a:ext uri="{FF2B5EF4-FFF2-40B4-BE49-F238E27FC236}">
                <a16:creationId xmlns:a16="http://schemas.microsoft.com/office/drawing/2014/main" xmlns="" id="{FC385CD0-820C-4E43-B288-E179CD271056}"/>
              </a:ext>
            </a:extLst>
          </p:cNvPr>
          <p:cNvSpPr/>
          <p:nvPr userDrawn="1"/>
        </p:nvSpPr>
        <p:spPr>
          <a:xfrm>
            <a:off x="-633224" y="1134125"/>
            <a:ext cx="494180" cy="323850"/>
          </a:xfrm>
          <a:prstGeom prst="rect">
            <a:avLst/>
          </a:prstGeom>
          <a:solidFill>
            <a:srgbClr val="FCB034"/>
          </a:solidFill>
        </p:spPr>
        <p:txBody>
          <a:bodyPr wrap="square" lIns="0" tIns="0" rIns="0" bIns="0" rtlCol="0" anchor="ctr">
            <a:noAutofit/>
          </a:bodyPr>
          <a:lstStyle/>
          <a:p>
            <a:pPr algn="ctr">
              <a:buClrTx/>
              <a:buFontTx/>
              <a:buNone/>
            </a:pPr>
            <a:r>
              <a:rPr lang="en-US" altLang="ko-KR" sz="7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HARIM</a:t>
            </a:r>
          </a:p>
          <a:p>
            <a:pPr algn="ctr">
              <a:buClrTx/>
              <a:buFontTx/>
              <a:buNone/>
            </a:pPr>
            <a:r>
              <a:rPr lang="en-US" altLang="ko-KR" sz="7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GOLD</a:t>
            </a:r>
            <a:endParaRPr lang="ko-KR" altLang="en-US" sz="700" b="1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xmlns="" id="{29736818-60AE-4882-B3D2-DAC4F9D16BE4}"/>
              </a:ext>
            </a:extLst>
          </p:cNvPr>
          <p:cNvSpPr/>
          <p:nvPr userDrawn="1"/>
        </p:nvSpPr>
        <p:spPr>
          <a:xfrm>
            <a:off x="-633224" y="1499316"/>
            <a:ext cx="494180" cy="323850"/>
          </a:xfrm>
          <a:prstGeom prst="rect">
            <a:avLst/>
          </a:prstGeom>
          <a:solidFill>
            <a:srgbClr val="E31D1A">
              <a:alpha val="70000"/>
            </a:srgbClr>
          </a:solidFill>
        </p:spPr>
        <p:txBody>
          <a:bodyPr wrap="square" rtlCol="0" anchor="ctr">
            <a:noAutofit/>
          </a:bodyPr>
          <a:lstStyle/>
          <a:p>
            <a:pPr algn="ctr">
              <a:buClrTx/>
              <a:buFontTx/>
              <a:buNone/>
            </a:pPr>
            <a:endParaRPr lang="ko-KR" altLang="en-US" sz="120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xmlns="" id="{5729BB7C-AECF-4E82-8DA0-E05E0D16E10E}"/>
              </a:ext>
            </a:extLst>
          </p:cNvPr>
          <p:cNvSpPr/>
          <p:nvPr userDrawn="1"/>
        </p:nvSpPr>
        <p:spPr>
          <a:xfrm>
            <a:off x="-633224" y="1864507"/>
            <a:ext cx="494180" cy="323850"/>
          </a:xfrm>
          <a:prstGeom prst="rect">
            <a:avLst/>
          </a:prstGeom>
          <a:solidFill>
            <a:srgbClr val="E31D1A"/>
          </a:solidFill>
        </p:spPr>
        <p:txBody>
          <a:bodyPr wrap="square" lIns="0" tIns="0" rIns="0" bIns="0" rtlCol="0" anchor="ctr">
            <a:noAutofit/>
          </a:bodyPr>
          <a:lstStyle/>
          <a:p>
            <a:pPr algn="ctr">
              <a:buClrTx/>
              <a:buFontTx/>
              <a:buNone/>
            </a:pPr>
            <a:r>
              <a:rPr lang="en-US" altLang="ko-KR" sz="7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HARIM</a:t>
            </a:r>
          </a:p>
          <a:p>
            <a:pPr algn="ctr">
              <a:buClrTx/>
              <a:buFontTx/>
              <a:buNone/>
            </a:pPr>
            <a:r>
              <a:rPr lang="en-US" altLang="ko-KR" sz="700" b="1" dirty="0">
                <a:ln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GOLD</a:t>
            </a:r>
            <a:endParaRPr lang="ko-KR" altLang="en-US" sz="700" b="1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Rectangle 21">
            <a:extLst>
              <a:ext uri="{FF2B5EF4-FFF2-40B4-BE49-F238E27FC236}">
                <a16:creationId xmlns:a16="http://schemas.microsoft.com/office/drawing/2014/main" xmlns="" id="{9AFA662D-715D-4566-9477-AED0517BDDA2}"/>
              </a:ext>
            </a:extLst>
          </p:cNvPr>
          <p:cNvSpPr/>
          <p:nvPr userDrawn="1"/>
        </p:nvSpPr>
        <p:spPr>
          <a:xfrm>
            <a:off x="-1716875" y="2229698"/>
            <a:ext cx="1579643" cy="48824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lIns="72000" tIns="0" rIns="72000" bIns="0" rtlCol="0" anchor="ctr">
            <a:noAutofit/>
          </a:bodyPr>
          <a:lstStyle/>
          <a:p>
            <a:pPr>
              <a:buClrTx/>
              <a:buFontTx/>
              <a:buNone/>
            </a:pPr>
            <a:r>
              <a:rPr lang="en-US" altLang="ko-KR" sz="8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[Font]</a:t>
            </a:r>
          </a:p>
          <a:p>
            <a:pPr>
              <a:buClrTx/>
              <a:buFontTx/>
              <a:buNone/>
            </a:pPr>
            <a:r>
              <a:rPr lang="ko-KR" altLang="en-US" sz="800" dirty="0" err="1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맑은고딕</a:t>
            </a:r>
            <a:r>
              <a:rPr lang="ko-KR" altLang="en-US" sz="8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sz="8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(Body)</a:t>
            </a:r>
          </a:p>
          <a:p>
            <a:pPr>
              <a:buClrTx/>
              <a:buFontTx/>
              <a:buNone/>
            </a:pPr>
            <a:r>
              <a:rPr lang="ko-KR" altLang="en-US" sz="8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텍스트윤곽선</a:t>
            </a:r>
            <a:r>
              <a:rPr lang="en-US" altLang="ko-KR" sz="8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</a:t>
            </a:r>
            <a:r>
              <a:rPr lang="ko-KR" altLang="en-US" sz="8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투명도</a:t>
            </a:r>
            <a:r>
              <a:rPr lang="en-US" altLang="ko-KR" sz="8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(100%)</a:t>
            </a:r>
            <a:r>
              <a:rPr lang="ko-KR" altLang="en-US" sz="800" dirty="0">
                <a:ln>
                  <a:solidFill>
                    <a:prstClr val="black">
                      <a:alpha val="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sp>
        <p:nvSpPr>
          <p:cNvPr id="28" name="Rectangle 22">
            <a:extLst>
              <a:ext uri="{FF2B5EF4-FFF2-40B4-BE49-F238E27FC236}">
                <a16:creationId xmlns:a16="http://schemas.microsoft.com/office/drawing/2014/main" xmlns="" id="{481822DD-107D-4183-BA01-1A98F6A83C97}"/>
              </a:ext>
            </a:extLst>
          </p:cNvPr>
          <p:cNvSpPr/>
          <p:nvPr userDrawn="1"/>
        </p:nvSpPr>
        <p:spPr>
          <a:xfrm>
            <a:off x="-1716875" y="2762248"/>
            <a:ext cx="1579643" cy="9282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/>
          <a:p>
            <a:pPr>
              <a:buClrTx/>
              <a:buFontTx/>
              <a:buNone/>
            </a:pPr>
            <a:r>
              <a:rPr lang="en-US" altLang="ko-KR" sz="8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[Font </a:t>
            </a:r>
            <a:r>
              <a:rPr lang="ko-KR" altLang="en-US" sz="8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크기</a:t>
            </a:r>
            <a:r>
              <a:rPr lang="en-US" altLang="ko-KR" sz="8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]</a:t>
            </a:r>
          </a:p>
          <a:p>
            <a:pPr>
              <a:buClrTx/>
              <a:buFontTx/>
              <a:buNone/>
            </a:pPr>
            <a:r>
              <a:rPr lang="ko-KR" altLang="en-US" sz="80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대제목</a:t>
            </a:r>
            <a:r>
              <a:rPr lang="en-US" altLang="ko-KR" sz="8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12</a:t>
            </a:r>
          </a:p>
          <a:p>
            <a:pPr>
              <a:buClrTx/>
              <a:buFontTx/>
              <a:buNone/>
            </a:pPr>
            <a:r>
              <a:rPr lang="ko-KR" altLang="en-US" sz="800" err="1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중제목</a:t>
            </a:r>
            <a:r>
              <a:rPr lang="en-US" altLang="ko-KR" sz="8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20</a:t>
            </a:r>
          </a:p>
          <a:p>
            <a:pPr>
              <a:buClrTx/>
              <a:buFontTx/>
              <a:buNone/>
            </a:pPr>
            <a:r>
              <a:rPr lang="ko-KR" altLang="en-US" sz="8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소제목</a:t>
            </a:r>
            <a:r>
              <a:rPr lang="en-US" altLang="ko-KR" sz="8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14</a:t>
            </a:r>
          </a:p>
          <a:p>
            <a:pPr>
              <a:buClrTx/>
              <a:buFontTx/>
              <a:buNone/>
            </a:pPr>
            <a:r>
              <a:rPr lang="en-US" altLang="ko-KR" sz="8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Head </a:t>
            </a:r>
            <a:r>
              <a:rPr lang="ko-KR" altLang="en-US" sz="8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메시지</a:t>
            </a:r>
            <a:r>
              <a:rPr lang="en-US" altLang="ko-KR" sz="8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16</a:t>
            </a:r>
          </a:p>
          <a:p>
            <a:pPr>
              <a:buClrTx/>
              <a:buFontTx/>
              <a:buNone/>
            </a:pPr>
            <a:r>
              <a:rPr lang="ko-KR" altLang="en-US" sz="8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장표 메시지</a:t>
            </a:r>
            <a:r>
              <a:rPr lang="en-US" altLang="ko-KR" sz="80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12</a:t>
            </a:r>
            <a:endParaRPr lang="ko-KR" altLang="en-US" sz="80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1" name="직선 연결선 40"/>
          <p:cNvCxnSpPr/>
          <p:nvPr userDrawn="1"/>
        </p:nvCxnSpPr>
        <p:spPr>
          <a:xfrm>
            <a:off x="393032" y="321724"/>
            <a:ext cx="0" cy="487901"/>
          </a:xfrm>
          <a:prstGeom prst="line">
            <a:avLst/>
          </a:prstGeom>
          <a:noFill/>
          <a:ln w="7620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cxnSp>
        <p:nvCxnSpPr>
          <p:cNvPr id="42" name="직선 연결선 41"/>
          <p:cNvCxnSpPr/>
          <p:nvPr userDrawn="1"/>
        </p:nvCxnSpPr>
        <p:spPr>
          <a:xfrm>
            <a:off x="527051" y="321724"/>
            <a:ext cx="9048749" cy="0"/>
          </a:xfrm>
          <a:prstGeom prst="line">
            <a:avLst/>
          </a:prstGeom>
          <a:noFill/>
          <a:ln w="63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</p:cxnSp>
      <p:sp>
        <p:nvSpPr>
          <p:cNvPr id="48" name="내용 개체 틀 2"/>
          <p:cNvSpPr>
            <a:spLocks noGrp="1"/>
          </p:cNvSpPr>
          <p:nvPr>
            <p:ph idx="10" hasCustomPrompt="1"/>
          </p:nvPr>
        </p:nvSpPr>
        <p:spPr>
          <a:xfrm>
            <a:off x="344488" y="1016732"/>
            <a:ext cx="9217026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1219031" rtl="0" eaLnBrk="1" latinLnBrk="1" hangingPunct="1">
              <a:lnSpc>
                <a:spcPct val="100000"/>
              </a:lnSpc>
              <a:spcBef>
                <a:spcPts val="0"/>
              </a:spcBef>
              <a:buFontTx/>
              <a:buNone/>
              <a:defRPr lang="en-US" altLang="ko-KR" sz="1800" b="1" kern="1200" spc="-50" baseline="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나눔스퀘어 Bold" panose="020B0502040204020203" pitchFamily="34" charset="0"/>
              </a:defRPr>
            </a:lvl1pPr>
            <a:lvl2pPr marL="0" algn="l" defTabSz="1219031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24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Bold" panose="020B0502040204020203" pitchFamily="34" charset="0"/>
                <a:ea typeface="나눔스퀘어 Bold" panose="020B0502040204020203" pitchFamily="34" charset="0"/>
                <a:cs typeface="나눔스퀘어 Bold" panose="020B0502040204020203" pitchFamily="34" charset="0"/>
              </a:defRPr>
            </a:lvl2pPr>
            <a:lvl3pPr marL="0" algn="l" defTabSz="1219031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24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Bold" panose="020B0502040204020203" pitchFamily="34" charset="0"/>
                <a:ea typeface="나눔스퀘어 Bold" panose="020B0502040204020203" pitchFamily="34" charset="0"/>
                <a:cs typeface="나눔스퀘어 Bold" panose="020B0502040204020203" pitchFamily="34" charset="0"/>
              </a:defRPr>
            </a:lvl3pPr>
            <a:lvl4pPr marL="0" algn="l" defTabSz="1219031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2400" kern="1200" spc="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Bold" panose="020B0502040204020203" pitchFamily="34" charset="0"/>
                <a:ea typeface="나눔스퀘어 Bold" panose="020B0502040204020203" pitchFamily="34" charset="0"/>
                <a:cs typeface="나눔스퀘어 Bold" panose="020B0502040204020203" pitchFamily="34" charset="0"/>
              </a:defRPr>
            </a:lvl4pPr>
            <a:lvl5pPr marL="0" algn="l" defTabSz="1219031" rtl="0" eaLnBrk="1" latinLnBrk="1" hangingPunct="1">
              <a:lnSpc>
                <a:spcPct val="110000"/>
              </a:lnSpc>
              <a:spcBef>
                <a:spcPts val="0"/>
              </a:spcBef>
              <a:defRPr lang="ko-KR" altLang="en-US" sz="2400" kern="1200" spc="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스퀘어 Bold" panose="020B0502040204020203" pitchFamily="34" charset="0"/>
                <a:ea typeface="나눔스퀘어 Bold" panose="020B0502040204020203" pitchFamily="34" charset="0"/>
                <a:cs typeface="나눔스퀘어 Bold" panose="020B0502040204020203" pitchFamily="34" charset="0"/>
              </a:defRPr>
            </a:lvl5pPr>
          </a:lstStyle>
          <a:p>
            <a:pPr lvl="0"/>
            <a:r>
              <a:rPr lang="ko-KR" altLang="en-US" dirty="0"/>
              <a:t>해당 페이지의 핵심적으로 전달하고자 하는 메시지로 구성하며 최대 </a:t>
            </a:r>
            <a:r>
              <a:rPr lang="en-US" altLang="ko-KR" dirty="0"/>
              <a:t>2</a:t>
            </a:r>
            <a:r>
              <a:rPr lang="ko-KR" altLang="en-US" dirty="0"/>
              <a:t>줄 내 요약정리</a:t>
            </a:r>
            <a:br>
              <a:rPr lang="ko-KR" altLang="en-US" dirty="0"/>
            </a:br>
            <a:r>
              <a:rPr lang="en-US" altLang="ko-KR" dirty="0"/>
              <a:t>(</a:t>
            </a:r>
            <a:r>
              <a:rPr lang="ko-KR" altLang="en-US" dirty="0"/>
              <a:t>폰트 </a:t>
            </a:r>
            <a:r>
              <a:rPr lang="en-US" altLang="ko-KR" dirty="0"/>
              <a:t>: </a:t>
            </a:r>
            <a:r>
              <a:rPr lang="ko-KR" altLang="en-US" dirty="0"/>
              <a:t>맑은 고딕</a:t>
            </a:r>
            <a:r>
              <a:rPr lang="en-US" altLang="ko-KR" dirty="0"/>
              <a:t>, </a:t>
            </a:r>
            <a:r>
              <a:rPr lang="ko-KR" altLang="en-US" dirty="0"/>
              <a:t>색상 블랙</a:t>
            </a:r>
            <a:r>
              <a:rPr lang="en-US" altLang="ko-KR" dirty="0"/>
              <a:t>, </a:t>
            </a:r>
            <a:r>
              <a:rPr lang="ko-KR" altLang="en-US" dirty="0"/>
              <a:t>크기 </a:t>
            </a:r>
            <a:r>
              <a:rPr lang="en-US" altLang="ko-KR" dirty="0"/>
              <a:t>18pt)</a:t>
            </a:r>
          </a:p>
        </p:txBody>
      </p:sp>
      <p:pic>
        <p:nvPicPr>
          <p:cNvPr id="49" name="그림 4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38"/>
          <a:stretch/>
        </p:blipFill>
        <p:spPr>
          <a:xfrm>
            <a:off x="393032" y="6366749"/>
            <a:ext cx="602244" cy="432935"/>
          </a:xfrm>
          <a:prstGeom prst="rect">
            <a:avLst/>
          </a:prstGeom>
        </p:spPr>
      </p:pic>
      <p:sp>
        <p:nvSpPr>
          <p:cNvPr id="45" name="직사각형 44"/>
          <p:cNvSpPr/>
          <p:nvPr userDrawn="1"/>
        </p:nvSpPr>
        <p:spPr>
          <a:xfrm>
            <a:off x="-1" y="-1440"/>
            <a:ext cx="9907200" cy="414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6462" tIns="0" rIns="0" bIns="0" rtlCol="0" anchor="ctr"/>
          <a:lstStyle/>
          <a:p>
            <a:pPr latinLnBrk="1">
              <a:buClrTx/>
              <a:buFontTx/>
              <a:buNone/>
            </a:pPr>
            <a:endParaRPr lang="ko-KR" altLang="en-US" sz="837" kern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제목 1"/>
          <p:cNvSpPr>
            <a:spLocks noGrp="1"/>
          </p:cNvSpPr>
          <p:nvPr>
            <p:ph type="title"/>
          </p:nvPr>
        </p:nvSpPr>
        <p:spPr>
          <a:xfrm>
            <a:off x="527051" y="341280"/>
            <a:ext cx="9034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lang="ko-KR" altLang="en-US" sz="2400" b="1" spc="-50" baseline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</a:lstStyle>
          <a:p>
            <a:pPr marL="0" lvl="0" algn="l" defTabSz="775290"/>
            <a:r>
              <a:rPr lang="ko-KR" altLang="en-US" dirty="0"/>
              <a:t>마스터 제목 스타일 편집</a:t>
            </a:r>
          </a:p>
        </p:txBody>
      </p:sp>
      <p:pic>
        <p:nvPicPr>
          <p:cNvPr id="52" name="그림 51"/>
          <p:cNvPicPr>
            <a:picLocks noChangeAspect="1"/>
          </p:cNvPicPr>
          <p:nvPr userDrawn="1"/>
        </p:nvPicPr>
        <p:blipFill rotWithShape="1">
          <a:blip r:embed="rId4"/>
          <a:srcRect l="1838" r="77422"/>
          <a:stretch/>
        </p:blipFill>
        <p:spPr>
          <a:xfrm>
            <a:off x="-841760" y="81714"/>
            <a:ext cx="371476" cy="307642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 userDrawn="1"/>
        </p:nvPicPr>
        <p:blipFill rotWithShape="1">
          <a:blip r:embed="rId5"/>
          <a:srcRect l="1476" r="77918" b="24579"/>
          <a:stretch/>
        </p:blipFill>
        <p:spPr>
          <a:xfrm>
            <a:off x="-471488" y="80803"/>
            <a:ext cx="369094" cy="296333"/>
          </a:xfrm>
          <a:prstGeom prst="rect">
            <a:avLst/>
          </a:prstGeom>
        </p:spPr>
      </p:pic>
      <p:sp>
        <p:nvSpPr>
          <p:cNvPr id="54" name="Rectangle 2">
            <a:extLst>
              <a:ext uri="{FF2B5EF4-FFF2-40B4-BE49-F238E27FC236}">
                <a16:creationId xmlns:a16="http://schemas.microsoft.com/office/drawing/2014/main" xmlns="" id="{49866FB6-B1C8-4FE6-BC93-693B00A0CB90}"/>
              </a:ext>
            </a:extLst>
          </p:cNvPr>
          <p:cNvSpPr/>
          <p:nvPr userDrawn="1"/>
        </p:nvSpPr>
        <p:spPr>
          <a:xfrm>
            <a:off x="-1716875" y="403743"/>
            <a:ext cx="494180" cy="323850"/>
          </a:xfrm>
          <a:prstGeom prst="rect">
            <a:avLst/>
          </a:prstGeom>
          <a:solidFill>
            <a:schemeClr val="accent6"/>
          </a:solidFill>
        </p:spPr>
        <p:txBody>
          <a:bodyPr wrap="square" rtlCol="0" anchor="ctr">
            <a:noAutofit/>
          </a:bodyPr>
          <a:lstStyle/>
          <a:p>
            <a:pPr algn="ctr">
              <a:buClrTx/>
              <a:buFontTx/>
              <a:buNone/>
            </a:pPr>
            <a:endParaRPr lang="ko-KR" altLang="en-US" sz="120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5" name="Rectangle 10">
            <a:extLst>
              <a:ext uri="{FF2B5EF4-FFF2-40B4-BE49-F238E27FC236}">
                <a16:creationId xmlns:a16="http://schemas.microsoft.com/office/drawing/2014/main" xmlns="" id="{35BF84B3-90E4-4E32-A2D5-912F8066FE69}"/>
              </a:ext>
            </a:extLst>
          </p:cNvPr>
          <p:cNvSpPr/>
          <p:nvPr userDrawn="1"/>
        </p:nvSpPr>
        <p:spPr>
          <a:xfrm>
            <a:off x="-1716875" y="768934"/>
            <a:ext cx="494180" cy="323850"/>
          </a:xfrm>
          <a:prstGeom prst="rect">
            <a:avLst/>
          </a:prstGeom>
          <a:solidFill>
            <a:srgbClr val="C00000"/>
          </a:solidFill>
        </p:spPr>
        <p:txBody>
          <a:bodyPr wrap="square" rtlCol="0" anchor="ctr">
            <a:noAutofit/>
          </a:bodyPr>
          <a:lstStyle/>
          <a:p>
            <a:pPr algn="ctr">
              <a:buClrTx/>
              <a:buFontTx/>
              <a:buNone/>
            </a:pPr>
            <a:endParaRPr lang="ko-KR" altLang="en-US" sz="800" b="1" dirty="0"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6" name="Rectangle 11">
            <a:extLst>
              <a:ext uri="{FF2B5EF4-FFF2-40B4-BE49-F238E27FC236}">
                <a16:creationId xmlns:a16="http://schemas.microsoft.com/office/drawing/2014/main" xmlns="" id="{52F522F1-C53E-4B43-AD14-008241849AFA}"/>
              </a:ext>
            </a:extLst>
          </p:cNvPr>
          <p:cNvSpPr/>
          <p:nvPr userDrawn="1"/>
        </p:nvSpPr>
        <p:spPr>
          <a:xfrm>
            <a:off x="-1716875" y="1134125"/>
            <a:ext cx="494180" cy="3238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/>
          <a:p>
            <a:pPr algn="ctr">
              <a:buClrTx/>
              <a:buFontTx/>
              <a:buNone/>
            </a:pPr>
            <a:endParaRPr lang="ko-KR" altLang="en-US" sz="120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7" name="Rectangle 12">
            <a:extLst>
              <a:ext uri="{FF2B5EF4-FFF2-40B4-BE49-F238E27FC236}">
                <a16:creationId xmlns:a16="http://schemas.microsoft.com/office/drawing/2014/main" xmlns="" id="{9ECC933E-E3A4-412C-B341-EC647E1E96B8}"/>
              </a:ext>
            </a:extLst>
          </p:cNvPr>
          <p:cNvSpPr/>
          <p:nvPr userDrawn="1"/>
        </p:nvSpPr>
        <p:spPr>
          <a:xfrm>
            <a:off x="-1716875" y="1499316"/>
            <a:ext cx="494180" cy="32385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noAutofit/>
          </a:bodyPr>
          <a:lstStyle/>
          <a:p>
            <a:pPr algn="ctr">
              <a:buClrTx/>
              <a:buFontTx/>
              <a:buNone/>
            </a:pPr>
            <a:endParaRPr lang="ko-KR" altLang="en-US" sz="1200"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8" name="Rectangle 13">
            <a:extLst>
              <a:ext uri="{FF2B5EF4-FFF2-40B4-BE49-F238E27FC236}">
                <a16:creationId xmlns:a16="http://schemas.microsoft.com/office/drawing/2014/main" xmlns="" id="{5F6608D7-5B06-4609-9A00-1C45AF81ABB2}"/>
              </a:ext>
            </a:extLst>
          </p:cNvPr>
          <p:cNvSpPr/>
          <p:nvPr userDrawn="1"/>
        </p:nvSpPr>
        <p:spPr>
          <a:xfrm>
            <a:off x="-1716875" y="1864507"/>
            <a:ext cx="494180" cy="323850"/>
          </a:xfrm>
          <a:prstGeom prst="rect">
            <a:avLst/>
          </a:prstGeom>
          <a:solidFill>
            <a:srgbClr val="06498C"/>
          </a:solidFill>
        </p:spPr>
        <p:txBody>
          <a:bodyPr wrap="square" lIns="0" tIns="0" rIns="0" bIns="0" rtlCol="0" anchor="ctr">
            <a:noAutofit/>
          </a:bodyPr>
          <a:lstStyle/>
          <a:p>
            <a:pPr algn="ctr">
              <a:buClrTx/>
              <a:buFontTx/>
              <a:buNone/>
            </a:pPr>
            <a:endParaRPr lang="en-US" altLang="ko-KR" sz="800" b="1" dirty="0">
              <a:ln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9" name="그림 5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18073" y="-30213"/>
            <a:ext cx="495378" cy="495378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 userDrawn="1"/>
        </p:nvPicPr>
        <p:blipFill rotWithShape="1">
          <a:blip r:embed="rId5"/>
          <a:srcRect l="81139" t="21185" r="2860" b="26964"/>
          <a:stretch/>
        </p:blipFill>
        <p:spPr>
          <a:xfrm>
            <a:off x="-1207586" y="103315"/>
            <a:ext cx="377406" cy="268276"/>
          </a:xfrm>
          <a:prstGeom prst="rect">
            <a:avLst/>
          </a:prstGeom>
        </p:spPr>
      </p:pic>
      <p:sp>
        <p:nvSpPr>
          <p:cNvPr id="36" name="텍스트 개체 틀 3"/>
          <p:cNvSpPr>
            <a:spLocks noGrp="1"/>
          </p:cNvSpPr>
          <p:nvPr>
            <p:ph type="body" sz="quarter" idx="15" hasCustomPrompt="1"/>
          </p:nvPr>
        </p:nvSpPr>
        <p:spPr>
          <a:xfrm>
            <a:off x="8940190" y="106015"/>
            <a:ext cx="621324" cy="15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marL="0" indent="0" algn="r">
              <a:buNone/>
              <a:defRPr lang="ko-KR" altLang="en-US" sz="1000" spc="-4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cs typeface="Arial" charset="0"/>
              </a:defRPr>
            </a:lvl1pPr>
            <a:lvl2pPr>
              <a:defRPr lang="ko-KR" altLang="en-US" sz="1800" dirty="0" smtClean="0"/>
            </a:lvl2pPr>
            <a:lvl3pPr>
              <a:defRPr lang="ko-KR" altLang="en-US" sz="1800" dirty="0" smtClean="0"/>
            </a:lvl3pPr>
            <a:lvl4pPr>
              <a:defRPr lang="ko-KR" altLang="en-US" sz="1800" dirty="0" smtClean="0"/>
            </a:lvl4pPr>
            <a:lvl5pPr>
              <a:defRPr lang="ko-KR" altLang="en-US" sz="1800" dirty="0"/>
            </a:lvl5pPr>
          </a:lstStyle>
          <a:p>
            <a:pPr marL="0" lvl="0" algn="r" defTabSz="914125" fontAlgn="base" latinLnBrk="0">
              <a:spcBef>
                <a:spcPct val="0"/>
              </a:spcBef>
              <a:spcAft>
                <a:spcPts val="200"/>
              </a:spcAft>
            </a:pPr>
            <a:r>
              <a:rPr lang="en-US" altLang="ko-KR" dirty="0"/>
              <a:t>1</a:t>
            </a:r>
            <a:r>
              <a:rPr lang="ko-KR" altLang="en-US" dirty="0"/>
              <a:t>장</a:t>
            </a:r>
            <a:r>
              <a:rPr lang="en-US" altLang="ko-KR" dirty="0"/>
              <a:t>. </a:t>
            </a:r>
            <a:r>
              <a:rPr lang="ko-KR" altLang="en-US" dirty="0" err="1"/>
              <a:t>중제목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055349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993">
          <p15:clr>
            <a:srgbClr val="FBAE40"/>
          </p15:clr>
        </p15:guide>
        <p15:guide id="2" pos="217">
          <p15:clr>
            <a:srgbClr val="FBAE40"/>
          </p15:clr>
        </p15:guide>
        <p15:guide id="3" pos="6023">
          <p15:clr>
            <a:srgbClr val="FBAE40"/>
          </p15:clr>
        </p15:guide>
        <p15:guide id="4" orient="horz" pos="3894">
          <p15:clr>
            <a:srgbClr val="FBAE40"/>
          </p15:clr>
        </p15:guide>
        <p15:guide id="5" orient="horz" pos="3997">
          <p15:clr>
            <a:srgbClr val="FBAE40"/>
          </p15:clr>
        </p15:guide>
        <p15:guide id="6" orient="horz" pos="504">
          <p15:clr>
            <a:srgbClr val="FBAE40"/>
          </p15:clr>
        </p15:guide>
        <p15:guide id="7" orient="horz" pos="1120">
          <p15:clr>
            <a:srgbClr val="FBAE40"/>
          </p15:clr>
        </p15:guide>
        <p15:guide id="8" pos="3120">
          <p15:clr>
            <a:srgbClr val="FBAE40"/>
          </p15:clr>
        </p15:guide>
        <p15:guide id="9" pos="3156">
          <p15:clr>
            <a:srgbClr val="FBAE40"/>
          </p15:clr>
        </p15:guide>
        <p15:guide id="10" pos="3084">
          <p15:clr>
            <a:srgbClr val="FBAE40"/>
          </p15:clr>
        </p15:guide>
        <p15:guide id="11" orient="horz" pos="385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클로징1">
  <p:cSld name="클로징1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35968" y="2815199"/>
            <a:ext cx="1210632" cy="848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10"/>
          <p:cNvPicPr preferRelativeResize="0"/>
          <p:nvPr/>
        </p:nvPicPr>
        <p:blipFill rotWithShape="1">
          <a:blip r:embed="rId3">
            <a:alphaModFix/>
          </a:blip>
          <a:srcRect t="31941" b="32048"/>
          <a:stretch/>
        </p:blipFill>
        <p:spPr>
          <a:xfrm>
            <a:off x="5138448" y="2909275"/>
            <a:ext cx="1833852" cy="66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10"/>
          <p:cNvSpPr/>
          <p:nvPr/>
        </p:nvSpPr>
        <p:spPr>
          <a:xfrm>
            <a:off x="0" y="2422579"/>
            <a:ext cx="9906000" cy="4435422"/>
          </a:xfrm>
          <a:prstGeom prst="triangle">
            <a:avLst>
              <a:gd name="adj" fmla="val 0"/>
            </a:avLst>
          </a:prstGeom>
          <a:solidFill>
            <a:srgbClr val="FDC871">
              <a:alpha val="45098"/>
            </a:srgbClr>
          </a:solidFill>
          <a:ln>
            <a:noFill/>
          </a:ln>
        </p:spPr>
        <p:txBody>
          <a:bodyPr spcFirstLastPara="1" wrap="square" lIns="36000" tIns="0" rIns="3600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3" name="Google Shape;273;p10"/>
          <p:cNvSpPr/>
          <p:nvPr/>
        </p:nvSpPr>
        <p:spPr>
          <a:xfrm>
            <a:off x="0" y="2176537"/>
            <a:ext cx="9906000" cy="4681463"/>
          </a:xfrm>
          <a:prstGeom prst="triangle">
            <a:avLst>
              <a:gd name="adj" fmla="val 100000"/>
            </a:avLst>
          </a:prstGeom>
          <a:gradFill>
            <a:gsLst>
              <a:gs pos="0">
                <a:srgbClr val="EB605E"/>
              </a:gs>
              <a:gs pos="80000">
                <a:srgbClr val="FDC871">
                  <a:alpha val="90196"/>
                </a:srgbClr>
              </a:gs>
              <a:gs pos="100000">
                <a:srgbClr val="FDC871">
                  <a:alpha val="90196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36000" tIns="0" rIns="3600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지1">
  <p:cSld name="표지1">
    <p:bg>
      <p:bgPr>
        <a:solidFill>
          <a:schemeClr val="lt1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11"/>
          <p:cNvGrpSpPr/>
          <p:nvPr/>
        </p:nvGrpSpPr>
        <p:grpSpPr>
          <a:xfrm>
            <a:off x="5937706" y="1297905"/>
            <a:ext cx="332983" cy="144189"/>
            <a:chOff x="2742532" y="4690981"/>
            <a:chExt cx="601980" cy="260670"/>
          </a:xfrm>
        </p:grpSpPr>
        <p:sp>
          <p:nvSpPr>
            <p:cNvPr id="276" name="Google Shape;276;p11"/>
            <p:cNvSpPr/>
            <p:nvPr/>
          </p:nvSpPr>
          <p:spPr>
            <a:xfrm>
              <a:off x="2742532" y="4799251"/>
              <a:ext cx="171450" cy="152400"/>
            </a:xfrm>
            <a:custGeom>
              <a:avLst/>
              <a:gdLst/>
              <a:ahLst/>
              <a:cxnLst/>
              <a:rect l="l" t="t" r="r" b="b"/>
              <a:pathLst>
                <a:path w="171450" h="152400" extrusionOk="0">
                  <a:moveTo>
                    <a:pt x="150781" y="14747"/>
                  </a:moveTo>
                  <a:cubicBezTo>
                    <a:pt x="143065" y="18081"/>
                    <a:pt x="135541" y="21605"/>
                    <a:pt x="127635" y="24558"/>
                  </a:cubicBezTo>
                  <a:cubicBezTo>
                    <a:pt x="111347" y="30654"/>
                    <a:pt x="96202" y="31320"/>
                    <a:pt x="79534" y="22176"/>
                  </a:cubicBezTo>
                  <a:cubicBezTo>
                    <a:pt x="55626" y="9127"/>
                    <a:pt x="30480" y="-2970"/>
                    <a:pt x="0" y="650"/>
                  </a:cubicBezTo>
                  <a:cubicBezTo>
                    <a:pt x="8001" y="21891"/>
                    <a:pt x="20669" y="38369"/>
                    <a:pt x="35338" y="53133"/>
                  </a:cubicBezTo>
                  <a:cubicBezTo>
                    <a:pt x="47911" y="65896"/>
                    <a:pt x="52006" y="79993"/>
                    <a:pt x="47911" y="97424"/>
                  </a:cubicBezTo>
                  <a:cubicBezTo>
                    <a:pt x="44767" y="110759"/>
                    <a:pt x="41053" y="124189"/>
                    <a:pt x="41624" y="138191"/>
                  </a:cubicBezTo>
                  <a:cubicBezTo>
                    <a:pt x="42386" y="155526"/>
                    <a:pt x="50387" y="160575"/>
                    <a:pt x="66389" y="153050"/>
                  </a:cubicBezTo>
                  <a:cubicBezTo>
                    <a:pt x="80677" y="146287"/>
                    <a:pt x="92107" y="135429"/>
                    <a:pt x="103251" y="124570"/>
                  </a:cubicBezTo>
                  <a:cubicBezTo>
                    <a:pt x="112490" y="115521"/>
                    <a:pt x="122396" y="108473"/>
                    <a:pt x="135350" y="106377"/>
                  </a:cubicBezTo>
                  <a:cubicBezTo>
                    <a:pt x="146209" y="80279"/>
                    <a:pt x="165068" y="58752"/>
                    <a:pt x="177165" y="33321"/>
                  </a:cubicBezTo>
                  <a:cubicBezTo>
                    <a:pt x="169164" y="25986"/>
                    <a:pt x="154591" y="27987"/>
                    <a:pt x="150781" y="1474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7" name="Google Shape;277;p11"/>
            <p:cNvSpPr/>
            <p:nvPr/>
          </p:nvSpPr>
          <p:spPr>
            <a:xfrm>
              <a:off x="2893313" y="4756848"/>
              <a:ext cx="228600" cy="152400"/>
            </a:xfrm>
            <a:custGeom>
              <a:avLst/>
              <a:gdLst/>
              <a:ahLst/>
              <a:cxnLst/>
              <a:rect l="l" t="t" r="r" b="b"/>
              <a:pathLst>
                <a:path w="228600" h="152400" extrusionOk="0">
                  <a:moveTo>
                    <a:pt x="0" y="57150"/>
                  </a:moveTo>
                  <a:cubicBezTo>
                    <a:pt x="3810" y="70390"/>
                    <a:pt x="18383" y="68390"/>
                    <a:pt x="26384" y="75819"/>
                  </a:cubicBezTo>
                  <a:cubicBezTo>
                    <a:pt x="31052" y="76771"/>
                    <a:pt x="36004" y="76867"/>
                    <a:pt x="40386" y="78677"/>
                  </a:cubicBezTo>
                  <a:cubicBezTo>
                    <a:pt x="91345" y="99917"/>
                    <a:pt x="142208" y="121444"/>
                    <a:pt x="192977" y="142970"/>
                  </a:cubicBezTo>
                  <a:cubicBezTo>
                    <a:pt x="198406" y="145256"/>
                    <a:pt x="204311" y="147542"/>
                    <a:pt x="206121" y="154305"/>
                  </a:cubicBezTo>
                  <a:cubicBezTo>
                    <a:pt x="215265" y="154210"/>
                    <a:pt x="224314" y="153257"/>
                    <a:pt x="232600" y="148780"/>
                  </a:cubicBezTo>
                  <a:cubicBezTo>
                    <a:pt x="207264" y="120301"/>
                    <a:pt x="181261" y="92297"/>
                    <a:pt x="156686" y="63055"/>
                  </a:cubicBezTo>
                  <a:cubicBezTo>
                    <a:pt x="139160" y="42291"/>
                    <a:pt x="117443" y="24860"/>
                    <a:pt x="104775" y="0"/>
                  </a:cubicBezTo>
                  <a:cubicBezTo>
                    <a:pt x="66389" y="12573"/>
                    <a:pt x="32861" y="34195"/>
                    <a:pt x="0" y="5715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8" name="Google Shape;278;p11"/>
            <p:cNvSpPr/>
            <p:nvPr/>
          </p:nvSpPr>
          <p:spPr>
            <a:xfrm>
              <a:off x="2998183" y="4752842"/>
              <a:ext cx="171450" cy="152400"/>
            </a:xfrm>
            <a:custGeom>
              <a:avLst/>
              <a:gdLst/>
              <a:ahLst/>
              <a:cxnLst/>
              <a:rect l="l" t="t" r="r" b="b"/>
              <a:pathLst>
                <a:path w="171450" h="152400" extrusionOk="0">
                  <a:moveTo>
                    <a:pt x="0" y="3911"/>
                  </a:moveTo>
                  <a:cubicBezTo>
                    <a:pt x="12668" y="28771"/>
                    <a:pt x="34385" y="46106"/>
                    <a:pt x="51911" y="66966"/>
                  </a:cubicBezTo>
                  <a:cubicBezTo>
                    <a:pt x="76486" y="96113"/>
                    <a:pt x="102394" y="124116"/>
                    <a:pt x="127825" y="152691"/>
                  </a:cubicBezTo>
                  <a:cubicBezTo>
                    <a:pt x="131731" y="152691"/>
                    <a:pt x="135446" y="152024"/>
                    <a:pt x="138398" y="149072"/>
                  </a:cubicBezTo>
                  <a:cubicBezTo>
                    <a:pt x="132969" y="142976"/>
                    <a:pt x="136398" y="136403"/>
                    <a:pt x="138208" y="130403"/>
                  </a:cubicBezTo>
                  <a:cubicBezTo>
                    <a:pt x="146304" y="102971"/>
                    <a:pt x="154686" y="75634"/>
                    <a:pt x="163544" y="48488"/>
                  </a:cubicBezTo>
                  <a:cubicBezTo>
                    <a:pt x="166211" y="40201"/>
                    <a:pt x="166116" y="30390"/>
                    <a:pt x="174784" y="24866"/>
                  </a:cubicBezTo>
                  <a:cubicBezTo>
                    <a:pt x="174117" y="21532"/>
                    <a:pt x="173450" y="18198"/>
                    <a:pt x="172784" y="14864"/>
                  </a:cubicBezTo>
                  <a:cubicBezTo>
                    <a:pt x="129254" y="10388"/>
                    <a:pt x="85630" y="7816"/>
                    <a:pt x="41910" y="6768"/>
                  </a:cubicBezTo>
                  <a:cubicBezTo>
                    <a:pt x="30099" y="6482"/>
                    <a:pt x="18002" y="6863"/>
                    <a:pt x="7334" y="5"/>
                  </a:cubicBezTo>
                  <a:cubicBezTo>
                    <a:pt x="4096" y="-90"/>
                    <a:pt x="1619" y="1053"/>
                    <a:pt x="0" y="39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9" name="Google Shape;279;p11"/>
            <p:cNvSpPr/>
            <p:nvPr/>
          </p:nvSpPr>
          <p:spPr>
            <a:xfrm>
              <a:off x="3153822" y="4712843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 extrusionOk="0">
                  <a:moveTo>
                    <a:pt x="17145" y="54863"/>
                  </a:moveTo>
                  <a:cubicBezTo>
                    <a:pt x="17812" y="58196"/>
                    <a:pt x="18479" y="61530"/>
                    <a:pt x="19145" y="64864"/>
                  </a:cubicBezTo>
                  <a:cubicBezTo>
                    <a:pt x="33052" y="95344"/>
                    <a:pt x="47625" y="125538"/>
                    <a:pt x="54007" y="158876"/>
                  </a:cubicBezTo>
                  <a:cubicBezTo>
                    <a:pt x="92392" y="141635"/>
                    <a:pt x="122587" y="112870"/>
                    <a:pt x="155543" y="87914"/>
                  </a:cubicBezTo>
                  <a:cubicBezTo>
                    <a:pt x="152305" y="80961"/>
                    <a:pt x="146018" y="77532"/>
                    <a:pt x="139922" y="73627"/>
                  </a:cubicBezTo>
                  <a:cubicBezTo>
                    <a:pt x="102775" y="49338"/>
                    <a:pt x="65818" y="24668"/>
                    <a:pt x="28766" y="189"/>
                  </a:cubicBezTo>
                  <a:cubicBezTo>
                    <a:pt x="18859" y="-668"/>
                    <a:pt x="9430" y="1523"/>
                    <a:pt x="0" y="4094"/>
                  </a:cubicBezTo>
                  <a:cubicBezTo>
                    <a:pt x="2286" y="22001"/>
                    <a:pt x="13240" y="37241"/>
                    <a:pt x="17145" y="5486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0" name="Google Shape;280;p11"/>
            <p:cNvSpPr/>
            <p:nvPr/>
          </p:nvSpPr>
          <p:spPr>
            <a:xfrm>
              <a:off x="2877883" y="4832571"/>
              <a:ext cx="219075" cy="104775"/>
            </a:xfrm>
            <a:custGeom>
              <a:avLst/>
              <a:gdLst/>
              <a:ahLst/>
              <a:cxnLst/>
              <a:rect l="l" t="t" r="r" b="b"/>
              <a:pathLst>
                <a:path w="219075" h="104775" extrusionOk="0">
                  <a:moveTo>
                    <a:pt x="221551" y="78486"/>
                  </a:moveTo>
                  <a:cubicBezTo>
                    <a:pt x="219742" y="71818"/>
                    <a:pt x="213836" y="69533"/>
                    <a:pt x="208407" y="67151"/>
                  </a:cubicBezTo>
                  <a:cubicBezTo>
                    <a:pt x="157543" y="45625"/>
                    <a:pt x="106775" y="24193"/>
                    <a:pt x="55817" y="2858"/>
                  </a:cubicBezTo>
                  <a:cubicBezTo>
                    <a:pt x="51530" y="1048"/>
                    <a:pt x="46482" y="953"/>
                    <a:pt x="41815" y="0"/>
                  </a:cubicBezTo>
                  <a:cubicBezTo>
                    <a:pt x="29718" y="25432"/>
                    <a:pt x="10858" y="46958"/>
                    <a:pt x="0" y="73057"/>
                  </a:cubicBezTo>
                  <a:cubicBezTo>
                    <a:pt x="14383" y="75914"/>
                    <a:pt x="28670" y="72676"/>
                    <a:pt x="42958" y="72295"/>
                  </a:cubicBezTo>
                  <a:cubicBezTo>
                    <a:pt x="82201" y="71247"/>
                    <a:pt x="70199" y="66389"/>
                    <a:pt x="85630" y="99060"/>
                  </a:cubicBezTo>
                  <a:cubicBezTo>
                    <a:pt x="92012" y="112490"/>
                    <a:pt x="97250" y="111062"/>
                    <a:pt x="106775" y="106870"/>
                  </a:cubicBezTo>
                  <a:cubicBezTo>
                    <a:pt x="108395" y="106109"/>
                    <a:pt x="110395" y="105632"/>
                    <a:pt x="111538" y="104394"/>
                  </a:cubicBezTo>
                  <a:cubicBezTo>
                    <a:pt x="133541" y="80105"/>
                    <a:pt x="161734" y="79058"/>
                    <a:pt x="191548" y="82296"/>
                  </a:cubicBezTo>
                  <a:cubicBezTo>
                    <a:pt x="201454" y="83439"/>
                    <a:pt x="211836" y="81915"/>
                    <a:pt x="221551" y="7848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1" name="Google Shape;281;p11"/>
            <p:cNvSpPr/>
            <p:nvPr/>
          </p:nvSpPr>
          <p:spPr>
            <a:xfrm>
              <a:off x="3182397" y="4709233"/>
              <a:ext cx="161925" cy="85725"/>
            </a:xfrm>
            <a:custGeom>
              <a:avLst/>
              <a:gdLst/>
              <a:ahLst/>
              <a:cxnLst/>
              <a:rect l="l" t="t" r="r" b="b"/>
              <a:pathLst>
                <a:path w="161925" h="85725" extrusionOk="0">
                  <a:moveTo>
                    <a:pt x="0" y="3704"/>
                  </a:moveTo>
                  <a:cubicBezTo>
                    <a:pt x="37052" y="28183"/>
                    <a:pt x="74009" y="52853"/>
                    <a:pt x="111157" y="77142"/>
                  </a:cubicBezTo>
                  <a:cubicBezTo>
                    <a:pt x="117253" y="81142"/>
                    <a:pt x="123634" y="84476"/>
                    <a:pt x="126778" y="91429"/>
                  </a:cubicBezTo>
                  <a:cubicBezTo>
                    <a:pt x="150019" y="78285"/>
                    <a:pt x="165735" y="60568"/>
                    <a:pt x="166306" y="31993"/>
                  </a:cubicBezTo>
                  <a:cubicBezTo>
                    <a:pt x="166497" y="21992"/>
                    <a:pt x="162401" y="16372"/>
                    <a:pt x="154305" y="12181"/>
                  </a:cubicBezTo>
                  <a:cubicBezTo>
                    <a:pt x="146209" y="8086"/>
                    <a:pt x="138017" y="4085"/>
                    <a:pt x="128968" y="3514"/>
                  </a:cubicBezTo>
                  <a:cubicBezTo>
                    <a:pt x="86011" y="370"/>
                    <a:pt x="42958" y="-2582"/>
                    <a:pt x="0" y="370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2" name="Google Shape;282;p11"/>
            <p:cNvSpPr/>
            <p:nvPr/>
          </p:nvSpPr>
          <p:spPr>
            <a:xfrm>
              <a:off x="3005613" y="4690981"/>
              <a:ext cx="161925" cy="76200"/>
            </a:xfrm>
            <a:custGeom>
              <a:avLst/>
              <a:gdLst/>
              <a:ahLst/>
              <a:cxnLst/>
              <a:rect l="l" t="t" r="r" b="b"/>
              <a:pathLst>
                <a:path w="161925" h="76200" extrusionOk="0">
                  <a:moveTo>
                    <a:pt x="165354" y="76725"/>
                  </a:moveTo>
                  <a:cubicBezTo>
                    <a:pt x="161449" y="59104"/>
                    <a:pt x="150590" y="43959"/>
                    <a:pt x="148018" y="25861"/>
                  </a:cubicBezTo>
                  <a:cubicBezTo>
                    <a:pt x="115729" y="38053"/>
                    <a:pt x="89249" y="18908"/>
                    <a:pt x="60960" y="9669"/>
                  </a:cubicBezTo>
                  <a:cubicBezTo>
                    <a:pt x="53054" y="7097"/>
                    <a:pt x="45339" y="3573"/>
                    <a:pt x="37433" y="906"/>
                  </a:cubicBezTo>
                  <a:cubicBezTo>
                    <a:pt x="32671" y="-618"/>
                    <a:pt x="26003" y="-809"/>
                    <a:pt x="25813" y="5097"/>
                  </a:cubicBezTo>
                  <a:cubicBezTo>
                    <a:pt x="25241" y="18813"/>
                    <a:pt x="13906" y="29576"/>
                    <a:pt x="14573" y="42244"/>
                  </a:cubicBezTo>
                  <a:cubicBezTo>
                    <a:pt x="15145" y="54817"/>
                    <a:pt x="10668" y="59580"/>
                    <a:pt x="0" y="61771"/>
                  </a:cubicBezTo>
                  <a:cubicBezTo>
                    <a:pt x="10573" y="68629"/>
                    <a:pt x="22765" y="68248"/>
                    <a:pt x="34576" y="68533"/>
                  </a:cubicBezTo>
                  <a:cubicBezTo>
                    <a:pt x="78200" y="69581"/>
                    <a:pt x="121825" y="72153"/>
                    <a:pt x="165354" y="767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3133552" y="4777612"/>
              <a:ext cx="66675" cy="133350"/>
            </a:xfrm>
            <a:custGeom>
              <a:avLst/>
              <a:gdLst/>
              <a:ahLst/>
              <a:cxnLst/>
              <a:rect l="l" t="t" r="r" b="b"/>
              <a:pathLst>
                <a:path w="66675" h="133350" extrusionOk="0">
                  <a:moveTo>
                    <a:pt x="74181" y="94012"/>
                  </a:moveTo>
                  <a:cubicBezTo>
                    <a:pt x="67894" y="60769"/>
                    <a:pt x="53226" y="30480"/>
                    <a:pt x="39319" y="0"/>
                  </a:cubicBezTo>
                  <a:cubicBezTo>
                    <a:pt x="30651" y="5524"/>
                    <a:pt x="30747" y="15335"/>
                    <a:pt x="28080" y="23622"/>
                  </a:cubicBezTo>
                  <a:cubicBezTo>
                    <a:pt x="19222" y="50768"/>
                    <a:pt x="10839" y="78200"/>
                    <a:pt x="2743" y="105537"/>
                  </a:cubicBezTo>
                  <a:cubicBezTo>
                    <a:pt x="934" y="111538"/>
                    <a:pt x="-2495" y="118015"/>
                    <a:pt x="2934" y="124206"/>
                  </a:cubicBezTo>
                  <a:cubicBezTo>
                    <a:pt x="8839" y="121634"/>
                    <a:pt x="14745" y="119063"/>
                    <a:pt x="20079" y="116776"/>
                  </a:cubicBezTo>
                  <a:cubicBezTo>
                    <a:pt x="24555" y="118777"/>
                    <a:pt x="23793" y="122111"/>
                    <a:pt x="23793" y="124777"/>
                  </a:cubicBezTo>
                  <a:cubicBezTo>
                    <a:pt x="23698" y="131445"/>
                    <a:pt x="22746" y="138303"/>
                    <a:pt x="31509" y="140589"/>
                  </a:cubicBezTo>
                  <a:cubicBezTo>
                    <a:pt x="39700" y="142685"/>
                    <a:pt x="46749" y="141161"/>
                    <a:pt x="52654" y="134779"/>
                  </a:cubicBezTo>
                  <a:cubicBezTo>
                    <a:pt x="63513" y="123158"/>
                    <a:pt x="67323" y="107823"/>
                    <a:pt x="74181" y="9401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2742532" y="4799251"/>
              <a:ext cx="142875" cy="152400"/>
            </a:xfrm>
            <a:custGeom>
              <a:avLst/>
              <a:gdLst/>
              <a:ahLst/>
              <a:cxnLst/>
              <a:rect l="l" t="t" r="r" b="b"/>
              <a:pathLst>
                <a:path w="142875" h="152400" extrusionOk="0">
                  <a:moveTo>
                    <a:pt x="150781" y="14747"/>
                  </a:moveTo>
                  <a:cubicBezTo>
                    <a:pt x="143065" y="18081"/>
                    <a:pt x="135541" y="21605"/>
                    <a:pt x="127635" y="24558"/>
                  </a:cubicBezTo>
                  <a:cubicBezTo>
                    <a:pt x="111347" y="30654"/>
                    <a:pt x="96202" y="31320"/>
                    <a:pt x="79534" y="22176"/>
                  </a:cubicBezTo>
                  <a:cubicBezTo>
                    <a:pt x="55626" y="9127"/>
                    <a:pt x="30480" y="-2970"/>
                    <a:pt x="0" y="650"/>
                  </a:cubicBezTo>
                  <a:cubicBezTo>
                    <a:pt x="8001" y="21891"/>
                    <a:pt x="20669" y="38369"/>
                    <a:pt x="35338" y="53133"/>
                  </a:cubicBezTo>
                  <a:cubicBezTo>
                    <a:pt x="47911" y="65896"/>
                    <a:pt x="52006" y="79993"/>
                    <a:pt x="47911" y="97424"/>
                  </a:cubicBezTo>
                  <a:cubicBezTo>
                    <a:pt x="44767" y="110759"/>
                    <a:pt x="41053" y="124189"/>
                    <a:pt x="41624" y="138191"/>
                  </a:cubicBezTo>
                  <a:cubicBezTo>
                    <a:pt x="42386" y="155526"/>
                    <a:pt x="50387" y="160575"/>
                    <a:pt x="66389" y="153050"/>
                  </a:cubicBezTo>
                  <a:cubicBezTo>
                    <a:pt x="80677" y="146287"/>
                    <a:pt x="92107" y="135429"/>
                    <a:pt x="103251" y="124570"/>
                  </a:cubicBezTo>
                  <a:cubicBezTo>
                    <a:pt x="112490" y="115521"/>
                    <a:pt x="122396" y="108473"/>
                    <a:pt x="135350" y="106377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5" name="Google Shape;285;p11"/>
            <p:cNvSpPr/>
            <p:nvPr/>
          </p:nvSpPr>
          <p:spPr>
            <a:xfrm>
              <a:off x="3099434" y="4905533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120000" extrusionOk="0">
                  <a:moveTo>
                    <a:pt x="0" y="69594"/>
                  </a:moveTo>
                  <a:cubicBezTo>
                    <a:pt x="9144" y="68397"/>
                    <a:pt x="18193" y="56403"/>
                    <a:pt x="26479" y="0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6" name="Google Shape;286;p11"/>
            <p:cNvSpPr/>
            <p:nvPr/>
          </p:nvSpPr>
          <p:spPr>
            <a:xfrm>
              <a:off x="2893408" y="4756752"/>
              <a:ext cx="104775" cy="57150"/>
            </a:xfrm>
            <a:custGeom>
              <a:avLst/>
              <a:gdLst/>
              <a:ahLst/>
              <a:cxnLst/>
              <a:rect l="l" t="t" r="r" b="b"/>
              <a:pathLst>
                <a:path w="104775" h="57150" extrusionOk="0">
                  <a:moveTo>
                    <a:pt x="104775" y="0"/>
                  </a:moveTo>
                  <a:cubicBezTo>
                    <a:pt x="66294" y="12573"/>
                    <a:pt x="32766" y="34290"/>
                    <a:pt x="0" y="57245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7" name="Google Shape;287;p11"/>
            <p:cNvSpPr/>
            <p:nvPr/>
          </p:nvSpPr>
          <p:spPr>
            <a:xfrm>
              <a:off x="3125913" y="490191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120000" extrusionOk="0">
                  <a:moveTo>
                    <a:pt x="0" y="45606"/>
                  </a:moveTo>
                  <a:cubicBezTo>
                    <a:pt x="3905" y="45606"/>
                    <a:pt x="7620" y="37203"/>
                    <a:pt x="10573" y="0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8" name="Google Shape;288;p11"/>
            <p:cNvSpPr/>
            <p:nvPr/>
          </p:nvSpPr>
          <p:spPr>
            <a:xfrm>
              <a:off x="2998183" y="4752842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397" y="63"/>
                  </a:moveTo>
                  <a:cubicBezTo>
                    <a:pt x="51603" y="-1134"/>
                    <a:pt x="20397" y="14463"/>
                    <a:pt x="0" y="50469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9" name="Google Shape;289;p11"/>
            <p:cNvSpPr/>
            <p:nvPr/>
          </p:nvSpPr>
          <p:spPr>
            <a:xfrm>
              <a:off x="3153631" y="4712748"/>
              <a:ext cx="28575" cy="9525"/>
            </a:xfrm>
            <a:custGeom>
              <a:avLst/>
              <a:gdLst/>
              <a:ahLst/>
              <a:cxnLst/>
              <a:rect l="l" t="t" r="r" b="b"/>
              <a:pathLst>
                <a:path w="28575" h="120000" extrusionOk="0">
                  <a:moveTo>
                    <a:pt x="28766" y="2381"/>
                  </a:moveTo>
                  <a:cubicBezTo>
                    <a:pt x="18859" y="-8416"/>
                    <a:pt x="9430" y="19187"/>
                    <a:pt x="0" y="51578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3207733" y="4800663"/>
              <a:ext cx="95250" cy="66675"/>
            </a:xfrm>
            <a:custGeom>
              <a:avLst/>
              <a:gdLst/>
              <a:ahLst/>
              <a:cxnLst/>
              <a:rect l="l" t="t" r="r" b="b"/>
              <a:pathLst>
                <a:path w="95250" h="66675" extrusionOk="0">
                  <a:moveTo>
                    <a:pt x="0" y="70961"/>
                  </a:moveTo>
                  <a:cubicBezTo>
                    <a:pt x="38386" y="53721"/>
                    <a:pt x="68580" y="24955"/>
                    <a:pt x="101536" y="0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1" name="Google Shape;291;p11"/>
            <p:cNvSpPr/>
            <p:nvPr/>
          </p:nvSpPr>
          <p:spPr>
            <a:xfrm>
              <a:off x="2877883" y="4903997"/>
              <a:ext cx="219075" cy="38100"/>
            </a:xfrm>
            <a:custGeom>
              <a:avLst/>
              <a:gdLst/>
              <a:ahLst/>
              <a:cxnLst/>
              <a:rect l="l" t="t" r="r" b="b"/>
              <a:pathLst>
                <a:path w="219075" h="38100" extrusionOk="0">
                  <a:moveTo>
                    <a:pt x="0" y="1631"/>
                  </a:moveTo>
                  <a:cubicBezTo>
                    <a:pt x="14383" y="4489"/>
                    <a:pt x="28670" y="1250"/>
                    <a:pt x="42958" y="869"/>
                  </a:cubicBezTo>
                  <a:cubicBezTo>
                    <a:pt x="82201" y="-179"/>
                    <a:pt x="70199" y="-5036"/>
                    <a:pt x="85630" y="27634"/>
                  </a:cubicBezTo>
                  <a:cubicBezTo>
                    <a:pt x="92012" y="41065"/>
                    <a:pt x="97250" y="39636"/>
                    <a:pt x="106775" y="35445"/>
                  </a:cubicBezTo>
                  <a:cubicBezTo>
                    <a:pt x="108395" y="34683"/>
                    <a:pt x="110395" y="34207"/>
                    <a:pt x="111538" y="32968"/>
                  </a:cubicBezTo>
                  <a:cubicBezTo>
                    <a:pt x="133541" y="8680"/>
                    <a:pt x="161734" y="7632"/>
                    <a:pt x="191548" y="10870"/>
                  </a:cubicBezTo>
                  <a:cubicBezTo>
                    <a:pt x="201549" y="11918"/>
                    <a:pt x="211931" y="10394"/>
                    <a:pt x="221647" y="6965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2" name="Google Shape;292;p11"/>
            <p:cNvSpPr/>
            <p:nvPr/>
          </p:nvSpPr>
          <p:spPr>
            <a:xfrm>
              <a:off x="3182587" y="4709273"/>
              <a:ext cx="161925" cy="85725"/>
            </a:xfrm>
            <a:custGeom>
              <a:avLst/>
              <a:gdLst/>
              <a:ahLst/>
              <a:cxnLst/>
              <a:rect l="l" t="t" r="r" b="b"/>
              <a:pathLst>
                <a:path w="161925" h="85725" extrusionOk="0">
                  <a:moveTo>
                    <a:pt x="126682" y="91389"/>
                  </a:moveTo>
                  <a:cubicBezTo>
                    <a:pt x="149923" y="78245"/>
                    <a:pt x="165640" y="60528"/>
                    <a:pt x="166211" y="31953"/>
                  </a:cubicBezTo>
                  <a:cubicBezTo>
                    <a:pt x="166402" y="21952"/>
                    <a:pt x="162306" y="16332"/>
                    <a:pt x="154210" y="12141"/>
                  </a:cubicBezTo>
                  <a:cubicBezTo>
                    <a:pt x="146113" y="8046"/>
                    <a:pt x="137922" y="4045"/>
                    <a:pt x="128873" y="3474"/>
                  </a:cubicBezTo>
                  <a:cubicBezTo>
                    <a:pt x="85915" y="330"/>
                    <a:pt x="42958" y="-2527"/>
                    <a:pt x="0" y="3664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3" name="Google Shape;293;p11"/>
            <p:cNvSpPr/>
            <p:nvPr/>
          </p:nvSpPr>
          <p:spPr>
            <a:xfrm>
              <a:off x="3005613" y="4690981"/>
              <a:ext cx="142875" cy="57150"/>
            </a:xfrm>
            <a:custGeom>
              <a:avLst/>
              <a:gdLst/>
              <a:ahLst/>
              <a:cxnLst/>
              <a:rect l="l" t="t" r="r" b="b"/>
              <a:pathLst>
                <a:path w="142875" h="57150" extrusionOk="0">
                  <a:moveTo>
                    <a:pt x="148018" y="25861"/>
                  </a:moveTo>
                  <a:cubicBezTo>
                    <a:pt x="115729" y="38053"/>
                    <a:pt x="89249" y="18908"/>
                    <a:pt x="60960" y="9669"/>
                  </a:cubicBezTo>
                  <a:cubicBezTo>
                    <a:pt x="53054" y="7097"/>
                    <a:pt x="45339" y="3573"/>
                    <a:pt x="37433" y="906"/>
                  </a:cubicBezTo>
                  <a:cubicBezTo>
                    <a:pt x="32671" y="-618"/>
                    <a:pt x="26003" y="-809"/>
                    <a:pt x="25813" y="5097"/>
                  </a:cubicBezTo>
                  <a:cubicBezTo>
                    <a:pt x="25241" y="18813"/>
                    <a:pt x="13906" y="29576"/>
                    <a:pt x="14573" y="42244"/>
                  </a:cubicBezTo>
                  <a:cubicBezTo>
                    <a:pt x="15145" y="54817"/>
                    <a:pt x="10668" y="59580"/>
                    <a:pt x="0" y="61771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4" name="Google Shape;294;p11"/>
            <p:cNvSpPr/>
            <p:nvPr/>
          </p:nvSpPr>
          <p:spPr>
            <a:xfrm>
              <a:off x="3136486" y="4871624"/>
              <a:ext cx="66675" cy="38100"/>
            </a:xfrm>
            <a:custGeom>
              <a:avLst/>
              <a:gdLst/>
              <a:ahLst/>
              <a:cxnLst/>
              <a:rect l="l" t="t" r="r" b="b"/>
              <a:pathLst>
                <a:path w="66675" h="38100" extrusionOk="0">
                  <a:moveTo>
                    <a:pt x="0" y="30290"/>
                  </a:moveTo>
                  <a:cubicBezTo>
                    <a:pt x="5906" y="27718"/>
                    <a:pt x="11811" y="25146"/>
                    <a:pt x="17145" y="22860"/>
                  </a:cubicBezTo>
                  <a:cubicBezTo>
                    <a:pt x="21622" y="24860"/>
                    <a:pt x="20860" y="28194"/>
                    <a:pt x="20860" y="30861"/>
                  </a:cubicBezTo>
                  <a:cubicBezTo>
                    <a:pt x="20765" y="37528"/>
                    <a:pt x="19812" y="44387"/>
                    <a:pt x="28575" y="46673"/>
                  </a:cubicBezTo>
                  <a:cubicBezTo>
                    <a:pt x="36767" y="48768"/>
                    <a:pt x="43815" y="47244"/>
                    <a:pt x="49721" y="40862"/>
                  </a:cubicBezTo>
                  <a:cubicBezTo>
                    <a:pt x="60484" y="29147"/>
                    <a:pt x="64294" y="13811"/>
                    <a:pt x="71247" y="0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95" name="Google Shape;295;p11"/>
          <p:cNvGrpSpPr/>
          <p:nvPr/>
        </p:nvGrpSpPr>
        <p:grpSpPr>
          <a:xfrm>
            <a:off x="6366907" y="1297905"/>
            <a:ext cx="293092" cy="170508"/>
            <a:chOff x="3955649" y="4652147"/>
            <a:chExt cx="529863" cy="308250"/>
          </a:xfrm>
        </p:grpSpPr>
        <p:sp>
          <p:nvSpPr>
            <p:cNvPr id="296" name="Google Shape;296;p11"/>
            <p:cNvSpPr/>
            <p:nvPr/>
          </p:nvSpPr>
          <p:spPr>
            <a:xfrm>
              <a:off x="4220526" y="4665026"/>
              <a:ext cx="161925" cy="180975"/>
            </a:xfrm>
            <a:custGeom>
              <a:avLst/>
              <a:gdLst/>
              <a:ahLst/>
              <a:cxnLst/>
              <a:rect l="l" t="t" r="r" b="b"/>
              <a:pathLst>
                <a:path w="161925" h="180975" extrusionOk="0">
                  <a:moveTo>
                    <a:pt x="35433" y="65723"/>
                  </a:moveTo>
                  <a:lnTo>
                    <a:pt x="0" y="0"/>
                  </a:lnTo>
                  <a:cubicBezTo>
                    <a:pt x="6001" y="1238"/>
                    <a:pt x="11906" y="2667"/>
                    <a:pt x="17812" y="4286"/>
                  </a:cubicBezTo>
                  <a:cubicBezTo>
                    <a:pt x="43339" y="11430"/>
                    <a:pt x="71628" y="7620"/>
                    <a:pt x="104204" y="9906"/>
                  </a:cubicBezTo>
                  <a:cubicBezTo>
                    <a:pt x="136779" y="12192"/>
                    <a:pt x="146685" y="18860"/>
                    <a:pt x="158401" y="23336"/>
                  </a:cubicBezTo>
                  <a:cubicBezTo>
                    <a:pt x="164402" y="25622"/>
                    <a:pt x="168402" y="25146"/>
                    <a:pt x="171069" y="24194"/>
                  </a:cubicBezTo>
                  <a:lnTo>
                    <a:pt x="101346" y="187643"/>
                  </a:lnTo>
                  <a:lnTo>
                    <a:pt x="35433" y="65723"/>
                  </a:lnTo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7" name="Google Shape;297;p11"/>
            <p:cNvSpPr/>
            <p:nvPr/>
          </p:nvSpPr>
          <p:spPr>
            <a:xfrm>
              <a:off x="3955649" y="4684362"/>
              <a:ext cx="123825" cy="152400"/>
            </a:xfrm>
            <a:custGeom>
              <a:avLst/>
              <a:gdLst/>
              <a:ahLst/>
              <a:cxnLst/>
              <a:rect l="l" t="t" r="r" b="b"/>
              <a:pathLst>
                <a:path w="123825" h="152400" extrusionOk="0">
                  <a:moveTo>
                    <a:pt x="132384" y="67818"/>
                  </a:moveTo>
                  <a:lnTo>
                    <a:pt x="50946" y="0"/>
                  </a:lnTo>
                  <a:lnTo>
                    <a:pt x="46088" y="2953"/>
                  </a:lnTo>
                  <a:cubicBezTo>
                    <a:pt x="46088" y="2953"/>
                    <a:pt x="25228" y="-1524"/>
                    <a:pt x="14179" y="3715"/>
                  </a:cubicBezTo>
                  <a:cubicBezTo>
                    <a:pt x="3225" y="8954"/>
                    <a:pt x="2558" y="19812"/>
                    <a:pt x="8559" y="33242"/>
                  </a:cubicBezTo>
                  <a:cubicBezTo>
                    <a:pt x="14560" y="46768"/>
                    <a:pt x="17417" y="50483"/>
                    <a:pt x="10369" y="51626"/>
                  </a:cubicBezTo>
                  <a:cubicBezTo>
                    <a:pt x="3321" y="52769"/>
                    <a:pt x="749" y="56864"/>
                    <a:pt x="82" y="60960"/>
                  </a:cubicBezTo>
                  <a:cubicBezTo>
                    <a:pt x="-585" y="65056"/>
                    <a:pt x="2940" y="70676"/>
                    <a:pt x="6083" y="71057"/>
                  </a:cubicBezTo>
                  <a:cubicBezTo>
                    <a:pt x="9226" y="71438"/>
                    <a:pt x="13893" y="68104"/>
                    <a:pt x="12083" y="66961"/>
                  </a:cubicBezTo>
                  <a:cubicBezTo>
                    <a:pt x="10274" y="65818"/>
                    <a:pt x="6369" y="65056"/>
                    <a:pt x="8845" y="62484"/>
                  </a:cubicBezTo>
                  <a:cubicBezTo>
                    <a:pt x="11321" y="59817"/>
                    <a:pt x="18465" y="63913"/>
                    <a:pt x="18084" y="68771"/>
                  </a:cubicBezTo>
                  <a:cubicBezTo>
                    <a:pt x="18084" y="68771"/>
                    <a:pt x="16655" y="88202"/>
                    <a:pt x="22656" y="110300"/>
                  </a:cubicBezTo>
                  <a:cubicBezTo>
                    <a:pt x="27990" y="129826"/>
                    <a:pt x="36087" y="146399"/>
                    <a:pt x="37134" y="157448"/>
                  </a:cubicBezTo>
                  <a:lnTo>
                    <a:pt x="73044" y="123634"/>
                  </a:lnTo>
                  <a:lnTo>
                    <a:pt x="73044" y="123634"/>
                  </a:lnTo>
                  <a:lnTo>
                    <a:pt x="73044" y="123634"/>
                  </a:lnTo>
                  <a:lnTo>
                    <a:pt x="132384" y="67818"/>
                  </a:lnTo>
                  <a:close/>
                  <a:moveTo>
                    <a:pt x="13512" y="17621"/>
                  </a:moveTo>
                  <a:cubicBezTo>
                    <a:pt x="18465" y="8287"/>
                    <a:pt x="34372" y="14669"/>
                    <a:pt x="34372" y="14669"/>
                  </a:cubicBezTo>
                  <a:cubicBezTo>
                    <a:pt x="34372" y="14669"/>
                    <a:pt x="25133" y="26575"/>
                    <a:pt x="23704" y="37147"/>
                  </a:cubicBezTo>
                  <a:cubicBezTo>
                    <a:pt x="23704" y="37052"/>
                    <a:pt x="6464" y="30766"/>
                    <a:pt x="13512" y="17621"/>
                  </a:cubicBezTo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8" name="Google Shape;298;p11"/>
            <p:cNvSpPr/>
            <p:nvPr/>
          </p:nvSpPr>
          <p:spPr>
            <a:xfrm>
              <a:off x="4320730" y="4854288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197" y="1197"/>
                  </a:moveTo>
                  <a:lnTo>
                    <a:pt x="29997" y="9600"/>
                  </a:lnTo>
                  <a:cubicBezTo>
                    <a:pt x="19200" y="11994"/>
                    <a:pt x="9600" y="14400"/>
                    <a:pt x="0" y="15597"/>
                  </a:cubicBezTo>
                  <a:lnTo>
                    <a:pt x="7194" y="0"/>
                  </a:lnTo>
                  <a:lnTo>
                    <a:pt x="25197" y="1197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9" name="Google Shape;299;p11"/>
            <p:cNvSpPr/>
            <p:nvPr/>
          </p:nvSpPr>
          <p:spPr>
            <a:xfrm>
              <a:off x="4245577" y="4851431"/>
              <a:ext cx="76200" cy="104775"/>
            </a:xfrm>
            <a:custGeom>
              <a:avLst/>
              <a:gdLst/>
              <a:ahLst/>
              <a:cxnLst/>
              <a:rect l="l" t="t" r="r" b="b"/>
              <a:pathLst>
                <a:path w="76200" h="104775" extrusionOk="0">
                  <a:moveTo>
                    <a:pt x="75152" y="4096"/>
                  </a:moveTo>
                  <a:cubicBezTo>
                    <a:pt x="71628" y="4858"/>
                    <a:pt x="69247" y="5239"/>
                    <a:pt x="69247" y="5239"/>
                  </a:cubicBezTo>
                  <a:cubicBezTo>
                    <a:pt x="69247" y="5239"/>
                    <a:pt x="68866" y="10096"/>
                    <a:pt x="67818" y="21336"/>
                  </a:cubicBezTo>
                  <a:cubicBezTo>
                    <a:pt x="66770" y="32575"/>
                    <a:pt x="63532" y="31051"/>
                    <a:pt x="62484" y="40005"/>
                  </a:cubicBezTo>
                  <a:cubicBezTo>
                    <a:pt x="61436" y="48958"/>
                    <a:pt x="64579" y="51245"/>
                    <a:pt x="67151" y="59817"/>
                  </a:cubicBezTo>
                  <a:cubicBezTo>
                    <a:pt x="69628" y="68485"/>
                    <a:pt x="67151" y="69914"/>
                    <a:pt x="72104" y="75914"/>
                  </a:cubicBezTo>
                  <a:cubicBezTo>
                    <a:pt x="77057" y="81915"/>
                    <a:pt x="79153" y="89345"/>
                    <a:pt x="79153" y="92012"/>
                  </a:cubicBezTo>
                  <a:cubicBezTo>
                    <a:pt x="79153" y="94583"/>
                    <a:pt x="73152" y="93154"/>
                    <a:pt x="67818" y="93821"/>
                  </a:cubicBezTo>
                  <a:cubicBezTo>
                    <a:pt x="62484" y="94583"/>
                    <a:pt x="62484" y="95250"/>
                    <a:pt x="59722" y="94964"/>
                  </a:cubicBezTo>
                  <a:cubicBezTo>
                    <a:pt x="56864" y="94583"/>
                    <a:pt x="57531" y="93536"/>
                    <a:pt x="57531" y="88201"/>
                  </a:cubicBezTo>
                  <a:cubicBezTo>
                    <a:pt x="57531" y="82963"/>
                    <a:pt x="54007" y="80391"/>
                    <a:pt x="54007" y="80391"/>
                  </a:cubicBezTo>
                  <a:lnTo>
                    <a:pt x="50483" y="82582"/>
                  </a:lnTo>
                  <a:lnTo>
                    <a:pt x="45148" y="79629"/>
                  </a:lnTo>
                  <a:cubicBezTo>
                    <a:pt x="45148" y="79629"/>
                    <a:pt x="44101" y="76676"/>
                    <a:pt x="44768" y="70295"/>
                  </a:cubicBezTo>
                  <a:cubicBezTo>
                    <a:pt x="45434" y="64008"/>
                    <a:pt x="40577" y="39338"/>
                    <a:pt x="40577" y="39338"/>
                  </a:cubicBezTo>
                  <a:lnTo>
                    <a:pt x="31337" y="54673"/>
                  </a:lnTo>
                  <a:cubicBezTo>
                    <a:pt x="29528" y="88678"/>
                    <a:pt x="45529" y="102489"/>
                    <a:pt x="45529" y="102489"/>
                  </a:cubicBezTo>
                  <a:lnTo>
                    <a:pt x="43815" y="108109"/>
                  </a:lnTo>
                  <a:cubicBezTo>
                    <a:pt x="43815" y="108109"/>
                    <a:pt x="38862" y="108585"/>
                    <a:pt x="28575" y="107728"/>
                  </a:cubicBezTo>
                  <a:cubicBezTo>
                    <a:pt x="18288" y="106966"/>
                    <a:pt x="16859" y="102489"/>
                    <a:pt x="16859" y="102489"/>
                  </a:cubicBezTo>
                  <a:lnTo>
                    <a:pt x="18288" y="91630"/>
                  </a:lnTo>
                  <a:lnTo>
                    <a:pt x="11621" y="93821"/>
                  </a:lnTo>
                  <a:lnTo>
                    <a:pt x="7048" y="88964"/>
                  </a:lnTo>
                  <a:cubicBezTo>
                    <a:pt x="7048" y="88964"/>
                    <a:pt x="6001" y="86677"/>
                    <a:pt x="7715" y="81915"/>
                  </a:cubicBezTo>
                  <a:cubicBezTo>
                    <a:pt x="9525" y="77057"/>
                    <a:pt x="9525" y="46387"/>
                    <a:pt x="10573" y="28766"/>
                  </a:cubicBezTo>
                  <a:cubicBezTo>
                    <a:pt x="11621" y="11144"/>
                    <a:pt x="5620" y="8192"/>
                    <a:pt x="2096" y="2191"/>
                  </a:cubicBezTo>
                  <a:cubicBezTo>
                    <a:pt x="1524" y="1238"/>
                    <a:pt x="857" y="571"/>
                    <a:pt x="0" y="0"/>
                  </a:cubicBezTo>
                  <a:lnTo>
                    <a:pt x="75819" y="2762"/>
                  </a:lnTo>
                  <a:lnTo>
                    <a:pt x="75152" y="4096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0" name="Google Shape;300;p11"/>
            <p:cNvSpPr/>
            <p:nvPr/>
          </p:nvSpPr>
          <p:spPr>
            <a:xfrm>
              <a:off x="4148708" y="4730749"/>
              <a:ext cx="171450" cy="114300"/>
            </a:xfrm>
            <a:custGeom>
              <a:avLst/>
              <a:gdLst/>
              <a:ahLst/>
              <a:cxnLst/>
              <a:rect l="l" t="t" r="r" b="b"/>
              <a:pathLst>
                <a:path w="171450" h="114300" extrusionOk="0">
                  <a:moveTo>
                    <a:pt x="26003" y="93440"/>
                  </a:moveTo>
                  <a:lnTo>
                    <a:pt x="107251" y="0"/>
                  </a:lnTo>
                  <a:lnTo>
                    <a:pt x="173164" y="122015"/>
                  </a:lnTo>
                  <a:lnTo>
                    <a:pt x="172498" y="123444"/>
                  </a:lnTo>
                  <a:lnTo>
                    <a:pt x="96679" y="120682"/>
                  </a:lnTo>
                  <a:cubicBezTo>
                    <a:pt x="92392" y="117634"/>
                    <a:pt x="84772" y="119063"/>
                    <a:pt x="74295" y="118777"/>
                  </a:cubicBezTo>
                  <a:cubicBezTo>
                    <a:pt x="61913" y="118396"/>
                    <a:pt x="28575" y="117253"/>
                    <a:pt x="14478" y="120301"/>
                  </a:cubicBezTo>
                  <a:cubicBezTo>
                    <a:pt x="7810" y="121730"/>
                    <a:pt x="3905" y="122873"/>
                    <a:pt x="0" y="123254"/>
                  </a:cubicBezTo>
                  <a:lnTo>
                    <a:pt x="26003" y="93440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1" name="Google Shape;301;p11"/>
            <p:cNvSpPr/>
            <p:nvPr/>
          </p:nvSpPr>
          <p:spPr>
            <a:xfrm>
              <a:off x="4321873" y="4668265"/>
              <a:ext cx="161925" cy="180975"/>
            </a:xfrm>
            <a:custGeom>
              <a:avLst/>
              <a:gdLst/>
              <a:ahLst/>
              <a:cxnLst/>
              <a:rect l="l" t="t" r="r" b="b"/>
              <a:pathLst>
                <a:path w="161925" h="180975" extrusionOk="0">
                  <a:moveTo>
                    <a:pt x="58769" y="172022"/>
                  </a:moveTo>
                  <a:cubicBezTo>
                    <a:pt x="46006" y="173165"/>
                    <a:pt x="27241" y="179451"/>
                    <a:pt x="18002" y="182499"/>
                  </a:cubicBezTo>
                  <a:cubicBezTo>
                    <a:pt x="13906" y="183833"/>
                    <a:pt x="8382" y="185166"/>
                    <a:pt x="3620" y="186214"/>
                  </a:cubicBezTo>
                  <a:lnTo>
                    <a:pt x="857" y="186023"/>
                  </a:lnTo>
                  <a:lnTo>
                    <a:pt x="0" y="184499"/>
                  </a:lnTo>
                  <a:lnTo>
                    <a:pt x="69628" y="21050"/>
                  </a:lnTo>
                  <a:cubicBezTo>
                    <a:pt x="72104" y="20098"/>
                    <a:pt x="73247" y="18669"/>
                    <a:pt x="73247" y="18669"/>
                  </a:cubicBezTo>
                  <a:cubicBezTo>
                    <a:pt x="92012" y="0"/>
                    <a:pt x="103727" y="0"/>
                    <a:pt x="104775" y="0"/>
                  </a:cubicBezTo>
                  <a:cubicBezTo>
                    <a:pt x="105823" y="0"/>
                    <a:pt x="101632" y="18669"/>
                    <a:pt x="101632" y="18669"/>
                  </a:cubicBezTo>
                  <a:cubicBezTo>
                    <a:pt x="131350" y="-4858"/>
                    <a:pt x="138779" y="11240"/>
                    <a:pt x="138779" y="11240"/>
                  </a:cubicBezTo>
                  <a:cubicBezTo>
                    <a:pt x="138779" y="11240"/>
                    <a:pt x="126778" y="31051"/>
                    <a:pt x="124301" y="36290"/>
                  </a:cubicBezTo>
                  <a:cubicBezTo>
                    <a:pt x="121825" y="41529"/>
                    <a:pt x="121063" y="46006"/>
                    <a:pt x="119729" y="49054"/>
                  </a:cubicBezTo>
                  <a:cubicBezTo>
                    <a:pt x="118300" y="52007"/>
                    <a:pt x="112300" y="66199"/>
                    <a:pt x="112300" y="66199"/>
                  </a:cubicBezTo>
                  <a:cubicBezTo>
                    <a:pt x="123254" y="83725"/>
                    <a:pt x="136398" y="90869"/>
                    <a:pt x="147352" y="95726"/>
                  </a:cubicBezTo>
                  <a:cubicBezTo>
                    <a:pt x="158305" y="100584"/>
                    <a:pt x="162973" y="97250"/>
                    <a:pt x="164687" y="96488"/>
                  </a:cubicBezTo>
                  <a:cubicBezTo>
                    <a:pt x="166497" y="95726"/>
                    <a:pt x="170688" y="100584"/>
                    <a:pt x="170688" y="100584"/>
                  </a:cubicBezTo>
                  <a:cubicBezTo>
                    <a:pt x="170688" y="100584"/>
                    <a:pt x="169640" y="118586"/>
                    <a:pt x="170688" y="125254"/>
                  </a:cubicBezTo>
                  <a:cubicBezTo>
                    <a:pt x="171736" y="132017"/>
                    <a:pt x="164306" y="132302"/>
                    <a:pt x="164306" y="132302"/>
                  </a:cubicBezTo>
                  <a:cubicBezTo>
                    <a:pt x="164306" y="132302"/>
                    <a:pt x="160020" y="134969"/>
                    <a:pt x="150781" y="140875"/>
                  </a:cubicBezTo>
                  <a:cubicBezTo>
                    <a:pt x="141541" y="146875"/>
                    <a:pt x="124206" y="157258"/>
                    <a:pt x="102679" y="166307"/>
                  </a:cubicBezTo>
                  <a:cubicBezTo>
                    <a:pt x="81153" y="175355"/>
                    <a:pt x="71533" y="170879"/>
                    <a:pt x="58769" y="172022"/>
                  </a:cubicBezTo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2" name="Google Shape;302;p11"/>
            <p:cNvSpPr/>
            <p:nvPr/>
          </p:nvSpPr>
          <p:spPr>
            <a:xfrm>
              <a:off x="4028598" y="4752180"/>
              <a:ext cx="142875" cy="95250"/>
            </a:xfrm>
            <a:custGeom>
              <a:avLst/>
              <a:gdLst/>
              <a:ahLst/>
              <a:cxnLst/>
              <a:rect l="l" t="t" r="r" b="b"/>
              <a:pathLst>
                <a:path w="142875" h="95250" extrusionOk="0">
                  <a:moveTo>
                    <a:pt x="59436" y="0"/>
                  </a:moveTo>
                  <a:lnTo>
                    <a:pt x="146113" y="72104"/>
                  </a:lnTo>
                  <a:lnTo>
                    <a:pt x="120110" y="102013"/>
                  </a:lnTo>
                  <a:cubicBezTo>
                    <a:pt x="115729" y="102489"/>
                    <a:pt x="111347" y="102108"/>
                    <a:pt x="103061" y="100108"/>
                  </a:cubicBezTo>
                  <a:cubicBezTo>
                    <a:pt x="87535" y="96393"/>
                    <a:pt x="62294" y="84011"/>
                    <a:pt x="62294" y="84011"/>
                  </a:cubicBezTo>
                  <a:lnTo>
                    <a:pt x="0" y="55912"/>
                  </a:lnTo>
                  <a:lnTo>
                    <a:pt x="5943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3" name="Google Shape;303;p11"/>
            <p:cNvSpPr/>
            <p:nvPr/>
          </p:nvSpPr>
          <p:spPr>
            <a:xfrm>
              <a:off x="4322730" y="4854288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4797" y="2406"/>
                  </a:moveTo>
                  <a:cubicBezTo>
                    <a:pt x="24000" y="4800"/>
                    <a:pt x="14400" y="7206"/>
                    <a:pt x="4800" y="8403"/>
                  </a:cubicBezTo>
                  <a:lnTo>
                    <a:pt x="0" y="0"/>
                  </a:lnTo>
                  <a:lnTo>
                    <a:pt x="34797" y="2406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4" name="Google Shape;304;p11"/>
            <p:cNvSpPr/>
            <p:nvPr/>
          </p:nvSpPr>
          <p:spPr>
            <a:xfrm>
              <a:off x="3972357" y="4807997"/>
              <a:ext cx="123825" cy="152400"/>
            </a:xfrm>
            <a:custGeom>
              <a:avLst/>
              <a:gdLst/>
              <a:ahLst/>
              <a:cxnLst/>
              <a:rect l="l" t="t" r="r" b="b"/>
              <a:pathLst>
                <a:path w="123825" h="152400" extrusionOk="0">
                  <a:moveTo>
                    <a:pt x="118630" y="28194"/>
                  </a:moveTo>
                  <a:cubicBezTo>
                    <a:pt x="118630" y="28194"/>
                    <a:pt x="119011" y="29242"/>
                    <a:pt x="115772" y="38672"/>
                  </a:cubicBezTo>
                  <a:cubicBezTo>
                    <a:pt x="112534" y="48006"/>
                    <a:pt x="104437" y="54388"/>
                    <a:pt x="99866" y="61817"/>
                  </a:cubicBezTo>
                  <a:cubicBezTo>
                    <a:pt x="95293" y="69342"/>
                    <a:pt x="97389" y="89059"/>
                    <a:pt x="101580" y="95822"/>
                  </a:cubicBezTo>
                  <a:cubicBezTo>
                    <a:pt x="105866" y="102584"/>
                    <a:pt x="127107" y="129826"/>
                    <a:pt x="127107" y="129826"/>
                  </a:cubicBezTo>
                  <a:cubicBezTo>
                    <a:pt x="127107" y="129826"/>
                    <a:pt x="127774" y="133160"/>
                    <a:pt x="120344" y="133922"/>
                  </a:cubicBezTo>
                  <a:cubicBezTo>
                    <a:pt x="112915" y="134588"/>
                    <a:pt x="102628" y="133922"/>
                    <a:pt x="102628" y="133922"/>
                  </a:cubicBezTo>
                  <a:cubicBezTo>
                    <a:pt x="103009" y="126778"/>
                    <a:pt x="97294" y="118205"/>
                    <a:pt x="95198" y="116300"/>
                  </a:cubicBezTo>
                  <a:cubicBezTo>
                    <a:pt x="93103" y="114395"/>
                    <a:pt x="89864" y="121158"/>
                    <a:pt x="89864" y="121158"/>
                  </a:cubicBezTo>
                  <a:cubicBezTo>
                    <a:pt x="89864" y="121158"/>
                    <a:pt x="83483" y="122682"/>
                    <a:pt x="83101" y="118586"/>
                  </a:cubicBezTo>
                  <a:cubicBezTo>
                    <a:pt x="82720" y="114491"/>
                    <a:pt x="76720" y="100203"/>
                    <a:pt x="72814" y="89059"/>
                  </a:cubicBezTo>
                  <a:cubicBezTo>
                    <a:pt x="68909" y="77819"/>
                    <a:pt x="59384" y="68104"/>
                    <a:pt x="59384" y="68104"/>
                  </a:cubicBezTo>
                  <a:lnTo>
                    <a:pt x="60813" y="59531"/>
                  </a:lnTo>
                  <a:cubicBezTo>
                    <a:pt x="60813" y="59531"/>
                    <a:pt x="50240" y="64008"/>
                    <a:pt x="42715" y="71533"/>
                  </a:cubicBezTo>
                  <a:cubicBezTo>
                    <a:pt x="35286" y="79057"/>
                    <a:pt x="31000" y="84963"/>
                    <a:pt x="29285" y="98489"/>
                  </a:cubicBezTo>
                  <a:cubicBezTo>
                    <a:pt x="27475" y="112014"/>
                    <a:pt x="29952" y="122015"/>
                    <a:pt x="32428" y="126492"/>
                  </a:cubicBezTo>
                  <a:cubicBezTo>
                    <a:pt x="34905" y="130969"/>
                    <a:pt x="33857" y="130969"/>
                    <a:pt x="36334" y="136970"/>
                  </a:cubicBezTo>
                  <a:cubicBezTo>
                    <a:pt x="38810" y="142875"/>
                    <a:pt x="40906" y="152686"/>
                    <a:pt x="40906" y="152686"/>
                  </a:cubicBezTo>
                  <a:lnTo>
                    <a:pt x="39096" y="152686"/>
                  </a:lnTo>
                  <a:cubicBezTo>
                    <a:pt x="33762" y="153829"/>
                    <a:pt x="12235" y="150019"/>
                    <a:pt x="12235" y="150019"/>
                  </a:cubicBezTo>
                  <a:lnTo>
                    <a:pt x="11473" y="135446"/>
                  </a:lnTo>
                  <a:lnTo>
                    <a:pt x="4711" y="136208"/>
                  </a:lnTo>
                  <a:lnTo>
                    <a:pt x="2234" y="128778"/>
                  </a:lnTo>
                  <a:cubicBezTo>
                    <a:pt x="2234" y="128778"/>
                    <a:pt x="5377" y="118681"/>
                    <a:pt x="6520" y="103346"/>
                  </a:cubicBezTo>
                  <a:cubicBezTo>
                    <a:pt x="7568" y="88011"/>
                    <a:pt x="-2338" y="72676"/>
                    <a:pt x="520" y="67437"/>
                  </a:cubicBezTo>
                  <a:cubicBezTo>
                    <a:pt x="3377" y="62198"/>
                    <a:pt x="19284" y="48768"/>
                    <a:pt x="20332" y="37910"/>
                  </a:cubicBezTo>
                  <a:cubicBezTo>
                    <a:pt x="20427" y="36671"/>
                    <a:pt x="20427" y="35243"/>
                    <a:pt x="20236" y="33814"/>
                  </a:cubicBezTo>
                  <a:lnTo>
                    <a:pt x="56146" y="0"/>
                  </a:lnTo>
                  <a:lnTo>
                    <a:pt x="118630" y="28194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5" name="Google Shape;305;p11"/>
            <p:cNvSpPr/>
            <p:nvPr/>
          </p:nvSpPr>
          <p:spPr>
            <a:xfrm>
              <a:off x="4006595" y="4652147"/>
              <a:ext cx="247650" cy="171450"/>
            </a:xfrm>
            <a:custGeom>
              <a:avLst/>
              <a:gdLst/>
              <a:ahLst/>
              <a:cxnLst/>
              <a:rect l="l" t="t" r="r" b="b"/>
              <a:pathLst>
                <a:path w="247650" h="171450" extrusionOk="0">
                  <a:moveTo>
                    <a:pt x="168116" y="172042"/>
                  </a:moveTo>
                  <a:lnTo>
                    <a:pt x="81439" y="99938"/>
                  </a:lnTo>
                  <a:lnTo>
                    <a:pt x="81439" y="99938"/>
                  </a:lnTo>
                  <a:lnTo>
                    <a:pt x="81439" y="99938"/>
                  </a:lnTo>
                  <a:lnTo>
                    <a:pt x="0" y="32215"/>
                  </a:lnTo>
                  <a:lnTo>
                    <a:pt x="19526" y="20214"/>
                  </a:lnTo>
                  <a:cubicBezTo>
                    <a:pt x="70866" y="-7028"/>
                    <a:pt x="111919" y="21"/>
                    <a:pt x="145923" y="3355"/>
                  </a:cubicBezTo>
                  <a:cubicBezTo>
                    <a:pt x="172117" y="5926"/>
                    <a:pt x="193643" y="8593"/>
                    <a:pt x="213836" y="12880"/>
                  </a:cubicBezTo>
                  <a:lnTo>
                    <a:pt x="249269" y="78602"/>
                  </a:lnTo>
                  <a:lnTo>
                    <a:pt x="168116" y="172042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6" name="Google Shape;306;p11"/>
            <p:cNvSpPr/>
            <p:nvPr/>
          </p:nvSpPr>
          <p:spPr>
            <a:xfrm>
              <a:off x="4321301" y="48528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194" y="0"/>
                  </a:moveTo>
                  <a:lnTo>
                    <a:pt x="18003" y="19200"/>
                  </a:lnTo>
                  <a:lnTo>
                    <a:pt x="0" y="18003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7" name="Google Shape;307;p11"/>
            <p:cNvSpPr/>
            <p:nvPr/>
          </p:nvSpPr>
          <p:spPr>
            <a:xfrm>
              <a:off x="4220526" y="4665122"/>
              <a:ext cx="161925" cy="19050"/>
            </a:xfrm>
            <a:custGeom>
              <a:avLst/>
              <a:gdLst/>
              <a:ahLst/>
              <a:cxnLst/>
              <a:rect l="l" t="t" r="r" b="b"/>
              <a:pathLst>
                <a:path w="161925" h="19050" extrusionOk="0">
                  <a:moveTo>
                    <a:pt x="0" y="0"/>
                  </a:moveTo>
                  <a:cubicBezTo>
                    <a:pt x="6001" y="1238"/>
                    <a:pt x="11906" y="2667"/>
                    <a:pt x="17812" y="4286"/>
                  </a:cubicBezTo>
                  <a:cubicBezTo>
                    <a:pt x="43339" y="11430"/>
                    <a:pt x="71628" y="7620"/>
                    <a:pt x="104204" y="9906"/>
                  </a:cubicBezTo>
                  <a:cubicBezTo>
                    <a:pt x="136779" y="12192"/>
                    <a:pt x="146685" y="18859"/>
                    <a:pt x="158401" y="23336"/>
                  </a:cubicBezTo>
                  <a:cubicBezTo>
                    <a:pt x="164402" y="25622"/>
                    <a:pt x="168402" y="25146"/>
                    <a:pt x="171069" y="24194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8" name="Google Shape;308;p11"/>
            <p:cNvSpPr/>
            <p:nvPr/>
          </p:nvSpPr>
          <p:spPr>
            <a:xfrm>
              <a:off x="3955649" y="4684362"/>
              <a:ext cx="66675" cy="152400"/>
            </a:xfrm>
            <a:custGeom>
              <a:avLst/>
              <a:gdLst/>
              <a:ahLst/>
              <a:cxnLst/>
              <a:rect l="l" t="t" r="r" b="b"/>
              <a:pathLst>
                <a:path w="66675" h="152400" extrusionOk="0">
                  <a:moveTo>
                    <a:pt x="50946" y="0"/>
                  </a:moveTo>
                  <a:lnTo>
                    <a:pt x="46088" y="2953"/>
                  </a:lnTo>
                  <a:cubicBezTo>
                    <a:pt x="46088" y="2953"/>
                    <a:pt x="25228" y="-1524"/>
                    <a:pt x="14179" y="3715"/>
                  </a:cubicBezTo>
                  <a:cubicBezTo>
                    <a:pt x="3225" y="8954"/>
                    <a:pt x="2558" y="19812"/>
                    <a:pt x="8559" y="33242"/>
                  </a:cubicBezTo>
                  <a:cubicBezTo>
                    <a:pt x="14560" y="46768"/>
                    <a:pt x="17417" y="50483"/>
                    <a:pt x="10369" y="51626"/>
                  </a:cubicBezTo>
                  <a:cubicBezTo>
                    <a:pt x="3321" y="52769"/>
                    <a:pt x="749" y="56864"/>
                    <a:pt x="82" y="60960"/>
                  </a:cubicBezTo>
                  <a:cubicBezTo>
                    <a:pt x="-585" y="65056"/>
                    <a:pt x="2940" y="70676"/>
                    <a:pt x="6083" y="71057"/>
                  </a:cubicBezTo>
                  <a:cubicBezTo>
                    <a:pt x="9226" y="71438"/>
                    <a:pt x="13893" y="68104"/>
                    <a:pt x="12083" y="66961"/>
                  </a:cubicBezTo>
                  <a:cubicBezTo>
                    <a:pt x="10274" y="65818"/>
                    <a:pt x="6369" y="65056"/>
                    <a:pt x="8845" y="62484"/>
                  </a:cubicBezTo>
                  <a:cubicBezTo>
                    <a:pt x="11321" y="59817"/>
                    <a:pt x="18465" y="63913"/>
                    <a:pt x="18084" y="68771"/>
                  </a:cubicBezTo>
                  <a:cubicBezTo>
                    <a:pt x="18084" y="68771"/>
                    <a:pt x="16655" y="88202"/>
                    <a:pt x="22656" y="110300"/>
                  </a:cubicBezTo>
                  <a:cubicBezTo>
                    <a:pt x="27990" y="129826"/>
                    <a:pt x="36087" y="146399"/>
                    <a:pt x="37134" y="157448"/>
                  </a:cubicBezTo>
                  <a:lnTo>
                    <a:pt x="73044" y="123634"/>
                  </a:lnTo>
                  <a:lnTo>
                    <a:pt x="73044" y="123634"/>
                  </a:lnTo>
                  <a:lnTo>
                    <a:pt x="73044" y="123634"/>
                  </a:lnTo>
                  <a:moveTo>
                    <a:pt x="13512" y="17621"/>
                  </a:moveTo>
                  <a:cubicBezTo>
                    <a:pt x="18465" y="8287"/>
                    <a:pt x="34372" y="14669"/>
                    <a:pt x="34372" y="14669"/>
                  </a:cubicBezTo>
                  <a:cubicBezTo>
                    <a:pt x="34372" y="14669"/>
                    <a:pt x="25133" y="26575"/>
                    <a:pt x="23704" y="37147"/>
                  </a:cubicBezTo>
                  <a:cubicBezTo>
                    <a:pt x="23704" y="37052"/>
                    <a:pt x="6464" y="30766"/>
                    <a:pt x="13512" y="17621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9" name="Google Shape;309;p11"/>
            <p:cNvSpPr/>
            <p:nvPr/>
          </p:nvSpPr>
          <p:spPr>
            <a:xfrm>
              <a:off x="4320730" y="4854288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197" y="1197"/>
                  </a:moveTo>
                  <a:lnTo>
                    <a:pt x="29997" y="9600"/>
                  </a:lnTo>
                  <a:cubicBezTo>
                    <a:pt x="19200" y="11994"/>
                    <a:pt x="9600" y="14400"/>
                    <a:pt x="0" y="15597"/>
                  </a:cubicBezTo>
                  <a:lnTo>
                    <a:pt x="7194" y="0"/>
                  </a:lnTo>
                  <a:lnTo>
                    <a:pt x="25197" y="1197"/>
                  </a:lnTo>
                  <a:close/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0" name="Google Shape;310;p11"/>
            <p:cNvSpPr/>
            <p:nvPr/>
          </p:nvSpPr>
          <p:spPr>
            <a:xfrm>
              <a:off x="4245577" y="4851431"/>
              <a:ext cx="76200" cy="104775"/>
            </a:xfrm>
            <a:custGeom>
              <a:avLst/>
              <a:gdLst/>
              <a:ahLst/>
              <a:cxnLst/>
              <a:rect l="l" t="t" r="r" b="b"/>
              <a:pathLst>
                <a:path w="76200" h="104775" extrusionOk="0">
                  <a:moveTo>
                    <a:pt x="75152" y="4096"/>
                  </a:moveTo>
                  <a:cubicBezTo>
                    <a:pt x="71628" y="4858"/>
                    <a:pt x="69247" y="5239"/>
                    <a:pt x="69247" y="5239"/>
                  </a:cubicBezTo>
                  <a:cubicBezTo>
                    <a:pt x="69247" y="5239"/>
                    <a:pt x="68866" y="10096"/>
                    <a:pt x="67818" y="21336"/>
                  </a:cubicBezTo>
                  <a:cubicBezTo>
                    <a:pt x="66770" y="32575"/>
                    <a:pt x="63532" y="31051"/>
                    <a:pt x="62484" y="40005"/>
                  </a:cubicBezTo>
                  <a:cubicBezTo>
                    <a:pt x="61436" y="48958"/>
                    <a:pt x="64579" y="51245"/>
                    <a:pt x="67151" y="59817"/>
                  </a:cubicBezTo>
                  <a:cubicBezTo>
                    <a:pt x="69628" y="68485"/>
                    <a:pt x="67151" y="69914"/>
                    <a:pt x="72104" y="75914"/>
                  </a:cubicBezTo>
                  <a:cubicBezTo>
                    <a:pt x="77057" y="81915"/>
                    <a:pt x="79153" y="89345"/>
                    <a:pt x="79153" y="92012"/>
                  </a:cubicBezTo>
                  <a:cubicBezTo>
                    <a:pt x="79153" y="94583"/>
                    <a:pt x="73152" y="93154"/>
                    <a:pt x="67818" y="93821"/>
                  </a:cubicBezTo>
                  <a:cubicBezTo>
                    <a:pt x="62484" y="94583"/>
                    <a:pt x="62484" y="95250"/>
                    <a:pt x="59722" y="94964"/>
                  </a:cubicBezTo>
                  <a:cubicBezTo>
                    <a:pt x="56864" y="94583"/>
                    <a:pt x="57531" y="93536"/>
                    <a:pt x="57531" y="88201"/>
                  </a:cubicBezTo>
                  <a:cubicBezTo>
                    <a:pt x="57531" y="82963"/>
                    <a:pt x="54007" y="80391"/>
                    <a:pt x="54007" y="80391"/>
                  </a:cubicBezTo>
                  <a:lnTo>
                    <a:pt x="50483" y="82582"/>
                  </a:lnTo>
                  <a:lnTo>
                    <a:pt x="45148" y="79629"/>
                  </a:lnTo>
                  <a:cubicBezTo>
                    <a:pt x="45148" y="79629"/>
                    <a:pt x="44101" y="76676"/>
                    <a:pt x="44768" y="70295"/>
                  </a:cubicBezTo>
                  <a:cubicBezTo>
                    <a:pt x="45434" y="64008"/>
                    <a:pt x="40577" y="39338"/>
                    <a:pt x="40577" y="39338"/>
                  </a:cubicBezTo>
                  <a:lnTo>
                    <a:pt x="31337" y="54673"/>
                  </a:lnTo>
                  <a:cubicBezTo>
                    <a:pt x="29528" y="88678"/>
                    <a:pt x="45529" y="102489"/>
                    <a:pt x="45529" y="102489"/>
                  </a:cubicBezTo>
                  <a:lnTo>
                    <a:pt x="43815" y="108109"/>
                  </a:lnTo>
                  <a:cubicBezTo>
                    <a:pt x="43815" y="108109"/>
                    <a:pt x="38862" y="108585"/>
                    <a:pt x="28575" y="107728"/>
                  </a:cubicBezTo>
                  <a:cubicBezTo>
                    <a:pt x="18288" y="106966"/>
                    <a:pt x="16859" y="102489"/>
                    <a:pt x="16859" y="102489"/>
                  </a:cubicBezTo>
                  <a:lnTo>
                    <a:pt x="18288" y="91630"/>
                  </a:lnTo>
                  <a:lnTo>
                    <a:pt x="11621" y="93821"/>
                  </a:lnTo>
                  <a:lnTo>
                    <a:pt x="7048" y="88964"/>
                  </a:lnTo>
                  <a:cubicBezTo>
                    <a:pt x="7048" y="88964"/>
                    <a:pt x="6001" y="86677"/>
                    <a:pt x="7715" y="81915"/>
                  </a:cubicBezTo>
                  <a:cubicBezTo>
                    <a:pt x="9525" y="77057"/>
                    <a:pt x="9525" y="46387"/>
                    <a:pt x="10573" y="28766"/>
                  </a:cubicBezTo>
                  <a:cubicBezTo>
                    <a:pt x="11621" y="11144"/>
                    <a:pt x="5620" y="8192"/>
                    <a:pt x="2096" y="2191"/>
                  </a:cubicBezTo>
                  <a:cubicBezTo>
                    <a:pt x="1524" y="1238"/>
                    <a:pt x="857" y="571"/>
                    <a:pt x="0" y="0"/>
                  </a:cubicBezTo>
                  <a:lnTo>
                    <a:pt x="75819" y="2762"/>
                  </a:lnTo>
                  <a:lnTo>
                    <a:pt x="75152" y="4096"/>
                  </a:lnTo>
                  <a:close/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1" name="Google Shape;311;p11"/>
            <p:cNvSpPr/>
            <p:nvPr/>
          </p:nvSpPr>
          <p:spPr>
            <a:xfrm>
              <a:off x="4148708" y="4849093"/>
              <a:ext cx="171450" cy="9525"/>
            </a:xfrm>
            <a:custGeom>
              <a:avLst/>
              <a:gdLst/>
              <a:ahLst/>
              <a:cxnLst/>
              <a:rect l="l" t="t" r="r" b="b"/>
              <a:pathLst>
                <a:path w="171450" h="120000" extrusionOk="0">
                  <a:moveTo>
                    <a:pt x="173164" y="47446"/>
                  </a:moveTo>
                  <a:lnTo>
                    <a:pt x="172498" y="65449"/>
                  </a:lnTo>
                  <a:lnTo>
                    <a:pt x="96679" y="30652"/>
                  </a:lnTo>
                  <a:cubicBezTo>
                    <a:pt x="92392" y="-7748"/>
                    <a:pt x="84772" y="10255"/>
                    <a:pt x="74295" y="6652"/>
                  </a:cubicBezTo>
                  <a:cubicBezTo>
                    <a:pt x="61913" y="1852"/>
                    <a:pt x="28575" y="-12548"/>
                    <a:pt x="14478" y="25852"/>
                  </a:cubicBezTo>
                  <a:cubicBezTo>
                    <a:pt x="7810" y="43855"/>
                    <a:pt x="3905" y="58255"/>
                    <a:pt x="0" y="63055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2" name="Google Shape;312;p11"/>
            <p:cNvSpPr/>
            <p:nvPr/>
          </p:nvSpPr>
          <p:spPr>
            <a:xfrm>
              <a:off x="4380737" y="4668265"/>
              <a:ext cx="104775" cy="171450"/>
            </a:xfrm>
            <a:custGeom>
              <a:avLst/>
              <a:gdLst/>
              <a:ahLst/>
              <a:cxnLst/>
              <a:rect l="l" t="t" r="r" b="b"/>
              <a:pathLst>
                <a:path w="104775" h="171450" extrusionOk="0">
                  <a:moveTo>
                    <a:pt x="10859" y="21050"/>
                  </a:moveTo>
                  <a:cubicBezTo>
                    <a:pt x="13335" y="20098"/>
                    <a:pt x="14478" y="18669"/>
                    <a:pt x="14478" y="18669"/>
                  </a:cubicBezTo>
                  <a:cubicBezTo>
                    <a:pt x="33242" y="0"/>
                    <a:pt x="44958" y="0"/>
                    <a:pt x="46006" y="0"/>
                  </a:cubicBezTo>
                  <a:cubicBezTo>
                    <a:pt x="47054" y="0"/>
                    <a:pt x="42863" y="18669"/>
                    <a:pt x="42863" y="18669"/>
                  </a:cubicBezTo>
                  <a:cubicBezTo>
                    <a:pt x="72580" y="-4858"/>
                    <a:pt x="80010" y="11240"/>
                    <a:pt x="80010" y="11240"/>
                  </a:cubicBezTo>
                  <a:cubicBezTo>
                    <a:pt x="80010" y="11240"/>
                    <a:pt x="68009" y="31051"/>
                    <a:pt x="65532" y="36290"/>
                  </a:cubicBezTo>
                  <a:cubicBezTo>
                    <a:pt x="63055" y="41529"/>
                    <a:pt x="62294" y="46006"/>
                    <a:pt x="60960" y="49054"/>
                  </a:cubicBezTo>
                  <a:cubicBezTo>
                    <a:pt x="59531" y="52007"/>
                    <a:pt x="53530" y="66199"/>
                    <a:pt x="53530" y="66199"/>
                  </a:cubicBezTo>
                  <a:cubicBezTo>
                    <a:pt x="64484" y="83725"/>
                    <a:pt x="77629" y="90869"/>
                    <a:pt x="88582" y="95726"/>
                  </a:cubicBezTo>
                  <a:cubicBezTo>
                    <a:pt x="99536" y="100584"/>
                    <a:pt x="104204" y="97250"/>
                    <a:pt x="105918" y="96488"/>
                  </a:cubicBezTo>
                  <a:cubicBezTo>
                    <a:pt x="107728" y="95726"/>
                    <a:pt x="111919" y="100584"/>
                    <a:pt x="111919" y="100584"/>
                  </a:cubicBezTo>
                  <a:cubicBezTo>
                    <a:pt x="111919" y="100584"/>
                    <a:pt x="110871" y="118586"/>
                    <a:pt x="111919" y="125254"/>
                  </a:cubicBezTo>
                  <a:cubicBezTo>
                    <a:pt x="112967" y="132017"/>
                    <a:pt x="105537" y="132302"/>
                    <a:pt x="105537" y="132302"/>
                  </a:cubicBezTo>
                  <a:cubicBezTo>
                    <a:pt x="105537" y="132302"/>
                    <a:pt x="101251" y="134969"/>
                    <a:pt x="92012" y="140875"/>
                  </a:cubicBezTo>
                  <a:cubicBezTo>
                    <a:pt x="82772" y="146875"/>
                    <a:pt x="65437" y="157258"/>
                    <a:pt x="43910" y="166307"/>
                  </a:cubicBezTo>
                  <a:cubicBezTo>
                    <a:pt x="22288" y="175355"/>
                    <a:pt x="12763" y="170783"/>
                    <a:pt x="0" y="171926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3" name="Google Shape;313;p11"/>
            <p:cNvSpPr/>
            <p:nvPr/>
          </p:nvSpPr>
          <p:spPr>
            <a:xfrm>
              <a:off x="4321873" y="4840287"/>
              <a:ext cx="57150" cy="9525"/>
            </a:xfrm>
            <a:custGeom>
              <a:avLst/>
              <a:gdLst/>
              <a:ahLst/>
              <a:cxnLst/>
              <a:rect l="l" t="t" r="r" b="b"/>
              <a:pathLst>
                <a:path w="57150" h="9525" extrusionOk="0">
                  <a:moveTo>
                    <a:pt x="58769" y="0"/>
                  </a:moveTo>
                  <a:cubicBezTo>
                    <a:pt x="46006" y="1143"/>
                    <a:pt x="27241" y="7429"/>
                    <a:pt x="18002" y="10478"/>
                  </a:cubicBezTo>
                  <a:cubicBezTo>
                    <a:pt x="13906" y="11811"/>
                    <a:pt x="8382" y="13144"/>
                    <a:pt x="3620" y="14192"/>
                  </a:cubicBezTo>
                  <a:lnTo>
                    <a:pt x="857" y="14002"/>
                  </a:lnTo>
                  <a:lnTo>
                    <a:pt x="0" y="12478"/>
                  </a:ln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4" name="Google Shape;314;p11"/>
            <p:cNvSpPr/>
            <p:nvPr/>
          </p:nvSpPr>
          <p:spPr>
            <a:xfrm>
              <a:off x="4028693" y="4807997"/>
              <a:ext cx="114300" cy="38100"/>
            </a:xfrm>
            <a:custGeom>
              <a:avLst/>
              <a:gdLst/>
              <a:ahLst/>
              <a:cxnLst/>
              <a:rect l="l" t="t" r="r" b="b"/>
              <a:pathLst>
                <a:path w="114300" h="38100" extrusionOk="0">
                  <a:moveTo>
                    <a:pt x="120110" y="46101"/>
                  </a:moveTo>
                  <a:cubicBezTo>
                    <a:pt x="115729" y="46577"/>
                    <a:pt x="111347" y="46196"/>
                    <a:pt x="103061" y="44196"/>
                  </a:cubicBezTo>
                  <a:cubicBezTo>
                    <a:pt x="87535" y="40481"/>
                    <a:pt x="62293" y="28099"/>
                    <a:pt x="62293" y="28099"/>
                  </a:cubicBezTo>
                  <a:lnTo>
                    <a:pt x="0" y="0"/>
                  </a:ln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5" name="Google Shape;315;p11"/>
            <p:cNvSpPr/>
            <p:nvPr/>
          </p:nvSpPr>
          <p:spPr>
            <a:xfrm>
              <a:off x="4322730" y="4854288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4797" y="2406"/>
                  </a:moveTo>
                  <a:cubicBezTo>
                    <a:pt x="24000" y="4800"/>
                    <a:pt x="14400" y="7206"/>
                    <a:pt x="4800" y="8403"/>
                  </a:cubicBezTo>
                  <a:lnTo>
                    <a:pt x="0" y="0"/>
                  </a:lnTo>
                  <a:lnTo>
                    <a:pt x="34797" y="2406"/>
                  </a:lnTo>
                  <a:close/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6" name="Google Shape;316;p11"/>
            <p:cNvSpPr/>
            <p:nvPr/>
          </p:nvSpPr>
          <p:spPr>
            <a:xfrm>
              <a:off x="3972357" y="4807997"/>
              <a:ext cx="123825" cy="152400"/>
            </a:xfrm>
            <a:custGeom>
              <a:avLst/>
              <a:gdLst/>
              <a:ahLst/>
              <a:cxnLst/>
              <a:rect l="l" t="t" r="r" b="b"/>
              <a:pathLst>
                <a:path w="123825" h="152400" extrusionOk="0">
                  <a:moveTo>
                    <a:pt x="118630" y="28194"/>
                  </a:moveTo>
                  <a:cubicBezTo>
                    <a:pt x="118630" y="28194"/>
                    <a:pt x="119011" y="29242"/>
                    <a:pt x="115772" y="38672"/>
                  </a:cubicBezTo>
                  <a:cubicBezTo>
                    <a:pt x="112534" y="48006"/>
                    <a:pt x="104437" y="54388"/>
                    <a:pt x="99866" y="61817"/>
                  </a:cubicBezTo>
                  <a:cubicBezTo>
                    <a:pt x="95293" y="69342"/>
                    <a:pt x="97389" y="89059"/>
                    <a:pt x="101580" y="95822"/>
                  </a:cubicBezTo>
                  <a:cubicBezTo>
                    <a:pt x="105866" y="102584"/>
                    <a:pt x="127107" y="129826"/>
                    <a:pt x="127107" y="129826"/>
                  </a:cubicBezTo>
                  <a:cubicBezTo>
                    <a:pt x="127107" y="129826"/>
                    <a:pt x="127774" y="133160"/>
                    <a:pt x="120344" y="133922"/>
                  </a:cubicBezTo>
                  <a:cubicBezTo>
                    <a:pt x="112915" y="134588"/>
                    <a:pt x="102628" y="133922"/>
                    <a:pt x="102628" y="133922"/>
                  </a:cubicBezTo>
                  <a:cubicBezTo>
                    <a:pt x="103009" y="126778"/>
                    <a:pt x="97294" y="118205"/>
                    <a:pt x="95198" y="116300"/>
                  </a:cubicBezTo>
                  <a:cubicBezTo>
                    <a:pt x="93103" y="114395"/>
                    <a:pt x="89864" y="121158"/>
                    <a:pt x="89864" y="121158"/>
                  </a:cubicBezTo>
                  <a:cubicBezTo>
                    <a:pt x="89864" y="121158"/>
                    <a:pt x="83483" y="122682"/>
                    <a:pt x="83101" y="118586"/>
                  </a:cubicBezTo>
                  <a:cubicBezTo>
                    <a:pt x="82720" y="114491"/>
                    <a:pt x="76720" y="100203"/>
                    <a:pt x="72814" y="89059"/>
                  </a:cubicBezTo>
                  <a:cubicBezTo>
                    <a:pt x="68909" y="77819"/>
                    <a:pt x="59384" y="68104"/>
                    <a:pt x="59384" y="68104"/>
                  </a:cubicBezTo>
                  <a:lnTo>
                    <a:pt x="60813" y="59531"/>
                  </a:lnTo>
                  <a:cubicBezTo>
                    <a:pt x="60813" y="59531"/>
                    <a:pt x="50240" y="64008"/>
                    <a:pt x="42715" y="71533"/>
                  </a:cubicBezTo>
                  <a:cubicBezTo>
                    <a:pt x="35286" y="79057"/>
                    <a:pt x="31000" y="84963"/>
                    <a:pt x="29285" y="98489"/>
                  </a:cubicBezTo>
                  <a:cubicBezTo>
                    <a:pt x="27475" y="112014"/>
                    <a:pt x="29952" y="122015"/>
                    <a:pt x="32428" y="126492"/>
                  </a:cubicBezTo>
                  <a:cubicBezTo>
                    <a:pt x="34905" y="130969"/>
                    <a:pt x="33857" y="130969"/>
                    <a:pt x="36334" y="136970"/>
                  </a:cubicBezTo>
                  <a:cubicBezTo>
                    <a:pt x="38810" y="142875"/>
                    <a:pt x="40906" y="152686"/>
                    <a:pt x="40906" y="152686"/>
                  </a:cubicBezTo>
                  <a:lnTo>
                    <a:pt x="39096" y="152686"/>
                  </a:lnTo>
                  <a:cubicBezTo>
                    <a:pt x="33762" y="153829"/>
                    <a:pt x="12235" y="150019"/>
                    <a:pt x="12235" y="150019"/>
                  </a:cubicBezTo>
                  <a:lnTo>
                    <a:pt x="11473" y="135446"/>
                  </a:lnTo>
                  <a:lnTo>
                    <a:pt x="4711" y="136208"/>
                  </a:lnTo>
                  <a:lnTo>
                    <a:pt x="2234" y="128778"/>
                  </a:lnTo>
                  <a:cubicBezTo>
                    <a:pt x="2234" y="128778"/>
                    <a:pt x="5377" y="118681"/>
                    <a:pt x="6520" y="103346"/>
                  </a:cubicBezTo>
                  <a:cubicBezTo>
                    <a:pt x="7568" y="88011"/>
                    <a:pt x="-2338" y="72676"/>
                    <a:pt x="520" y="67437"/>
                  </a:cubicBezTo>
                  <a:cubicBezTo>
                    <a:pt x="3377" y="62198"/>
                    <a:pt x="19284" y="48768"/>
                    <a:pt x="20332" y="37910"/>
                  </a:cubicBezTo>
                  <a:cubicBezTo>
                    <a:pt x="20427" y="36671"/>
                    <a:pt x="20427" y="35243"/>
                    <a:pt x="20236" y="33814"/>
                  </a:cubicBezTo>
                  <a:lnTo>
                    <a:pt x="56146" y="0"/>
                  </a:lnTo>
                  <a:lnTo>
                    <a:pt x="118630" y="28194"/>
                  </a:lnTo>
                  <a:close/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7" name="Google Shape;317;p11"/>
            <p:cNvSpPr/>
            <p:nvPr/>
          </p:nvSpPr>
          <p:spPr>
            <a:xfrm>
              <a:off x="4006595" y="4652147"/>
              <a:ext cx="209550" cy="28575"/>
            </a:xfrm>
            <a:custGeom>
              <a:avLst/>
              <a:gdLst/>
              <a:ahLst/>
              <a:cxnLst/>
              <a:rect l="l" t="t" r="r" b="b"/>
              <a:pathLst>
                <a:path w="209550" h="28575" extrusionOk="0">
                  <a:moveTo>
                    <a:pt x="0" y="32215"/>
                  </a:moveTo>
                  <a:lnTo>
                    <a:pt x="19526" y="20214"/>
                  </a:lnTo>
                  <a:cubicBezTo>
                    <a:pt x="70866" y="-7028"/>
                    <a:pt x="111919" y="21"/>
                    <a:pt x="145923" y="3355"/>
                  </a:cubicBezTo>
                  <a:cubicBezTo>
                    <a:pt x="172117" y="5926"/>
                    <a:pt x="193643" y="8593"/>
                    <a:pt x="213836" y="12880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8" name="Google Shape;318;p11"/>
            <p:cNvSpPr/>
            <p:nvPr/>
          </p:nvSpPr>
          <p:spPr>
            <a:xfrm>
              <a:off x="4321301" y="48528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194" y="0"/>
                  </a:moveTo>
                  <a:lnTo>
                    <a:pt x="18003" y="19200"/>
                  </a:lnTo>
                  <a:lnTo>
                    <a:pt x="0" y="18003"/>
                  </a:lnTo>
                  <a:close/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19" name="Google Shape;319;p11"/>
          <p:cNvGrpSpPr/>
          <p:nvPr/>
        </p:nvGrpSpPr>
        <p:grpSpPr>
          <a:xfrm>
            <a:off x="6756216" y="1296622"/>
            <a:ext cx="312921" cy="179997"/>
            <a:chOff x="5131000" y="4657090"/>
            <a:chExt cx="565711" cy="325405"/>
          </a:xfrm>
        </p:grpSpPr>
        <p:sp>
          <p:nvSpPr>
            <p:cNvPr id="320" name="Google Shape;320;p11"/>
            <p:cNvSpPr/>
            <p:nvPr/>
          </p:nvSpPr>
          <p:spPr>
            <a:xfrm>
              <a:off x="5438869" y="4767801"/>
              <a:ext cx="142875" cy="114300"/>
            </a:xfrm>
            <a:custGeom>
              <a:avLst/>
              <a:gdLst/>
              <a:ahLst/>
              <a:cxnLst/>
              <a:rect l="l" t="t" r="r" b="b"/>
              <a:pathLst>
                <a:path w="142875" h="114300" extrusionOk="0">
                  <a:moveTo>
                    <a:pt x="17526" y="19431"/>
                  </a:moveTo>
                  <a:lnTo>
                    <a:pt x="21241" y="2667"/>
                  </a:lnTo>
                  <a:lnTo>
                    <a:pt x="21812" y="0"/>
                  </a:lnTo>
                  <a:lnTo>
                    <a:pt x="148780" y="23622"/>
                  </a:lnTo>
                  <a:cubicBezTo>
                    <a:pt x="147733" y="24479"/>
                    <a:pt x="146876" y="25336"/>
                    <a:pt x="146304" y="26194"/>
                  </a:cubicBezTo>
                  <a:cubicBezTo>
                    <a:pt x="144304" y="28956"/>
                    <a:pt x="139637" y="30861"/>
                    <a:pt x="137827" y="33433"/>
                  </a:cubicBezTo>
                  <a:cubicBezTo>
                    <a:pt x="136017" y="36100"/>
                    <a:pt x="132207" y="41243"/>
                    <a:pt x="131064" y="43244"/>
                  </a:cubicBezTo>
                  <a:cubicBezTo>
                    <a:pt x="129921" y="45244"/>
                    <a:pt x="127730" y="45530"/>
                    <a:pt x="125349" y="50197"/>
                  </a:cubicBezTo>
                  <a:cubicBezTo>
                    <a:pt x="122872" y="54769"/>
                    <a:pt x="121825" y="56959"/>
                    <a:pt x="119920" y="60484"/>
                  </a:cubicBezTo>
                  <a:cubicBezTo>
                    <a:pt x="117920" y="63913"/>
                    <a:pt x="111157" y="71247"/>
                    <a:pt x="108776" y="74676"/>
                  </a:cubicBezTo>
                  <a:cubicBezTo>
                    <a:pt x="106489" y="78105"/>
                    <a:pt x="102489" y="82963"/>
                    <a:pt x="99536" y="85058"/>
                  </a:cubicBezTo>
                  <a:cubicBezTo>
                    <a:pt x="96584" y="87249"/>
                    <a:pt x="92393" y="89154"/>
                    <a:pt x="90773" y="91059"/>
                  </a:cubicBezTo>
                  <a:cubicBezTo>
                    <a:pt x="89154" y="92869"/>
                    <a:pt x="85439" y="98488"/>
                    <a:pt x="80296" y="102013"/>
                  </a:cubicBezTo>
                  <a:cubicBezTo>
                    <a:pt x="75152" y="105442"/>
                    <a:pt x="69056" y="107252"/>
                    <a:pt x="66866" y="108109"/>
                  </a:cubicBezTo>
                  <a:cubicBezTo>
                    <a:pt x="64961" y="108871"/>
                    <a:pt x="60579" y="111157"/>
                    <a:pt x="58388" y="114967"/>
                  </a:cubicBezTo>
                  <a:lnTo>
                    <a:pt x="667" y="100489"/>
                  </a:lnTo>
                  <a:cubicBezTo>
                    <a:pt x="476" y="100108"/>
                    <a:pt x="191" y="99727"/>
                    <a:pt x="0" y="99251"/>
                  </a:cubicBezTo>
                  <a:lnTo>
                    <a:pt x="17526" y="19431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1" name="Google Shape;321;p11"/>
            <p:cNvSpPr/>
            <p:nvPr/>
          </p:nvSpPr>
          <p:spPr>
            <a:xfrm>
              <a:off x="5300757" y="4663122"/>
              <a:ext cx="180975" cy="95250"/>
            </a:xfrm>
            <a:custGeom>
              <a:avLst/>
              <a:gdLst/>
              <a:ahLst/>
              <a:cxnLst/>
              <a:rect l="l" t="t" r="r" b="b"/>
              <a:pathLst>
                <a:path w="180975" h="95250" extrusionOk="0">
                  <a:moveTo>
                    <a:pt x="153353" y="103346"/>
                  </a:moveTo>
                  <a:lnTo>
                    <a:pt x="0" y="3620"/>
                  </a:lnTo>
                  <a:cubicBezTo>
                    <a:pt x="4667" y="4096"/>
                    <a:pt x="10096" y="4572"/>
                    <a:pt x="17907" y="5048"/>
                  </a:cubicBezTo>
                  <a:cubicBezTo>
                    <a:pt x="38576" y="6191"/>
                    <a:pt x="75629" y="8858"/>
                    <a:pt x="87249" y="9049"/>
                  </a:cubicBezTo>
                  <a:cubicBezTo>
                    <a:pt x="98774" y="9239"/>
                    <a:pt x="123349" y="10858"/>
                    <a:pt x="140875" y="8382"/>
                  </a:cubicBezTo>
                  <a:cubicBezTo>
                    <a:pt x="156305" y="6191"/>
                    <a:pt x="170974" y="2191"/>
                    <a:pt x="182975" y="0"/>
                  </a:cubicBezTo>
                  <a:lnTo>
                    <a:pt x="159925" y="104680"/>
                  </a:lnTo>
                  <a:lnTo>
                    <a:pt x="153353" y="103346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2" name="Google Shape;322;p11"/>
            <p:cNvSpPr/>
            <p:nvPr/>
          </p:nvSpPr>
          <p:spPr>
            <a:xfrm>
              <a:off x="5460872" y="4659590"/>
              <a:ext cx="133350" cy="123825"/>
            </a:xfrm>
            <a:custGeom>
              <a:avLst/>
              <a:gdLst/>
              <a:ahLst/>
              <a:cxnLst/>
              <a:rect l="l" t="t" r="r" b="b"/>
              <a:pathLst>
                <a:path w="133350" h="123825" extrusionOk="0">
                  <a:moveTo>
                    <a:pt x="22860" y="3436"/>
                  </a:moveTo>
                  <a:cubicBezTo>
                    <a:pt x="24479" y="3150"/>
                    <a:pt x="26194" y="2769"/>
                    <a:pt x="27813" y="2579"/>
                  </a:cubicBezTo>
                  <a:cubicBezTo>
                    <a:pt x="40577" y="769"/>
                    <a:pt x="57817" y="-2184"/>
                    <a:pt x="73724" y="2579"/>
                  </a:cubicBezTo>
                  <a:cubicBezTo>
                    <a:pt x="88202" y="6960"/>
                    <a:pt x="99822" y="12294"/>
                    <a:pt x="109347" y="14009"/>
                  </a:cubicBezTo>
                  <a:lnTo>
                    <a:pt x="141827" y="123165"/>
                  </a:lnTo>
                  <a:cubicBezTo>
                    <a:pt x="139827" y="122975"/>
                    <a:pt x="138113" y="123165"/>
                    <a:pt x="136017" y="124880"/>
                  </a:cubicBezTo>
                  <a:cubicBezTo>
                    <a:pt x="132874" y="127451"/>
                    <a:pt x="129445" y="129642"/>
                    <a:pt x="126968" y="131738"/>
                  </a:cubicBezTo>
                  <a:lnTo>
                    <a:pt x="0" y="108116"/>
                  </a:lnTo>
                  <a:lnTo>
                    <a:pt x="22860" y="3436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3" name="Google Shape;323;p11"/>
            <p:cNvSpPr/>
            <p:nvPr/>
          </p:nvSpPr>
          <p:spPr>
            <a:xfrm>
              <a:off x="5570124" y="4659235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 extrusionOk="0">
                  <a:moveTo>
                    <a:pt x="2762" y="14935"/>
                  </a:moveTo>
                  <a:cubicBezTo>
                    <a:pt x="12668" y="16174"/>
                    <a:pt x="23813" y="15983"/>
                    <a:pt x="23813" y="15983"/>
                  </a:cubicBezTo>
                  <a:cubicBezTo>
                    <a:pt x="23813" y="15983"/>
                    <a:pt x="22860" y="13221"/>
                    <a:pt x="23622" y="11506"/>
                  </a:cubicBezTo>
                  <a:cubicBezTo>
                    <a:pt x="24479" y="9887"/>
                    <a:pt x="31052" y="11697"/>
                    <a:pt x="34290" y="13602"/>
                  </a:cubicBezTo>
                  <a:cubicBezTo>
                    <a:pt x="37433" y="15602"/>
                    <a:pt x="37433" y="15793"/>
                    <a:pt x="39529" y="14935"/>
                  </a:cubicBezTo>
                  <a:cubicBezTo>
                    <a:pt x="41720" y="14078"/>
                    <a:pt x="40862" y="14459"/>
                    <a:pt x="44196" y="12554"/>
                  </a:cubicBezTo>
                  <a:cubicBezTo>
                    <a:pt x="47530" y="10459"/>
                    <a:pt x="51626" y="9697"/>
                    <a:pt x="51626" y="9697"/>
                  </a:cubicBezTo>
                  <a:cubicBezTo>
                    <a:pt x="51626" y="9697"/>
                    <a:pt x="56769" y="2934"/>
                    <a:pt x="61246" y="934"/>
                  </a:cubicBezTo>
                  <a:cubicBezTo>
                    <a:pt x="65722" y="-1067"/>
                    <a:pt x="70676" y="267"/>
                    <a:pt x="67151" y="3791"/>
                  </a:cubicBezTo>
                  <a:cubicBezTo>
                    <a:pt x="63627" y="7220"/>
                    <a:pt x="63151" y="10554"/>
                    <a:pt x="63151" y="10554"/>
                  </a:cubicBezTo>
                  <a:cubicBezTo>
                    <a:pt x="63151" y="10554"/>
                    <a:pt x="67437" y="7411"/>
                    <a:pt x="72580" y="10268"/>
                  </a:cubicBezTo>
                  <a:cubicBezTo>
                    <a:pt x="72580" y="10268"/>
                    <a:pt x="75914" y="4458"/>
                    <a:pt x="78772" y="3982"/>
                  </a:cubicBezTo>
                  <a:cubicBezTo>
                    <a:pt x="81534" y="3505"/>
                    <a:pt x="81725" y="4458"/>
                    <a:pt x="81058" y="7506"/>
                  </a:cubicBezTo>
                  <a:cubicBezTo>
                    <a:pt x="81058" y="7506"/>
                    <a:pt x="79438" y="9792"/>
                    <a:pt x="79438" y="11506"/>
                  </a:cubicBezTo>
                  <a:cubicBezTo>
                    <a:pt x="79438" y="13126"/>
                    <a:pt x="78962" y="16840"/>
                    <a:pt x="78962" y="16840"/>
                  </a:cubicBezTo>
                  <a:cubicBezTo>
                    <a:pt x="78962" y="16840"/>
                    <a:pt x="86868" y="27127"/>
                    <a:pt x="89535" y="29223"/>
                  </a:cubicBezTo>
                  <a:cubicBezTo>
                    <a:pt x="92202" y="31414"/>
                    <a:pt x="99155" y="38557"/>
                    <a:pt x="99822" y="41320"/>
                  </a:cubicBezTo>
                  <a:cubicBezTo>
                    <a:pt x="100489" y="44177"/>
                    <a:pt x="102299" y="50940"/>
                    <a:pt x="104775" y="54274"/>
                  </a:cubicBezTo>
                  <a:cubicBezTo>
                    <a:pt x="107252" y="57607"/>
                    <a:pt x="108585" y="59703"/>
                    <a:pt x="109538" y="60846"/>
                  </a:cubicBezTo>
                  <a:cubicBezTo>
                    <a:pt x="110490" y="61989"/>
                    <a:pt x="116205" y="68180"/>
                    <a:pt x="116777" y="69799"/>
                  </a:cubicBezTo>
                  <a:cubicBezTo>
                    <a:pt x="117443" y="71419"/>
                    <a:pt x="118586" y="76086"/>
                    <a:pt x="120968" y="77800"/>
                  </a:cubicBezTo>
                  <a:cubicBezTo>
                    <a:pt x="123254" y="79420"/>
                    <a:pt x="132207" y="87421"/>
                    <a:pt x="132683" y="91421"/>
                  </a:cubicBezTo>
                  <a:cubicBezTo>
                    <a:pt x="133160" y="95422"/>
                    <a:pt x="133636" y="102470"/>
                    <a:pt x="130874" y="106185"/>
                  </a:cubicBezTo>
                  <a:cubicBezTo>
                    <a:pt x="128111" y="109804"/>
                    <a:pt x="123063" y="109614"/>
                    <a:pt x="120968" y="111424"/>
                  </a:cubicBezTo>
                  <a:cubicBezTo>
                    <a:pt x="118872" y="113233"/>
                    <a:pt x="112490" y="117520"/>
                    <a:pt x="105728" y="117424"/>
                  </a:cubicBezTo>
                  <a:cubicBezTo>
                    <a:pt x="105728" y="117424"/>
                    <a:pt x="102584" y="116281"/>
                    <a:pt x="98774" y="114948"/>
                  </a:cubicBezTo>
                  <a:cubicBezTo>
                    <a:pt x="94964" y="113614"/>
                    <a:pt x="94583" y="112186"/>
                    <a:pt x="87535" y="112662"/>
                  </a:cubicBezTo>
                  <a:cubicBezTo>
                    <a:pt x="80391" y="113138"/>
                    <a:pt x="77724" y="116281"/>
                    <a:pt x="75438" y="117234"/>
                  </a:cubicBezTo>
                  <a:cubicBezTo>
                    <a:pt x="73057" y="118186"/>
                    <a:pt x="69342" y="119901"/>
                    <a:pt x="67342" y="120568"/>
                  </a:cubicBezTo>
                  <a:cubicBezTo>
                    <a:pt x="65342" y="121234"/>
                    <a:pt x="63532" y="124568"/>
                    <a:pt x="60293" y="124663"/>
                  </a:cubicBezTo>
                  <a:cubicBezTo>
                    <a:pt x="56960" y="124854"/>
                    <a:pt x="49339" y="122854"/>
                    <a:pt x="41434" y="123997"/>
                  </a:cubicBezTo>
                  <a:cubicBezTo>
                    <a:pt x="37243" y="124568"/>
                    <a:pt x="34671" y="123997"/>
                    <a:pt x="32480" y="123806"/>
                  </a:cubicBezTo>
                  <a:lnTo>
                    <a:pt x="0" y="14650"/>
                  </a:lnTo>
                  <a:cubicBezTo>
                    <a:pt x="857" y="14554"/>
                    <a:pt x="1905" y="14840"/>
                    <a:pt x="2762" y="14935"/>
                  </a:cubicBezTo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4" name="Google Shape;324;p11"/>
            <p:cNvSpPr/>
            <p:nvPr/>
          </p:nvSpPr>
          <p:spPr>
            <a:xfrm>
              <a:off x="5252751" y="4787042"/>
              <a:ext cx="200025" cy="76200"/>
            </a:xfrm>
            <a:custGeom>
              <a:avLst/>
              <a:gdLst/>
              <a:ahLst/>
              <a:cxnLst/>
              <a:rect l="l" t="t" r="r" b="b"/>
              <a:pathLst>
                <a:path w="200025" h="76200" extrusionOk="0">
                  <a:moveTo>
                    <a:pt x="186119" y="80010"/>
                  </a:moveTo>
                  <a:cubicBezTo>
                    <a:pt x="183833" y="75629"/>
                    <a:pt x="180023" y="72104"/>
                    <a:pt x="173927" y="71723"/>
                  </a:cubicBezTo>
                  <a:cubicBezTo>
                    <a:pt x="173927" y="71723"/>
                    <a:pt x="161163" y="70580"/>
                    <a:pt x="153734" y="71342"/>
                  </a:cubicBezTo>
                  <a:cubicBezTo>
                    <a:pt x="146304" y="72200"/>
                    <a:pt x="120301" y="76200"/>
                    <a:pt x="116967" y="76295"/>
                  </a:cubicBezTo>
                  <a:cubicBezTo>
                    <a:pt x="113633" y="76486"/>
                    <a:pt x="89726" y="79248"/>
                    <a:pt x="81248" y="78391"/>
                  </a:cubicBezTo>
                  <a:cubicBezTo>
                    <a:pt x="72866" y="77629"/>
                    <a:pt x="63532" y="74105"/>
                    <a:pt x="52102" y="71437"/>
                  </a:cubicBezTo>
                  <a:cubicBezTo>
                    <a:pt x="40672" y="68770"/>
                    <a:pt x="27623" y="63532"/>
                    <a:pt x="22098" y="60674"/>
                  </a:cubicBezTo>
                  <a:cubicBezTo>
                    <a:pt x="18383" y="58769"/>
                    <a:pt x="13621" y="55340"/>
                    <a:pt x="10383" y="55626"/>
                  </a:cubicBezTo>
                  <a:lnTo>
                    <a:pt x="7906" y="54959"/>
                  </a:lnTo>
                  <a:lnTo>
                    <a:pt x="0" y="37814"/>
                  </a:lnTo>
                  <a:lnTo>
                    <a:pt x="203740" y="0"/>
                  </a:lnTo>
                  <a:lnTo>
                    <a:pt x="186119" y="80010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5" name="Google Shape;325;p11"/>
            <p:cNvSpPr/>
            <p:nvPr/>
          </p:nvSpPr>
          <p:spPr>
            <a:xfrm>
              <a:off x="5217032" y="4666169"/>
              <a:ext cx="238125" cy="152400"/>
            </a:xfrm>
            <a:custGeom>
              <a:avLst/>
              <a:gdLst/>
              <a:ahLst/>
              <a:cxnLst/>
              <a:rect l="l" t="t" r="r" b="b"/>
              <a:pathLst>
                <a:path w="238125" h="152400" extrusionOk="0">
                  <a:moveTo>
                    <a:pt x="78962" y="0"/>
                  </a:moveTo>
                  <a:cubicBezTo>
                    <a:pt x="80486" y="191"/>
                    <a:pt x="82010" y="381"/>
                    <a:pt x="83725" y="572"/>
                  </a:cubicBezTo>
                  <a:lnTo>
                    <a:pt x="243745" y="101537"/>
                  </a:lnTo>
                  <a:lnTo>
                    <a:pt x="243173" y="104204"/>
                  </a:lnTo>
                  <a:lnTo>
                    <a:pt x="239459" y="120968"/>
                  </a:lnTo>
                  <a:lnTo>
                    <a:pt x="35719" y="158782"/>
                  </a:lnTo>
                  <a:lnTo>
                    <a:pt x="0" y="81915"/>
                  </a:lnTo>
                  <a:lnTo>
                    <a:pt x="7896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6" name="Google Shape;326;p11"/>
            <p:cNvSpPr/>
            <p:nvPr/>
          </p:nvSpPr>
          <p:spPr>
            <a:xfrm>
              <a:off x="5155832" y="4817046"/>
              <a:ext cx="104775" cy="161925"/>
            </a:xfrm>
            <a:custGeom>
              <a:avLst/>
              <a:gdLst/>
              <a:ahLst/>
              <a:cxnLst/>
              <a:rect l="l" t="t" r="r" b="b"/>
              <a:pathLst>
                <a:path w="104775" h="161925" extrusionOk="0">
                  <a:moveTo>
                    <a:pt x="105492" y="26575"/>
                  </a:moveTo>
                  <a:cubicBezTo>
                    <a:pt x="104825" y="27051"/>
                    <a:pt x="104253" y="27813"/>
                    <a:pt x="103872" y="29051"/>
                  </a:cubicBezTo>
                  <a:cubicBezTo>
                    <a:pt x="101586" y="36195"/>
                    <a:pt x="97300" y="51245"/>
                    <a:pt x="90156" y="57912"/>
                  </a:cubicBezTo>
                  <a:cubicBezTo>
                    <a:pt x="83108" y="64484"/>
                    <a:pt x="77964" y="71247"/>
                    <a:pt x="78536" y="80391"/>
                  </a:cubicBezTo>
                  <a:cubicBezTo>
                    <a:pt x="79202" y="89440"/>
                    <a:pt x="87870" y="111538"/>
                    <a:pt x="91299" y="115824"/>
                  </a:cubicBezTo>
                  <a:cubicBezTo>
                    <a:pt x="94823" y="120110"/>
                    <a:pt x="100729" y="124968"/>
                    <a:pt x="103205" y="127445"/>
                  </a:cubicBezTo>
                  <a:cubicBezTo>
                    <a:pt x="105682" y="129921"/>
                    <a:pt x="115493" y="138684"/>
                    <a:pt x="114159" y="139351"/>
                  </a:cubicBezTo>
                  <a:cubicBezTo>
                    <a:pt x="112826" y="140018"/>
                    <a:pt x="111397" y="140018"/>
                    <a:pt x="111397" y="140018"/>
                  </a:cubicBezTo>
                  <a:cubicBezTo>
                    <a:pt x="111397" y="140018"/>
                    <a:pt x="113016" y="143637"/>
                    <a:pt x="109016" y="143161"/>
                  </a:cubicBezTo>
                  <a:cubicBezTo>
                    <a:pt x="105015" y="142685"/>
                    <a:pt x="77774" y="143732"/>
                    <a:pt x="77297" y="141161"/>
                  </a:cubicBezTo>
                  <a:cubicBezTo>
                    <a:pt x="76821" y="138684"/>
                    <a:pt x="76821" y="134207"/>
                    <a:pt x="76821" y="134207"/>
                  </a:cubicBezTo>
                  <a:cubicBezTo>
                    <a:pt x="76821" y="134207"/>
                    <a:pt x="69392" y="136874"/>
                    <a:pt x="68820" y="132683"/>
                  </a:cubicBezTo>
                  <a:cubicBezTo>
                    <a:pt x="68344" y="128588"/>
                    <a:pt x="69296" y="119063"/>
                    <a:pt x="67868" y="112109"/>
                  </a:cubicBezTo>
                  <a:cubicBezTo>
                    <a:pt x="66344" y="105156"/>
                    <a:pt x="60819" y="88392"/>
                    <a:pt x="57771" y="84296"/>
                  </a:cubicBezTo>
                  <a:cubicBezTo>
                    <a:pt x="54818" y="80105"/>
                    <a:pt x="48342" y="71247"/>
                    <a:pt x="47198" y="67913"/>
                  </a:cubicBezTo>
                  <a:cubicBezTo>
                    <a:pt x="46055" y="64675"/>
                    <a:pt x="47389" y="59817"/>
                    <a:pt x="47389" y="59817"/>
                  </a:cubicBezTo>
                  <a:cubicBezTo>
                    <a:pt x="47389" y="59817"/>
                    <a:pt x="34816" y="64294"/>
                    <a:pt x="33197" y="71056"/>
                  </a:cubicBezTo>
                  <a:cubicBezTo>
                    <a:pt x="31482" y="77819"/>
                    <a:pt x="28720" y="110300"/>
                    <a:pt x="30244" y="115443"/>
                  </a:cubicBezTo>
                  <a:cubicBezTo>
                    <a:pt x="31673" y="120587"/>
                    <a:pt x="36721" y="138494"/>
                    <a:pt x="40531" y="141256"/>
                  </a:cubicBezTo>
                  <a:cubicBezTo>
                    <a:pt x="44341" y="144018"/>
                    <a:pt x="54628" y="156305"/>
                    <a:pt x="53580" y="158305"/>
                  </a:cubicBezTo>
                  <a:cubicBezTo>
                    <a:pt x="52628" y="160306"/>
                    <a:pt x="49961" y="159258"/>
                    <a:pt x="49961" y="159258"/>
                  </a:cubicBezTo>
                  <a:cubicBezTo>
                    <a:pt x="49961" y="159258"/>
                    <a:pt x="50627" y="162877"/>
                    <a:pt x="47770" y="162592"/>
                  </a:cubicBezTo>
                  <a:cubicBezTo>
                    <a:pt x="44912" y="162211"/>
                    <a:pt x="12623" y="160592"/>
                    <a:pt x="11385" y="155353"/>
                  </a:cubicBezTo>
                  <a:cubicBezTo>
                    <a:pt x="10051" y="150019"/>
                    <a:pt x="10908" y="144875"/>
                    <a:pt x="10908" y="144875"/>
                  </a:cubicBezTo>
                  <a:cubicBezTo>
                    <a:pt x="10908" y="144875"/>
                    <a:pt x="812" y="147638"/>
                    <a:pt x="621" y="145923"/>
                  </a:cubicBezTo>
                  <a:cubicBezTo>
                    <a:pt x="431" y="144018"/>
                    <a:pt x="2621" y="137636"/>
                    <a:pt x="4908" y="135160"/>
                  </a:cubicBezTo>
                  <a:cubicBezTo>
                    <a:pt x="7193" y="132683"/>
                    <a:pt x="9098" y="119444"/>
                    <a:pt x="7860" y="111443"/>
                  </a:cubicBezTo>
                  <a:cubicBezTo>
                    <a:pt x="6717" y="103537"/>
                    <a:pt x="6336" y="90106"/>
                    <a:pt x="4908" y="84963"/>
                  </a:cubicBezTo>
                  <a:cubicBezTo>
                    <a:pt x="3384" y="79820"/>
                    <a:pt x="1097" y="67437"/>
                    <a:pt x="240" y="64865"/>
                  </a:cubicBezTo>
                  <a:cubicBezTo>
                    <a:pt x="-617" y="62389"/>
                    <a:pt x="1002" y="55626"/>
                    <a:pt x="2241" y="50482"/>
                  </a:cubicBezTo>
                  <a:cubicBezTo>
                    <a:pt x="3384" y="45339"/>
                    <a:pt x="8241" y="33814"/>
                    <a:pt x="8336" y="30099"/>
                  </a:cubicBezTo>
                  <a:cubicBezTo>
                    <a:pt x="8527" y="26384"/>
                    <a:pt x="9289" y="6858"/>
                    <a:pt x="8718" y="1524"/>
                  </a:cubicBezTo>
                  <a:cubicBezTo>
                    <a:pt x="8622" y="1143"/>
                    <a:pt x="8527" y="476"/>
                    <a:pt x="8432" y="0"/>
                  </a:cubicBezTo>
                  <a:lnTo>
                    <a:pt x="105015" y="25146"/>
                  </a:lnTo>
                  <a:lnTo>
                    <a:pt x="105492" y="26575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7" name="Google Shape;327;p11"/>
            <p:cNvSpPr/>
            <p:nvPr/>
          </p:nvSpPr>
          <p:spPr>
            <a:xfrm>
              <a:off x="5161406" y="4748180"/>
              <a:ext cx="95250" cy="85725"/>
            </a:xfrm>
            <a:custGeom>
              <a:avLst/>
              <a:gdLst/>
              <a:ahLst/>
              <a:cxnLst/>
              <a:rect l="l" t="t" r="r" b="b"/>
              <a:pathLst>
                <a:path w="95250" h="85725" extrusionOk="0">
                  <a:moveTo>
                    <a:pt x="99251" y="94012"/>
                  </a:moveTo>
                  <a:lnTo>
                    <a:pt x="2667" y="68866"/>
                  </a:lnTo>
                  <a:cubicBezTo>
                    <a:pt x="2191" y="66294"/>
                    <a:pt x="1143" y="62198"/>
                    <a:pt x="0" y="57912"/>
                  </a:cubicBezTo>
                  <a:lnTo>
                    <a:pt x="55436" y="0"/>
                  </a:lnTo>
                  <a:lnTo>
                    <a:pt x="99251" y="94012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8" name="Google Shape;328;p11"/>
            <p:cNvSpPr/>
            <p:nvPr/>
          </p:nvSpPr>
          <p:spPr>
            <a:xfrm>
              <a:off x="5131000" y="4657090"/>
              <a:ext cx="161925" cy="257175"/>
            </a:xfrm>
            <a:custGeom>
              <a:avLst/>
              <a:gdLst/>
              <a:ahLst/>
              <a:cxnLst/>
              <a:rect l="l" t="t" r="r" b="b"/>
              <a:pathLst>
                <a:path w="161925" h="257175" extrusionOk="0">
                  <a:moveTo>
                    <a:pt x="783" y="194531"/>
                  </a:moveTo>
                  <a:cubicBezTo>
                    <a:pt x="783" y="194531"/>
                    <a:pt x="-360" y="188150"/>
                    <a:pt x="116" y="183006"/>
                  </a:cubicBezTo>
                  <a:cubicBezTo>
                    <a:pt x="592" y="177863"/>
                    <a:pt x="1450" y="174053"/>
                    <a:pt x="3926" y="167957"/>
                  </a:cubicBezTo>
                  <a:cubicBezTo>
                    <a:pt x="6403" y="161861"/>
                    <a:pt x="7069" y="161003"/>
                    <a:pt x="9165" y="155479"/>
                  </a:cubicBezTo>
                  <a:cubicBezTo>
                    <a:pt x="11355" y="149954"/>
                    <a:pt x="15642" y="144430"/>
                    <a:pt x="15451" y="138620"/>
                  </a:cubicBezTo>
                  <a:cubicBezTo>
                    <a:pt x="15261" y="132809"/>
                    <a:pt x="15642" y="125570"/>
                    <a:pt x="15832" y="114617"/>
                  </a:cubicBezTo>
                  <a:cubicBezTo>
                    <a:pt x="16023" y="103663"/>
                    <a:pt x="18690" y="87280"/>
                    <a:pt x="19166" y="78231"/>
                  </a:cubicBezTo>
                  <a:cubicBezTo>
                    <a:pt x="19642" y="69182"/>
                    <a:pt x="22595" y="53276"/>
                    <a:pt x="24405" y="48323"/>
                  </a:cubicBezTo>
                  <a:cubicBezTo>
                    <a:pt x="26214" y="43370"/>
                    <a:pt x="32977" y="32797"/>
                    <a:pt x="32977" y="32797"/>
                  </a:cubicBezTo>
                  <a:cubicBezTo>
                    <a:pt x="32977" y="32797"/>
                    <a:pt x="37454" y="19938"/>
                    <a:pt x="44884" y="15652"/>
                  </a:cubicBezTo>
                  <a:cubicBezTo>
                    <a:pt x="52313" y="11366"/>
                    <a:pt x="56980" y="7556"/>
                    <a:pt x="67744" y="5270"/>
                  </a:cubicBezTo>
                  <a:cubicBezTo>
                    <a:pt x="78507" y="2984"/>
                    <a:pt x="88603" y="-731"/>
                    <a:pt x="100986" y="126"/>
                  </a:cubicBezTo>
                  <a:cubicBezTo>
                    <a:pt x="113368" y="983"/>
                    <a:pt x="133276" y="5079"/>
                    <a:pt x="147658" y="6889"/>
                  </a:cubicBezTo>
                  <a:cubicBezTo>
                    <a:pt x="154707" y="7746"/>
                    <a:pt x="159469" y="8508"/>
                    <a:pt x="164898" y="9270"/>
                  </a:cubicBezTo>
                  <a:lnTo>
                    <a:pt x="85936" y="91376"/>
                  </a:lnTo>
                  <a:lnTo>
                    <a:pt x="30405" y="149288"/>
                  </a:lnTo>
                  <a:cubicBezTo>
                    <a:pt x="28501" y="142049"/>
                    <a:pt x="26405" y="133952"/>
                    <a:pt x="26214" y="131000"/>
                  </a:cubicBezTo>
                  <a:cubicBezTo>
                    <a:pt x="25929" y="125856"/>
                    <a:pt x="23452" y="99186"/>
                    <a:pt x="23452" y="99186"/>
                  </a:cubicBezTo>
                  <a:cubicBezTo>
                    <a:pt x="23452" y="99186"/>
                    <a:pt x="22881" y="115569"/>
                    <a:pt x="22595" y="122427"/>
                  </a:cubicBezTo>
                  <a:cubicBezTo>
                    <a:pt x="22309" y="129095"/>
                    <a:pt x="20976" y="155765"/>
                    <a:pt x="21071" y="157098"/>
                  </a:cubicBezTo>
                  <a:cubicBezTo>
                    <a:pt x="21262" y="158432"/>
                    <a:pt x="21262" y="161194"/>
                    <a:pt x="23738" y="169004"/>
                  </a:cubicBezTo>
                  <a:cubicBezTo>
                    <a:pt x="26214" y="176815"/>
                    <a:pt x="29739" y="189864"/>
                    <a:pt x="28596" y="194817"/>
                  </a:cubicBezTo>
                  <a:cubicBezTo>
                    <a:pt x="27453" y="199770"/>
                    <a:pt x="26786" y="201104"/>
                    <a:pt x="24595" y="208247"/>
                  </a:cubicBezTo>
                  <a:cubicBezTo>
                    <a:pt x="22500" y="215391"/>
                    <a:pt x="17452" y="231869"/>
                    <a:pt x="17166" y="235679"/>
                  </a:cubicBezTo>
                  <a:cubicBezTo>
                    <a:pt x="16785" y="239489"/>
                    <a:pt x="16499" y="244157"/>
                    <a:pt x="14213" y="247300"/>
                  </a:cubicBezTo>
                  <a:cubicBezTo>
                    <a:pt x="11832" y="250443"/>
                    <a:pt x="11832" y="258349"/>
                    <a:pt x="13642" y="261683"/>
                  </a:cubicBezTo>
                  <a:cubicBezTo>
                    <a:pt x="15451" y="265016"/>
                    <a:pt x="12498" y="263492"/>
                    <a:pt x="10213" y="259492"/>
                  </a:cubicBezTo>
                  <a:cubicBezTo>
                    <a:pt x="7927" y="255587"/>
                    <a:pt x="4402" y="248062"/>
                    <a:pt x="4212" y="243299"/>
                  </a:cubicBezTo>
                  <a:cubicBezTo>
                    <a:pt x="4117" y="238537"/>
                    <a:pt x="4212" y="235203"/>
                    <a:pt x="4212" y="235203"/>
                  </a:cubicBezTo>
                  <a:lnTo>
                    <a:pt x="3259" y="241680"/>
                  </a:lnTo>
                  <a:cubicBezTo>
                    <a:pt x="3259" y="241680"/>
                    <a:pt x="2021" y="233774"/>
                    <a:pt x="2021" y="228917"/>
                  </a:cubicBezTo>
                  <a:cubicBezTo>
                    <a:pt x="2021" y="224154"/>
                    <a:pt x="1069" y="195960"/>
                    <a:pt x="2497" y="190531"/>
                  </a:cubicBezTo>
                  <a:cubicBezTo>
                    <a:pt x="4117" y="184816"/>
                    <a:pt x="783" y="194531"/>
                    <a:pt x="783" y="194531"/>
                  </a:cubicBezTo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29" name="Google Shape;329;p11"/>
            <p:cNvSpPr/>
            <p:nvPr/>
          </p:nvSpPr>
          <p:spPr>
            <a:xfrm>
              <a:off x="5260657" y="4842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2403" y="8403"/>
                  </a:moveTo>
                  <a:cubicBezTo>
                    <a:pt x="24000" y="9600"/>
                    <a:pt x="15597" y="12006"/>
                    <a:pt x="8403" y="18003"/>
                  </a:cubicBezTo>
                  <a:lnTo>
                    <a:pt x="0" y="0"/>
                  </a:lnTo>
                  <a:lnTo>
                    <a:pt x="32403" y="8403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0" name="Google Shape;330;p11"/>
            <p:cNvSpPr/>
            <p:nvPr/>
          </p:nvSpPr>
          <p:spPr>
            <a:xfrm>
              <a:off x="5439536" y="4868195"/>
              <a:ext cx="57150" cy="114300"/>
            </a:xfrm>
            <a:custGeom>
              <a:avLst/>
              <a:gdLst/>
              <a:ahLst/>
              <a:cxnLst/>
              <a:rect l="l" t="t" r="r" b="b"/>
              <a:pathLst>
                <a:path w="57150" h="114300" extrusionOk="0">
                  <a:moveTo>
                    <a:pt x="56864" y="15907"/>
                  </a:moveTo>
                  <a:cubicBezTo>
                    <a:pt x="57055" y="15431"/>
                    <a:pt x="57436" y="14954"/>
                    <a:pt x="57721" y="14478"/>
                  </a:cubicBezTo>
                  <a:lnTo>
                    <a:pt x="0" y="0"/>
                  </a:lnTo>
                  <a:cubicBezTo>
                    <a:pt x="2191" y="4667"/>
                    <a:pt x="2857" y="9906"/>
                    <a:pt x="2953" y="13145"/>
                  </a:cubicBezTo>
                  <a:cubicBezTo>
                    <a:pt x="3143" y="19812"/>
                    <a:pt x="4953" y="38005"/>
                    <a:pt x="5620" y="45434"/>
                  </a:cubicBezTo>
                  <a:cubicBezTo>
                    <a:pt x="6287" y="52864"/>
                    <a:pt x="7906" y="57055"/>
                    <a:pt x="8096" y="62960"/>
                  </a:cubicBezTo>
                  <a:cubicBezTo>
                    <a:pt x="8287" y="68961"/>
                    <a:pt x="7144" y="77724"/>
                    <a:pt x="6287" y="81629"/>
                  </a:cubicBezTo>
                  <a:cubicBezTo>
                    <a:pt x="5429" y="85534"/>
                    <a:pt x="4763" y="90202"/>
                    <a:pt x="4953" y="93917"/>
                  </a:cubicBezTo>
                  <a:cubicBezTo>
                    <a:pt x="5144" y="97536"/>
                    <a:pt x="6096" y="98489"/>
                    <a:pt x="2667" y="102584"/>
                  </a:cubicBezTo>
                  <a:cubicBezTo>
                    <a:pt x="-857" y="106490"/>
                    <a:pt x="667" y="110871"/>
                    <a:pt x="476" y="112014"/>
                  </a:cubicBezTo>
                  <a:cubicBezTo>
                    <a:pt x="381" y="113157"/>
                    <a:pt x="8382" y="110966"/>
                    <a:pt x="8287" y="112109"/>
                  </a:cubicBezTo>
                  <a:cubicBezTo>
                    <a:pt x="8096" y="113252"/>
                    <a:pt x="10096" y="117920"/>
                    <a:pt x="12097" y="120396"/>
                  </a:cubicBezTo>
                  <a:cubicBezTo>
                    <a:pt x="14097" y="122873"/>
                    <a:pt x="32671" y="122111"/>
                    <a:pt x="37052" y="122206"/>
                  </a:cubicBezTo>
                  <a:cubicBezTo>
                    <a:pt x="41529" y="122396"/>
                    <a:pt x="37910" y="118586"/>
                    <a:pt x="40005" y="118967"/>
                  </a:cubicBezTo>
                  <a:cubicBezTo>
                    <a:pt x="42100" y="119253"/>
                    <a:pt x="42291" y="117539"/>
                    <a:pt x="42672" y="116586"/>
                  </a:cubicBezTo>
                  <a:cubicBezTo>
                    <a:pt x="43053" y="115729"/>
                    <a:pt x="38386" y="108966"/>
                    <a:pt x="38386" y="108966"/>
                  </a:cubicBezTo>
                  <a:cubicBezTo>
                    <a:pt x="38386" y="108966"/>
                    <a:pt x="48673" y="109823"/>
                    <a:pt x="55054" y="109347"/>
                  </a:cubicBezTo>
                  <a:cubicBezTo>
                    <a:pt x="61531" y="108871"/>
                    <a:pt x="60007" y="106871"/>
                    <a:pt x="60865" y="106394"/>
                  </a:cubicBezTo>
                  <a:cubicBezTo>
                    <a:pt x="61627" y="105918"/>
                    <a:pt x="61531" y="104680"/>
                    <a:pt x="60579" y="102013"/>
                  </a:cubicBezTo>
                  <a:cubicBezTo>
                    <a:pt x="59531" y="99346"/>
                    <a:pt x="54959" y="92964"/>
                    <a:pt x="51340" y="89440"/>
                  </a:cubicBezTo>
                  <a:cubicBezTo>
                    <a:pt x="47720" y="85916"/>
                    <a:pt x="46672" y="83153"/>
                    <a:pt x="46196" y="80010"/>
                  </a:cubicBezTo>
                  <a:cubicBezTo>
                    <a:pt x="45720" y="76867"/>
                    <a:pt x="44101" y="57626"/>
                    <a:pt x="43910" y="54674"/>
                  </a:cubicBezTo>
                  <a:cubicBezTo>
                    <a:pt x="43815" y="51721"/>
                    <a:pt x="48292" y="46768"/>
                    <a:pt x="50197" y="42291"/>
                  </a:cubicBezTo>
                  <a:cubicBezTo>
                    <a:pt x="52197" y="37814"/>
                    <a:pt x="52197" y="33242"/>
                    <a:pt x="52673" y="29908"/>
                  </a:cubicBezTo>
                  <a:cubicBezTo>
                    <a:pt x="53054" y="26670"/>
                    <a:pt x="55245" y="20765"/>
                    <a:pt x="56864" y="15907"/>
                  </a:cubicBezTo>
                  <a:moveTo>
                    <a:pt x="29051" y="78200"/>
                  </a:moveTo>
                  <a:cubicBezTo>
                    <a:pt x="29432" y="82963"/>
                    <a:pt x="28861" y="93250"/>
                    <a:pt x="28385" y="94107"/>
                  </a:cubicBezTo>
                  <a:cubicBezTo>
                    <a:pt x="27908" y="94964"/>
                    <a:pt x="26384" y="98203"/>
                    <a:pt x="25718" y="97727"/>
                  </a:cubicBezTo>
                  <a:cubicBezTo>
                    <a:pt x="25051" y="97250"/>
                    <a:pt x="22955" y="91250"/>
                    <a:pt x="23050" y="88106"/>
                  </a:cubicBezTo>
                  <a:cubicBezTo>
                    <a:pt x="23241" y="84963"/>
                    <a:pt x="26384" y="66199"/>
                    <a:pt x="26384" y="66199"/>
                  </a:cubicBezTo>
                  <a:cubicBezTo>
                    <a:pt x="26194" y="68199"/>
                    <a:pt x="28670" y="73343"/>
                    <a:pt x="29051" y="78200"/>
                  </a:cubicBezTo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1" name="Google Shape;331;p11"/>
            <p:cNvSpPr/>
            <p:nvPr/>
          </p:nvSpPr>
          <p:spPr>
            <a:xfrm>
              <a:off x="5438869" y="4791328"/>
              <a:ext cx="142875" cy="85725"/>
            </a:xfrm>
            <a:custGeom>
              <a:avLst/>
              <a:gdLst/>
              <a:ahLst/>
              <a:cxnLst/>
              <a:rect l="l" t="t" r="r" b="b"/>
              <a:pathLst>
                <a:path w="142875" h="85725" extrusionOk="0">
                  <a:moveTo>
                    <a:pt x="148780" y="0"/>
                  </a:moveTo>
                  <a:cubicBezTo>
                    <a:pt x="147733" y="857"/>
                    <a:pt x="146876" y="1715"/>
                    <a:pt x="146304" y="2572"/>
                  </a:cubicBezTo>
                  <a:cubicBezTo>
                    <a:pt x="144304" y="5334"/>
                    <a:pt x="139637" y="7239"/>
                    <a:pt x="137827" y="9811"/>
                  </a:cubicBezTo>
                  <a:cubicBezTo>
                    <a:pt x="136017" y="12478"/>
                    <a:pt x="132207" y="17621"/>
                    <a:pt x="131064" y="19622"/>
                  </a:cubicBezTo>
                  <a:cubicBezTo>
                    <a:pt x="129921" y="21622"/>
                    <a:pt x="127730" y="21908"/>
                    <a:pt x="125349" y="26575"/>
                  </a:cubicBezTo>
                  <a:cubicBezTo>
                    <a:pt x="122872" y="31147"/>
                    <a:pt x="121825" y="33338"/>
                    <a:pt x="119920" y="36862"/>
                  </a:cubicBezTo>
                  <a:cubicBezTo>
                    <a:pt x="117920" y="40291"/>
                    <a:pt x="111157" y="47625"/>
                    <a:pt x="108776" y="51054"/>
                  </a:cubicBezTo>
                  <a:cubicBezTo>
                    <a:pt x="106489" y="54483"/>
                    <a:pt x="102489" y="59341"/>
                    <a:pt x="99536" y="61436"/>
                  </a:cubicBezTo>
                  <a:cubicBezTo>
                    <a:pt x="96584" y="63627"/>
                    <a:pt x="92393" y="65532"/>
                    <a:pt x="90773" y="67437"/>
                  </a:cubicBezTo>
                  <a:cubicBezTo>
                    <a:pt x="89154" y="69247"/>
                    <a:pt x="85439" y="74867"/>
                    <a:pt x="80296" y="78391"/>
                  </a:cubicBezTo>
                  <a:cubicBezTo>
                    <a:pt x="75152" y="81820"/>
                    <a:pt x="69056" y="83630"/>
                    <a:pt x="66866" y="84487"/>
                  </a:cubicBezTo>
                  <a:cubicBezTo>
                    <a:pt x="64961" y="85249"/>
                    <a:pt x="60579" y="87535"/>
                    <a:pt x="58388" y="91345"/>
                  </a:cubicBezTo>
                  <a:lnTo>
                    <a:pt x="667" y="76867"/>
                  </a:lnTo>
                  <a:cubicBezTo>
                    <a:pt x="476" y="76486"/>
                    <a:pt x="191" y="76105"/>
                    <a:pt x="0" y="75629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2" name="Google Shape;332;p11"/>
            <p:cNvSpPr/>
            <p:nvPr/>
          </p:nvSpPr>
          <p:spPr>
            <a:xfrm>
              <a:off x="5300661" y="4663122"/>
              <a:ext cx="180975" cy="9525"/>
            </a:xfrm>
            <a:custGeom>
              <a:avLst/>
              <a:gdLst/>
              <a:ahLst/>
              <a:cxnLst/>
              <a:rect l="l" t="t" r="r" b="b"/>
              <a:pathLst>
                <a:path w="180975" h="9525" extrusionOk="0">
                  <a:moveTo>
                    <a:pt x="0" y="3620"/>
                  </a:moveTo>
                  <a:cubicBezTo>
                    <a:pt x="4667" y="4096"/>
                    <a:pt x="10097" y="4572"/>
                    <a:pt x="17907" y="5048"/>
                  </a:cubicBezTo>
                  <a:cubicBezTo>
                    <a:pt x="38576" y="6191"/>
                    <a:pt x="75629" y="8858"/>
                    <a:pt x="87249" y="9049"/>
                  </a:cubicBezTo>
                  <a:cubicBezTo>
                    <a:pt x="98774" y="9239"/>
                    <a:pt x="123349" y="10858"/>
                    <a:pt x="140875" y="8382"/>
                  </a:cubicBezTo>
                  <a:cubicBezTo>
                    <a:pt x="156305" y="6191"/>
                    <a:pt x="170974" y="2191"/>
                    <a:pt x="182975" y="0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3" name="Google Shape;333;p11"/>
            <p:cNvSpPr/>
            <p:nvPr/>
          </p:nvSpPr>
          <p:spPr>
            <a:xfrm>
              <a:off x="5587650" y="478269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120000" extrusionOk="0">
                  <a:moveTo>
                    <a:pt x="14859" y="756"/>
                  </a:moveTo>
                  <a:cubicBezTo>
                    <a:pt x="12859" y="-1650"/>
                    <a:pt x="11144" y="756"/>
                    <a:pt x="9049" y="22350"/>
                  </a:cubicBezTo>
                  <a:cubicBezTo>
                    <a:pt x="5905" y="54753"/>
                    <a:pt x="2477" y="82356"/>
                    <a:pt x="0" y="108750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4" name="Google Shape;334;p11"/>
            <p:cNvSpPr/>
            <p:nvPr/>
          </p:nvSpPr>
          <p:spPr>
            <a:xfrm>
              <a:off x="5483732" y="4659590"/>
              <a:ext cx="85725" cy="9525"/>
            </a:xfrm>
            <a:custGeom>
              <a:avLst/>
              <a:gdLst/>
              <a:ahLst/>
              <a:cxnLst/>
              <a:rect l="l" t="t" r="r" b="b"/>
              <a:pathLst>
                <a:path w="85725" h="9525" extrusionOk="0">
                  <a:moveTo>
                    <a:pt x="0" y="3436"/>
                  </a:moveTo>
                  <a:cubicBezTo>
                    <a:pt x="1619" y="3150"/>
                    <a:pt x="3334" y="2769"/>
                    <a:pt x="4953" y="2579"/>
                  </a:cubicBezTo>
                  <a:cubicBezTo>
                    <a:pt x="17717" y="769"/>
                    <a:pt x="34957" y="-2184"/>
                    <a:pt x="50864" y="2579"/>
                  </a:cubicBezTo>
                  <a:cubicBezTo>
                    <a:pt x="65342" y="6960"/>
                    <a:pt x="76962" y="12294"/>
                    <a:pt x="86487" y="14009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5" name="Google Shape;335;p11"/>
            <p:cNvSpPr/>
            <p:nvPr/>
          </p:nvSpPr>
          <p:spPr>
            <a:xfrm>
              <a:off x="5570124" y="467359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10797" y="2406"/>
                    <a:pt x="24000" y="5997"/>
                    <a:pt x="34797" y="7206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6" name="Google Shape;336;p11"/>
            <p:cNvSpPr/>
            <p:nvPr/>
          </p:nvSpPr>
          <p:spPr>
            <a:xfrm>
              <a:off x="5572886" y="4659235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 extrusionOk="0">
                  <a:moveTo>
                    <a:pt x="0" y="14935"/>
                  </a:moveTo>
                  <a:cubicBezTo>
                    <a:pt x="9906" y="16174"/>
                    <a:pt x="21050" y="15983"/>
                    <a:pt x="21050" y="15983"/>
                  </a:cubicBezTo>
                  <a:cubicBezTo>
                    <a:pt x="21050" y="15983"/>
                    <a:pt x="20098" y="13221"/>
                    <a:pt x="20860" y="11506"/>
                  </a:cubicBezTo>
                  <a:cubicBezTo>
                    <a:pt x="21717" y="9887"/>
                    <a:pt x="28289" y="11697"/>
                    <a:pt x="31528" y="13602"/>
                  </a:cubicBezTo>
                  <a:cubicBezTo>
                    <a:pt x="34671" y="15602"/>
                    <a:pt x="34671" y="15793"/>
                    <a:pt x="36766" y="14935"/>
                  </a:cubicBezTo>
                  <a:cubicBezTo>
                    <a:pt x="38957" y="14078"/>
                    <a:pt x="38100" y="14459"/>
                    <a:pt x="41434" y="12554"/>
                  </a:cubicBezTo>
                  <a:cubicBezTo>
                    <a:pt x="44768" y="10459"/>
                    <a:pt x="48863" y="9697"/>
                    <a:pt x="48863" y="9697"/>
                  </a:cubicBezTo>
                  <a:cubicBezTo>
                    <a:pt x="48863" y="9697"/>
                    <a:pt x="54007" y="2934"/>
                    <a:pt x="58483" y="934"/>
                  </a:cubicBezTo>
                  <a:cubicBezTo>
                    <a:pt x="62960" y="-1067"/>
                    <a:pt x="67913" y="267"/>
                    <a:pt x="64389" y="3791"/>
                  </a:cubicBezTo>
                  <a:cubicBezTo>
                    <a:pt x="60865" y="7220"/>
                    <a:pt x="60388" y="10554"/>
                    <a:pt x="60388" y="10554"/>
                  </a:cubicBezTo>
                  <a:cubicBezTo>
                    <a:pt x="60388" y="10554"/>
                    <a:pt x="64675" y="7411"/>
                    <a:pt x="69818" y="10268"/>
                  </a:cubicBezTo>
                  <a:cubicBezTo>
                    <a:pt x="69818" y="10268"/>
                    <a:pt x="73152" y="4458"/>
                    <a:pt x="76010" y="3982"/>
                  </a:cubicBezTo>
                  <a:cubicBezTo>
                    <a:pt x="78772" y="3505"/>
                    <a:pt x="78962" y="4458"/>
                    <a:pt x="78296" y="7506"/>
                  </a:cubicBezTo>
                  <a:cubicBezTo>
                    <a:pt x="78296" y="7506"/>
                    <a:pt x="76676" y="9792"/>
                    <a:pt x="76676" y="11506"/>
                  </a:cubicBezTo>
                  <a:cubicBezTo>
                    <a:pt x="76676" y="13126"/>
                    <a:pt x="76200" y="16840"/>
                    <a:pt x="76200" y="16840"/>
                  </a:cubicBezTo>
                  <a:cubicBezTo>
                    <a:pt x="76200" y="16840"/>
                    <a:pt x="84106" y="27127"/>
                    <a:pt x="86773" y="29223"/>
                  </a:cubicBezTo>
                  <a:cubicBezTo>
                    <a:pt x="89440" y="31414"/>
                    <a:pt x="96393" y="38557"/>
                    <a:pt x="97060" y="41320"/>
                  </a:cubicBezTo>
                  <a:cubicBezTo>
                    <a:pt x="97727" y="44177"/>
                    <a:pt x="99536" y="50940"/>
                    <a:pt x="102013" y="54274"/>
                  </a:cubicBezTo>
                  <a:cubicBezTo>
                    <a:pt x="104489" y="57607"/>
                    <a:pt x="105823" y="59703"/>
                    <a:pt x="106775" y="60846"/>
                  </a:cubicBezTo>
                  <a:cubicBezTo>
                    <a:pt x="107728" y="61989"/>
                    <a:pt x="113443" y="68180"/>
                    <a:pt x="114014" y="69799"/>
                  </a:cubicBezTo>
                  <a:cubicBezTo>
                    <a:pt x="114681" y="71419"/>
                    <a:pt x="115824" y="76086"/>
                    <a:pt x="118205" y="77800"/>
                  </a:cubicBezTo>
                  <a:cubicBezTo>
                    <a:pt x="120491" y="79420"/>
                    <a:pt x="129445" y="87421"/>
                    <a:pt x="129921" y="91421"/>
                  </a:cubicBezTo>
                  <a:cubicBezTo>
                    <a:pt x="130397" y="95422"/>
                    <a:pt x="130873" y="102470"/>
                    <a:pt x="128111" y="106185"/>
                  </a:cubicBezTo>
                  <a:cubicBezTo>
                    <a:pt x="125349" y="109804"/>
                    <a:pt x="120301" y="109614"/>
                    <a:pt x="118205" y="111424"/>
                  </a:cubicBezTo>
                  <a:cubicBezTo>
                    <a:pt x="116110" y="113233"/>
                    <a:pt x="109728" y="117520"/>
                    <a:pt x="102965" y="117424"/>
                  </a:cubicBezTo>
                  <a:cubicBezTo>
                    <a:pt x="102965" y="117424"/>
                    <a:pt x="99822" y="116281"/>
                    <a:pt x="96012" y="114948"/>
                  </a:cubicBezTo>
                  <a:cubicBezTo>
                    <a:pt x="92202" y="113614"/>
                    <a:pt x="91821" y="112186"/>
                    <a:pt x="84772" y="112662"/>
                  </a:cubicBezTo>
                  <a:cubicBezTo>
                    <a:pt x="77629" y="113138"/>
                    <a:pt x="74962" y="116281"/>
                    <a:pt x="72676" y="117234"/>
                  </a:cubicBezTo>
                  <a:cubicBezTo>
                    <a:pt x="70295" y="118186"/>
                    <a:pt x="66580" y="119901"/>
                    <a:pt x="64579" y="120568"/>
                  </a:cubicBezTo>
                  <a:cubicBezTo>
                    <a:pt x="62579" y="121234"/>
                    <a:pt x="60770" y="124568"/>
                    <a:pt x="57531" y="124663"/>
                  </a:cubicBezTo>
                  <a:cubicBezTo>
                    <a:pt x="54197" y="124854"/>
                    <a:pt x="46577" y="122854"/>
                    <a:pt x="38671" y="123997"/>
                  </a:cubicBezTo>
                  <a:cubicBezTo>
                    <a:pt x="34480" y="124568"/>
                    <a:pt x="31909" y="123997"/>
                    <a:pt x="29718" y="123806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7" name="Google Shape;337;p11"/>
            <p:cNvSpPr/>
            <p:nvPr/>
          </p:nvSpPr>
          <p:spPr>
            <a:xfrm>
              <a:off x="5260657" y="4842001"/>
              <a:ext cx="171450" cy="19050"/>
            </a:xfrm>
            <a:custGeom>
              <a:avLst/>
              <a:gdLst/>
              <a:ahLst/>
              <a:cxnLst/>
              <a:rect l="l" t="t" r="r" b="b"/>
              <a:pathLst>
                <a:path w="171450" h="19050" extrusionOk="0">
                  <a:moveTo>
                    <a:pt x="178213" y="25051"/>
                  </a:moveTo>
                  <a:cubicBezTo>
                    <a:pt x="175927" y="20669"/>
                    <a:pt x="172117" y="17145"/>
                    <a:pt x="166021" y="16764"/>
                  </a:cubicBezTo>
                  <a:cubicBezTo>
                    <a:pt x="166021" y="16764"/>
                    <a:pt x="153257" y="15621"/>
                    <a:pt x="145828" y="16383"/>
                  </a:cubicBezTo>
                  <a:cubicBezTo>
                    <a:pt x="138398" y="17240"/>
                    <a:pt x="112395" y="21241"/>
                    <a:pt x="109061" y="21336"/>
                  </a:cubicBezTo>
                  <a:cubicBezTo>
                    <a:pt x="105728" y="21527"/>
                    <a:pt x="81820" y="24289"/>
                    <a:pt x="73342" y="23432"/>
                  </a:cubicBezTo>
                  <a:cubicBezTo>
                    <a:pt x="64961" y="22669"/>
                    <a:pt x="55626" y="19145"/>
                    <a:pt x="44196" y="16478"/>
                  </a:cubicBezTo>
                  <a:cubicBezTo>
                    <a:pt x="32766" y="13811"/>
                    <a:pt x="19717" y="8572"/>
                    <a:pt x="14192" y="5715"/>
                  </a:cubicBezTo>
                  <a:cubicBezTo>
                    <a:pt x="10478" y="3810"/>
                    <a:pt x="5715" y="381"/>
                    <a:pt x="2477" y="667"/>
                  </a:cubicBezTo>
                  <a:lnTo>
                    <a:pt x="0" y="0"/>
                  </a:ln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8" name="Google Shape;338;p11"/>
            <p:cNvSpPr/>
            <p:nvPr/>
          </p:nvSpPr>
          <p:spPr>
            <a:xfrm>
              <a:off x="5155832" y="4817046"/>
              <a:ext cx="104775" cy="161925"/>
            </a:xfrm>
            <a:custGeom>
              <a:avLst/>
              <a:gdLst/>
              <a:ahLst/>
              <a:cxnLst/>
              <a:rect l="l" t="t" r="r" b="b"/>
              <a:pathLst>
                <a:path w="104775" h="161925" extrusionOk="0">
                  <a:moveTo>
                    <a:pt x="105492" y="26575"/>
                  </a:moveTo>
                  <a:cubicBezTo>
                    <a:pt x="104825" y="27051"/>
                    <a:pt x="104253" y="27813"/>
                    <a:pt x="103872" y="29051"/>
                  </a:cubicBezTo>
                  <a:cubicBezTo>
                    <a:pt x="101586" y="36195"/>
                    <a:pt x="97300" y="51245"/>
                    <a:pt x="90156" y="57912"/>
                  </a:cubicBezTo>
                  <a:cubicBezTo>
                    <a:pt x="83108" y="64484"/>
                    <a:pt x="77964" y="71247"/>
                    <a:pt x="78536" y="80391"/>
                  </a:cubicBezTo>
                  <a:cubicBezTo>
                    <a:pt x="79202" y="89440"/>
                    <a:pt x="87870" y="111538"/>
                    <a:pt x="91299" y="115824"/>
                  </a:cubicBezTo>
                  <a:cubicBezTo>
                    <a:pt x="94823" y="120110"/>
                    <a:pt x="100729" y="124968"/>
                    <a:pt x="103205" y="127445"/>
                  </a:cubicBezTo>
                  <a:cubicBezTo>
                    <a:pt x="105682" y="129921"/>
                    <a:pt x="115493" y="138684"/>
                    <a:pt x="114159" y="139351"/>
                  </a:cubicBezTo>
                  <a:cubicBezTo>
                    <a:pt x="112826" y="140018"/>
                    <a:pt x="111397" y="140018"/>
                    <a:pt x="111397" y="140018"/>
                  </a:cubicBezTo>
                  <a:cubicBezTo>
                    <a:pt x="111397" y="140018"/>
                    <a:pt x="113016" y="143637"/>
                    <a:pt x="109016" y="143161"/>
                  </a:cubicBezTo>
                  <a:cubicBezTo>
                    <a:pt x="105015" y="142685"/>
                    <a:pt x="77774" y="143732"/>
                    <a:pt x="77297" y="141161"/>
                  </a:cubicBezTo>
                  <a:cubicBezTo>
                    <a:pt x="76821" y="138684"/>
                    <a:pt x="76821" y="134207"/>
                    <a:pt x="76821" y="134207"/>
                  </a:cubicBezTo>
                  <a:cubicBezTo>
                    <a:pt x="76821" y="134207"/>
                    <a:pt x="69392" y="136874"/>
                    <a:pt x="68820" y="132683"/>
                  </a:cubicBezTo>
                  <a:cubicBezTo>
                    <a:pt x="68344" y="128588"/>
                    <a:pt x="69296" y="119063"/>
                    <a:pt x="67868" y="112109"/>
                  </a:cubicBezTo>
                  <a:cubicBezTo>
                    <a:pt x="66344" y="105156"/>
                    <a:pt x="60819" y="88392"/>
                    <a:pt x="57771" y="84296"/>
                  </a:cubicBezTo>
                  <a:cubicBezTo>
                    <a:pt x="54818" y="80105"/>
                    <a:pt x="48342" y="71247"/>
                    <a:pt x="47198" y="67913"/>
                  </a:cubicBezTo>
                  <a:cubicBezTo>
                    <a:pt x="46055" y="64675"/>
                    <a:pt x="47389" y="59817"/>
                    <a:pt x="47389" y="59817"/>
                  </a:cubicBezTo>
                  <a:cubicBezTo>
                    <a:pt x="47389" y="59817"/>
                    <a:pt x="34816" y="64294"/>
                    <a:pt x="33197" y="71056"/>
                  </a:cubicBezTo>
                  <a:cubicBezTo>
                    <a:pt x="31482" y="77819"/>
                    <a:pt x="28720" y="110300"/>
                    <a:pt x="30244" y="115443"/>
                  </a:cubicBezTo>
                  <a:cubicBezTo>
                    <a:pt x="31673" y="120587"/>
                    <a:pt x="36721" y="138494"/>
                    <a:pt x="40531" y="141256"/>
                  </a:cubicBezTo>
                  <a:cubicBezTo>
                    <a:pt x="44341" y="144018"/>
                    <a:pt x="54628" y="156305"/>
                    <a:pt x="53580" y="158305"/>
                  </a:cubicBezTo>
                  <a:cubicBezTo>
                    <a:pt x="52628" y="160306"/>
                    <a:pt x="49961" y="159258"/>
                    <a:pt x="49961" y="159258"/>
                  </a:cubicBezTo>
                  <a:cubicBezTo>
                    <a:pt x="49961" y="159258"/>
                    <a:pt x="50627" y="162877"/>
                    <a:pt x="47770" y="162592"/>
                  </a:cubicBezTo>
                  <a:cubicBezTo>
                    <a:pt x="44912" y="162211"/>
                    <a:pt x="12623" y="160592"/>
                    <a:pt x="11385" y="155353"/>
                  </a:cubicBezTo>
                  <a:cubicBezTo>
                    <a:pt x="10051" y="150019"/>
                    <a:pt x="10908" y="144875"/>
                    <a:pt x="10908" y="144875"/>
                  </a:cubicBezTo>
                  <a:cubicBezTo>
                    <a:pt x="10908" y="144875"/>
                    <a:pt x="812" y="147638"/>
                    <a:pt x="621" y="145923"/>
                  </a:cubicBezTo>
                  <a:cubicBezTo>
                    <a:pt x="431" y="144018"/>
                    <a:pt x="2621" y="137636"/>
                    <a:pt x="4908" y="135160"/>
                  </a:cubicBezTo>
                  <a:cubicBezTo>
                    <a:pt x="7193" y="132683"/>
                    <a:pt x="9098" y="119444"/>
                    <a:pt x="7860" y="111443"/>
                  </a:cubicBezTo>
                  <a:cubicBezTo>
                    <a:pt x="6717" y="103537"/>
                    <a:pt x="6336" y="90106"/>
                    <a:pt x="4908" y="84963"/>
                  </a:cubicBezTo>
                  <a:cubicBezTo>
                    <a:pt x="3384" y="79820"/>
                    <a:pt x="1097" y="67437"/>
                    <a:pt x="240" y="64865"/>
                  </a:cubicBezTo>
                  <a:cubicBezTo>
                    <a:pt x="-617" y="62389"/>
                    <a:pt x="1002" y="55626"/>
                    <a:pt x="2241" y="50482"/>
                  </a:cubicBezTo>
                  <a:cubicBezTo>
                    <a:pt x="3384" y="45339"/>
                    <a:pt x="8241" y="33814"/>
                    <a:pt x="8336" y="30099"/>
                  </a:cubicBezTo>
                  <a:cubicBezTo>
                    <a:pt x="8527" y="26384"/>
                    <a:pt x="9289" y="6858"/>
                    <a:pt x="8718" y="1524"/>
                  </a:cubicBezTo>
                  <a:cubicBezTo>
                    <a:pt x="8622" y="1143"/>
                    <a:pt x="8527" y="476"/>
                    <a:pt x="8432" y="0"/>
                  </a:cubicBezTo>
                  <a:lnTo>
                    <a:pt x="105015" y="25146"/>
                  </a:lnTo>
                  <a:lnTo>
                    <a:pt x="105492" y="26575"/>
                  </a:lnTo>
                  <a:close/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9" name="Google Shape;339;p11"/>
            <p:cNvSpPr/>
            <p:nvPr/>
          </p:nvSpPr>
          <p:spPr>
            <a:xfrm>
              <a:off x="5161406" y="4806092"/>
              <a:ext cx="95250" cy="28575"/>
            </a:xfrm>
            <a:custGeom>
              <a:avLst/>
              <a:gdLst/>
              <a:ahLst/>
              <a:cxnLst/>
              <a:rect l="l" t="t" r="r" b="b"/>
              <a:pathLst>
                <a:path w="95250" h="28575" extrusionOk="0">
                  <a:moveTo>
                    <a:pt x="99251" y="36100"/>
                  </a:moveTo>
                  <a:lnTo>
                    <a:pt x="2667" y="10954"/>
                  </a:lnTo>
                  <a:cubicBezTo>
                    <a:pt x="2191" y="8382"/>
                    <a:pt x="1143" y="4286"/>
                    <a:pt x="0" y="0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0" name="Google Shape;340;p11"/>
            <p:cNvSpPr/>
            <p:nvPr/>
          </p:nvSpPr>
          <p:spPr>
            <a:xfrm>
              <a:off x="5131688" y="4779231"/>
              <a:ext cx="19050" cy="133350"/>
            </a:xfrm>
            <a:custGeom>
              <a:avLst/>
              <a:gdLst/>
              <a:ahLst/>
              <a:cxnLst/>
              <a:rect l="l" t="t" r="r" b="b"/>
              <a:pathLst>
                <a:path w="19050" h="133350" extrusionOk="0">
                  <a:moveTo>
                    <a:pt x="21908" y="0"/>
                  </a:moveTo>
                  <a:cubicBezTo>
                    <a:pt x="21622" y="6667"/>
                    <a:pt x="20288" y="33338"/>
                    <a:pt x="20384" y="34671"/>
                  </a:cubicBezTo>
                  <a:cubicBezTo>
                    <a:pt x="20574" y="36004"/>
                    <a:pt x="20574" y="38767"/>
                    <a:pt x="23051" y="46577"/>
                  </a:cubicBezTo>
                  <a:cubicBezTo>
                    <a:pt x="25527" y="54388"/>
                    <a:pt x="29051" y="67437"/>
                    <a:pt x="27908" y="72390"/>
                  </a:cubicBezTo>
                  <a:cubicBezTo>
                    <a:pt x="26765" y="77343"/>
                    <a:pt x="26098" y="78677"/>
                    <a:pt x="23908" y="85820"/>
                  </a:cubicBezTo>
                  <a:cubicBezTo>
                    <a:pt x="21812" y="92964"/>
                    <a:pt x="16764" y="109442"/>
                    <a:pt x="16478" y="113252"/>
                  </a:cubicBezTo>
                  <a:cubicBezTo>
                    <a:pt x="16097" y="117062"/>
                    <a:pt x="15812" y="121730"/>
                    <a:pt x="13526" y="124873"/>
                  </a:cubicBezTo>
                  <a:cubicBezTo>
                    <a:pt x="11144" y="128016"/>
                    <a:pt x="11144" y="135922"/>
                    <a:pt x="12954" y="139256"/>
                  </a:cubicBezTo>
                  <a:cubicBezTo>
                    <a:pt x="14764" y="142589"/>
                    <a:pt x="11811" y="141065"/>
                    <a:pt x="9525" y="137065"/>
                  </a:cubicBezTo>
                  <a:cubicBezTo>
                    <a:pt x="7239" y="133159"/>
                    <a:pt x="3715" y="125635"/>
                    <a:pt x="3524" y="120872"/>
                  </a:cubicBezTo>
                  <a:cubicBezTo>
                    <a:pt x="3429" y="116110"/>
                    <a:pt x="3524" y="112776"/>
                    <a:pt x="3524" y="112776"/>
                  </a:cubicBezTo>
                  <a:lnTo>
                    <a:pt x="2572" y="119253"/>
                  </a:lnTo>
                  <a:cubicBezTo>
                    <a:pt x="2572" y="119253"/>
                    <a:pt x="1334" y="111347"/>
                    <a:pt x="1334" y="106489"/>
                  </a:cubicBezTo>
                  <a:cubicBezTo>
                    <a:pt x="1334" y="101727"/>
                    <a:pt x="381" y="73533"/>
                    <a:pt x="1810" y="68104"/>
                  </a:cubicBezTo>
                  <a:cubicBezTo>
                    <a:pt x="3334" y="62579"/>
                    <a:pt x="0" y="72390"/>
                    <a:pt x="0" y="72390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1" name="Google Shape;341;p11"/>
            <p:cNvSpPr/>
            <p:nvPr/>
          </p:nvSpPr>
          <p:spPr>
            <a:xfrm>
              <a:off x="5157215" y="478780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9525" extrusionOk="0">
                  <a:moveTo>
                    <a:pt x="52800" y="18288"/>
                  </a:moveTo>
                  <a:cubicBezTo>
                    <a:pt x="28800" y="11049"/>
                    <a:pt x="2406" y="2953"/>
                    <a:pt x="0" y="0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2" name="Google Shape;342;p11"/>
            <p:cNvSpPr/>
            <p:nvPr/>
          </p:nvSpPr>
          <p:spPr>
            <a:xfrm>
              <a:off x="5131000" y="4657090"/>
              <a:ext cx="161925" cy="190500"/>
            </a:xfrm>
            <a:custGeom>
              <a:avLst/>
              <a:gdLst/>
              <a:ahLst/>
              <a:cxnLst/>
              <a:rect l="l" t="t" r="r" b="b"/>
              <a:pathLst>
                <a:path w="161925" h="190500" extrusionOk="0">
                  <a:moveTo>
                    <a:pt x="783" y="194531"/>
                  </a:moveTo>
                  <a:cubicBezTo>
                    <a:pt x="783" y="194531"/>
                    <a:pt x="-360" y="188150"/>
                    <a:pt x="116" y="183006"/>
                  </a:cubicBezTo>
                  <a:cubicBezTo>
                    <a:pt x="592" y="177863"/>
                    <a:pt x="1450" y="174053"/>
                    <a:pt x="3926" y="167957"/>
                  </a:cubicBezTo>
                  <a:cubicBezTo>
                    <a:pt x="6403" y="161861"/>
                    <a:pt x="7069" y="161003"/>
                    <a:pt x="9165" y="155479"/>
                  </a:cubicBezTo>
                  <a:cubicBezTo>
                    <a:pt x="11355" y="149954"/>
                    <a:pt x="15642" y="144430"/>
                    <a:pt x="15451" y="138620"/>
                  </a:cubicBezTo>
                  <a:cubicBezTo>
                    <a:pt x="15261" y="132809"/>
                    <a:pt x="15642" y="125570"/>
                    <a:pt x="15832" y="114617"/>
                  </a:cubicBezTo>
                  <a:cubicBezTo>
                    <a:pt x="16023" y="103663"/>
                    <a:pt x="18690" y="87280"/>
                    <a:pt x="19166" y="78231"/>
                  </a:cubicBezTo>
                  <a:cubicBezTo>
                    <a:pt x="19642" y="69182"/>
                    <a:pt x="22595" y="53276"/>
                    <a:pt x="24405" y="48323"/>
                  </a:cubicBezTo>
                  <a:cubicBezTo>
                    <a:pt x="26214" y="43370"/>
                    <a:pt x="32977" y="32797"/>
                    <a:pt x="32977" y="32797"/>
                  </a:cubicBezTo>
                  <a:cubicBezTo>
                    <a:pt x="32977" y="32797"/>
                    <a:pt x="37454" y="19938"/>
                    <a:pt x="44884" y="15652"/>
                  </a:cubicBezTo>
                  <a:cubicBezTo>
                    <a:pt x="52313" y="11366"/>
                    <a:pt x="56980" y="7556"/>
                    <a:pt x="67744" y="5270"/>
                  </a:cubicBezTo>
                  <a:cubicBezTo>
                    <a:pt x="78507" y="2984"/>
                    <a:pt x="88603" y="-731"/>
                    <a:pt x="100986" y="126"/>
                  </a:cubicBezTo>
                  <a:cubicBezTo>
                    <a:pt x="113368" y="983"/>
                    <a:pt x="133276" y="5079"/>
                    <a:pt x="147658" y="6889"/>
                  </a:cubicBezTo>
                  <a:cubicBezTo>
                    <a:pt x="154707" y="7746"/>
                    <a:pt x="164137" y="9175"/>
                    <a:pt x="169566" y="9842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3" name="Google Shape;343;p11"/>
            <p:cNvSpPr/>
            <p:nvPr/>
          </p:nvSpPr>
          <p:spPr>
            <a:xfrm>
              <a:off x="5260657" y="4842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2403" y="8403"/>
                  </a:moveTo>
                  <a:cubicBezTo>
                    <a:pt x="24000" y="9600"/>
                    <a:pt x="15597" y="12006"/>
                    <a:pt x="8403" y="18003"/>
                  </a:cubicBezTo>
                  <a:lnTo>
                    <a:pt x="0" y="0"/>
                  </a:lnTo>
                  <a:lnTo>
                    <a:pt x="32403" y="8403"/>
                  </a:lnTo>
                  <a:close/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4" name="Google Shape;344;p11"/>
            <p:cNvSpPr/>
            <p:nvPr/>
          </p:nvSpPr>
          <p:spPr>
            <a:xfrm>
              <a:off x="5439536" y="4868195"/>
              <a:ext cx="57150" cy="114300"/>
            </a:xfrm>
            <a:custGeom>
              <a:avLst/>
              <a:gdLst/>
              <a:ahLst/>
              <a:cxnLst/>
              <a:rect l="l" t="t" r="r" b="b"/>
              <a:pathLst>
                <a:path w="57150" h="114300" extrusionOk="0">
                  <a:moveTo>
                    <a:pt x="56864" y="15907"/>
                  </a:moveTo>
                  <a:cubicBezTo>
                    <a:pt x="57055" y="15431"/>
                    <a:pt x="57436" y="14954"/>
                    <a:pt x="57721" y="14478"/>
                  </a:cubicBezTo>
                  <a:lnTo>
                    <a:pt x="0" y="0"/>
                  </a:lnTo>
                  <a:cubicBezTo>
                    <a:pt x="2191" y="4667"/>
                    <a:pt x="2857" y="9906"/>
                    <a:pt x="2953" y="13145"/>
                  </a:cubicBezTo>
                  <a:cubicBezTo>
                    <a:pt x="3143" y="19812"/>
                    <a:pt x="4953" y="38005"/>
                    <a:pt x="5620" y="45434"/>
                  </a:cubicBezTo>
                  <a:cubicBezTo>
                    <a:pt x="6287" y="52864"/>
                    <a:pt x="7906" y="57055"/>
                    <a:pt x="8096" y="62960"/>
                  </a:cubicBezTo>
                  <a:cubicBezTo>
                    <a:pt x="8287" y="68961"/>
                    <a:pt x="7144" y="77724"/>
                    <a:pt x="6287" y="81629"/>
                  </a:cubicBezTo>
                  <a:cubicBezTo>
                    <a:pt x="5429" y="85534"/>
                    <a:pt x="4763" y="90202"/>
                    <a:pt x="4953" y="93917"/>
                  </a:cubicBezTo>
                  <a:cubicBezTo>
                    <a:pt x="5144" y="97536"/>
                    <a:pt x="6096" y="98489"/>
                    <a:pt x="2667" y="102584"/>
                  </a:cubicBezTo>
                  <a:cubicBezTo>
                    <a:pt x="-857" y="106490"/>
                    <a:pt x="667" y="110871"/>
                    <a:pt x="476" y="112014"/>
                  </a:cubicBezTo>
                  <a:cubicBezTo>
                    <a:pt x="381" y="113157"/>
                    <a:pt x="8382" y="110966"/>
                    <a:pt x="8287" y="112109"/>
                  </a:cubicBezTo>
                  <a:cubicBezTo>
                    <a:pt x="8096" y="113252"/>
                    <a:pt x="10096" y="117920"/>
                    <a:pt x="12097" y="120396"/>
                  </a:cubicBezTo>
                  <a:cubicBezTo>
                    <a:pt x="14097" y="122873"/>
                    <a:pt x="32671" y="122111"/>
                    <a:pt x="37052" y="122206"/>
                  </a:cubicBezTo>
                  <a:cubicBezTo>
                    <a:pt x="41529" y="122396"/>
                    <a:pt x="37910" y="118586"/>
                    <a:pt x="40005" y="118967"/>
                  </a:cubicBezTo>
                  <a:cubicBezTo>
                    <a:pt x="42100" y="119253"/>
                    <a:pt x="42291" y="117539"/>
                    <a:pt x="42672" y="116586"/>
                  </a:cubicBezTo>
                  <a:cubicBezTo>
                    <a:pt x="43053" y="115729"/>
                    <a:pt x="38386" y="108966"/>
                    <a:pt x="38386" y="108966"/>
                  </a:cubicBezTo>
                  <a:cubicBezTo>
                    <a:pt x="38386" y="108966"/>
                    <a:pt x="48673" y="109823"/>
                    <a:pt x="55054" y="109347"/>
                  </a:cubicBezTo>
                  <a:cubicBezTo>
                    <a:pt x="61531" y="108871"/>
                    <a:pt x="60007" y="106871"/>
                    <a:pt x="60865" y="106394"/>
                  </a:cubicBezTo>
                  <a:cubicBezTo>
                    <a:pt x="61627" y="105918"/>
                    <a:pt x="61531" y="104680"/>
                    <a:pt x="60579" y="102013"/>
                  </a:cubicBezTo>
                  <a:cubicBezTo>
                    <a:pt x="59531" y="99346"/>
                    <a:pt x="54959" y="92964"/>
                    <a:pt x="51340" y="89440"/>
                  </a:cubicBezTo>
                  <a:cubicBezTo>
                    <a:pt x="47720" y="85916"/>
                    <a:pt x="46672" y="83153"/>
                    <a:pt x="46196" y="80010"/>
                  </a:cubicBezTo>
                  <a:cubicBezTo>
                    <a:pt x="45720" y="76867"/>
                    <a:pt x="44101" y="57626"/>
                    <a:pt x="43910" y="54674"/>
                  </a:cubicBezTo>
                  <a:cubicBezTo>
                    <a:pt x="43815" y="51721"/>
                    <a:pt x="48292" y="46768"/>
                    <a:pt x="50197" y="42291"/>
                  </a:cubicBezTo>
                  <a:cubicBezTo>
                    <a:pt x="52197" y="37814"/>
                    <a:pt x="52197" y="33242"/>
                    <a:pt x="52673" y="29908"/>
                  </a:cubicBezTo>
                  <a:cubicBezTo>
                    <a:pt x="53054" y="26670"/>
                    <a:pt x="55245" y="20765"/>
                    <a:pt x="56864" y="15907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45" name="Google Shape;345;p11"/>
          <p:cNvGrpSpPr/>
          <p:nvPr/>
        </p:nvGrpSpPr>
        <p:grpSpPr>
          <a:xfrm>
            <a:off x="7165355" y="1250135"/>
            <a:ext cx="281277" cy="241419"/>
            <a:chOff x="6288002" y="4552625"/>
            <a:chExt cx="557995" cy="478924"/>
          </a:xfrm>
        </p:grpSpPr>
        <p:sp>
          <p:nvSpPr>
            <p:cNvPr id="346" name="Google Shape;346;p11"/>
            <p:cNvSpPr/>
            <p:nvPr/>
          </p:nvSpPr>
          <p:spPr>
            <a:xfrm>
              <a:off x="6589204" y="4676647"/>
              <a:ext cx="180975" cy="200025"/>
            </a:xfrm>
            <a:custGeom>
              <a:avLst/>
              <a:gdLst/>
              <a:ahLst/>
              <a:cxnLst/>
              <a:rect l="l" t="t" r="r" b="b"/>
              <a:pathLst>
                <a:path w="180975" h="200025" extrusionOk="0">
                  <a:moveTo>
                    <a:pt x="26765" y="194119"/>
                  </a:moveTo>
                  <a:cubicBezTo>
                    <a:pt x="38767" y="194310"/>
                    <a:pt x="48673" y="198501"/>
                    <a:pt x="55436" y="208788"/>
                  </a:cubicBezTo>
                  <a:cubicBezTo>
                    <a:pt x="91535" y="189262"/>
                    <a:pt x="121920" y="161544"/>
                    <a:pt x="155829" y="138875"/>
                  </a:cubicBezTo>
                  <a:cubicBezTo>
                    <a:pt x="167926" y="112300"/>
                    <a:pt x="175926" y="84392"/>
                    <a:pt x="184404" y="56674"/>
                  </a:cubicBezTo>
                  <a:cubicBezTo>
                    <a:pt x="138874" y="42481"/>
                    <a:pt x="96584" y="20574"/>
                    <a:pt x="53816" y="0"/>
                  </a:cubicBezTo>
                  <a:cubicBezTo>
                    <a:pt x="34290" y="7620"/>
                    <a:pt x="17716" y="20383"/>
                    <a:pt x="0" y="31147"/>
                  </a:cubicBezTo>
                  <a:cubicBezTo>
                    <a:pt x="8954" y="85439"/>
                    <a:pt x="17812" y="139732"/>
                    <a:pt x="26765" y="19411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7" name="Google Shape;347;p11"/>
            <p:cNvSpPr/>
            <p:nvPr/>
          </p:nvSpPr>
          <p:spPr>
            <a:xfrm>
              <a:off x="6337172" y="4719033"/>
              <a:ext cx="190500" cy="152400"/>
            </a:xfrm>
            <a:custGeom>
              <a:avLst/>
              <a:gdLst/>
              <a:ahLst/>
              <a:cxnLst/>
              <a:rect l="l" t="t" r="r" b="b"/>
              <a:pathLst>
                <a:path w="190500" h="152400" extrusionOk="0">
                  <a:moveTo>
                    <a:pt x="150305" y="161735"/>
                  </a:moveTo>
                  <a:cubicBezTo>
                    <a:pt x="159830" y="151543"/>
                    <a:pt x="155448" y="132207"/>
                    <a:pt x="173069" y="127445"/>
                  </a:cubicBezTo>
                  <a:cubicBezTo>
                    <a:pt x="171831" y="83915"/>
                    <a:pt x="185452" y="42482"/>
                    <a:pt x="191262" y="0"/>
                  </a:cubicBezTo>
                  <a:cubicBezTo>
                    <a:pt x="170974" y="191"/>
                    <a:pt x="150686" y="286"/>
                    <a:pt x="130397" y="476"/>
                  </a:cubicBezTo>
                  <a:cubicBezTo>
                    <a:pt x="105728" y="17240"/>
                    <a:pt x="78581" y="28194"/>
                    <a:pt x="49911" y="35528"/>
                  </a:cubicBezTo>
                  <a:cubicBezTo>
                    <a:pt x="31623" y="63437"/>
                    <a:pt x="7429" y="88011"/>
                    <a:pt x="0" y="122111"/>
                  </a:cubicBezTo>
                  <a:cubicBezTo>
                    <a:pt x="41910" y="131636"/>
                    <a:pt x="83820" y="141161"/>
                    <a:pt x="125635" y="150781"/>
                  </a:cubicBezTo>
                  <a:cubicBezTo>
                    <a:pt x="134493" y="152781"/>
                    <a:pt x="143923" y="153829"/>
                    <a:pt x="150305" y="16173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8" name="Google Shape;348;p11"/>
            <p:cNvSpPr/>
            <p:nvPr/>
          </p:nvSpPr>
          <p:spPr>
            <a:xfrm>
              <a:off x="6288002" y="4841049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 extrusionOk="0">
                  <a:moveTo>
                    <a:pt x="199474" y="39719"/>
                  </a:moveTo>
                  <a:cubicBezTo>
                    <a:pt x="193187" y="31814"/>
                    <a:pt x="183758" y="30766"/>
                    <a:pt x="174804" y="28670"/>
                  </a:cubicBezTo>
                  <a:cubicBezTo>
                    <a:pt x="132894" y="19050"/>
                    <a:pt x="91079" y="9525"/>
                    <a:pt x="49170" y="0"/>
                  </a:cubicBezTo>
                  <a:cubicBezTo>
                    <a:pt x="43550" y="10477"/>
                    <a:pt x="40026" y="22003"/>
                    <a:pt x="42883" y="33338"/>
                  </a:cubicBezTo>
                  <a:cubicBezTo>
                    <a:pt x="48884" y="57436"/>
                    <a:pt x="40597" y="76105"/>
                    <a:pt x="22500" y="90488"/>
                  </a:cubicBezTo>
                  <a:cubicBezTo>
                    <a:pt x="-7885" y="114586"/>
                    <a:pt x="20" y="146495"/>
                    <a:pt x="3831" y="177165"/>
                  </a:cubicBezTo>
                  <a:cubicBezTo>
                    <a:pt x="5545" y="190405"/>
                    <a:pt x="33263" y="197929"/>
                    <a:pt x="43645" y="189547"/>
                  </a:cubicBezTo>
                  <a:cubicBezTo>
                    <a:pt x="48598" y="185642"/>
                    <a:pt x="47265" y="180689"/>
                    <a:pt x="43645" y="177832"/>
                  </a:cubicBezTo>
                  <a:cubicBezTo>
                    <a:pt x="21166" y="160115"/>
                    <a:pt x="32310" y="140208"/>
                    <a:pt x="41073" y="122111"/>
                  </a:cubicBezTo>
                  <a:cubicBezTo>
                    <a:pt x="56123" y="91059"/>
                    <a:pt x="85650" y="75533"/>
                    <a:pt x="112701" y="56578"/>
                  </a:cubicBezTo>
                  <a:cubicBezTo>
                    <a:pt x="117654" y="65532"/>
                    <a:pt x="114987" y="72009"/>
                    <a:pt x="110892" y="75914"/>
                  </a:cubicBezTo>
                  <a:cubicBezTo>
                    <a:pt x="87746" y="97631"/>
                    <a:pt x="98604" y="124587"/>
                    <a:pt x="99366" y="149543"/>
                  </a:cubicBezTo>
                  <a:cubicBezTo>
                    <a:pt x="99843" y="165640"/>
                    <a:pt x="119654" y="174117"/>
                    <a:pt x="133752" y="166402"/>
                  </a:cubicBezTo>
                  <a:cubicBezTo>
                    <a:pt x="140324" y="162782"/>
                    <a:pt x="139276" y="158877"/>
                    <a:pt x="135657" y="153352"/>
                  </a:cubicBezTo>
                  <a:cubicBezTo>
                    <a:pt x="118607" y="127064"/>
                    <a:pt x="120988" y="109728"/>
                    <a:pt x="144039" y="87725"/>
                  </a:cubicBezTo>
                  <a:cubicBezTo>
                    <a:pt x="161755" y="70771"/>
                    <a:pt x="185568" y="61055"/>
                    <a:pt x="199474" y="3971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9" name="Google Shape;349;p11"/>
            <p:cNvSpPr/>
            <p:nvPr/>
          </p:nvSpPr>
          <p:spPr>
            <a:xfrm>
              <a:off x="6644660" y="4815522"/>
              <a:ext cx="95250" cy="200025"/>
            </a:xfrm>
            <a:custGeom>
              <a:avLst/>
              <a:gdLst/>
              <a:ahLst/>
              <a:cxnLst/>
              <a:rect l="l" t="t" r="r" b="b"/>
              <a:pathLst>
                <a:path w="95250" h="200025" extrusionOk="0">
                  <a:moveTo>
                    <a:pt x="97610" y="20098"/>
                  </a:moveTo>
                  <a:cubicBezTo>
                    <a:pt x="82846" y="59341"/>
                    <a:pt x="78655" y="100584"/>
                    <a:pt x="77893" y="142208"/>
                  </a:cubicBezTo>
                  <a:cubicBezTo>
                    <a:pt x="77798" y="149257"/>
                    <a:pt x="77607" y="156781"/>
                    <a:pt x="83513" y="161449"/>
                  </a:cubicBezTo>
                  <a:cubicBezTo>
                    <a:pt x="104183" y="177832"/>
                    <a:pt x="105897" y="188309"/>
                    <a:pt x="75608" y="190786"/>
                  </a:cubicBezTo>
                  <a:cubicBezTo>
                    <a:pt x="73512" y="190976"/>
                    <a:pt x="71797" y="195072"/>
                    <a:pt x="69702" y="197072"/>
                  </a:cubicBezTo>
                  <a:cubicBezTo>
                    <a:pt x="51318" y="215170"/>
                    <a:pt x="24077" y="209360"/>
                    <a:pt x="17029" y="185452"/>
                  </a:cubicBezTo>
                  <a:cubicBezTo>
                    <a:pt x="5884" y="147828"/>
                    <a:pt x="-783" y="109347"/>
                    <a:pt x="74" y="69914"/>
                  </a:cubicBezTo>
                  <a:cubicBezTo>
                    <a:pt x="36174" y="50387"/>
                    <a:pt x="66559" y="22669"/>
                    <a:pt x="100468" y="0"/>
                  </a:cubicBezTo>
                  <a:cubicBezTo>
                    <a:pt x="100182" y="6763"/>
                    <a:pt x="100182" y="13240"/>
                    <a:pt x="97610" y="20098"/>
                  </a:cubicBezTo>
                  <a:close/>
                  <a:moveTo>
                    <a:pt x="43413" y="122301"/>
                  </a:moveTo>
                  <a:cubicBezTo>
                    <a:pt x="38650" y="138589"/>
                    <a:pt x="40746" y="154019"/>
                    <a:pt x="50366" y="168593"/>
                  </a:cubicBezTo>
                  <a:cubicBezTo>
                    <a:pt x="55033" y="152114"/>
                    <a:pt x="47985" y="137446"/>
                    <a:pt x="43413" y="12230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0" name="Google Shape;350;p11"/>
            <p:cNvSpPr/>
            <p:nvPr/>
          </p:nvSpPr>
          <p:spPr>
            <a:xfrm>
              <a:off x="6350180" y="4607735"/>
              <a:ext cx="152400" cy="142875"/>
            </a:xfrm>
            <a:custGeom>
              <a:avLst/>
              <a:gdLst/>
              <a:ahLst/>
              <a:cxnLst/>
              <a:rect l="l" t="t" r="r" b="b"/>
              <a:pathLst>
                <a:path w="152400" h="142875" extrusionOk="0">
                  <a:moveTo>
                    <a:pt x="36903" y="146732"/>
                  </a:moveTo>
                  <a:cubicBezTo>
                    <a:pt x="65668" y="139397"/>
                    <a:pt x="92815" y="128444"/>
                    <a:pt x="117389" y="111680"/>
                  </a:cubicBezTo>
                  <a:cubicBezTo>
                    <a:pt x="105864" y="111489"/>
                    <a:pt x="94339" y="112061"/>
                    <a:pt x="82813" y="111108"/>
                  </a:cubicBezTo>
                  <a:cubicBezTo>
                    <a:pt x="66811" y="109679"/>
                    <a:pt x="58810" y="98345"/>
                    <a:pt x="54429" y="84533"/>
                  </a:cubicBezTo>
                  <a:cubicBezTo>
                    <a:pt x="51285" y="74723"/>
                    <a:pt x="51000" y="64150"/>
                    <a:pt x="60334" y="57101"/>
                  </a:cubicBezTo>
                  <a:cubicBezTo>
                    <a:pt x="72717" y="47767"/>
                    <a:pt x="86433" y="48624"/>
                    <a:pt x="99292" y="56054"/>
                  </a:cubicBezTo>
                  <a:cubicBezTo>
                    <a:pt x="109864" y="62150"/>
                    <a:pt x="119199" y="70532"/>
                    <a:pt x="129867" y="76437"/>
                  </a:cubicBezTo>
                  <a:cubicBezTo>
                    <a:pt x="138249" y="81104"/>
                    <a:pt x="148821" y="80914"/>
                    <a:pt x="156156" y="75199"/>
                  </a:cubicBezTo>
                  <a:cubicBezTo>
                    <a:pt x="164157" y="68912"/>
                    <a:pt x="156346" y="60721"/>
                    <a:pt x="153870" y="54434"/>
                  </a:cubicBezTo>
                  <a:cubicBezTo>
                    <a:pt x="126819" y="-12812"/>
                    <a:pt x="56429" y="-14241"/>
                    <a:pt x="15186" y="30908"/>
                  </a:cubicBezTo>
                  <a:cubicBezTo>
                    <a:pt x="-3578" y="51482"/>
                    <a:pt x="-4626" y="83105"/>
                    <a:pt x="10233" y="106727"/>
                  </a:cubicBezTo>
                  <a:cubicBezTo>
                    <a:pt x="18805" y="120157"/>
                    <a:pt x="31378" y="131111"/>
                    <a:pt x="36903" y="1467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1" name="Google Shape;351;p11"/>
            <p:cNvSpPr/>
            <p:nvPr/>
          </p:nvSpPr>
          <p:spPr>
            <a:xfrm>
              <a:off x="6510150" y="4707794"/>
              <a:ext cx="104775" cy="161925"/>
            </a:xfrm>
            <a:custGeom>
              <a:avLst/>
              <a:gdLst/>
              <a:ahLst/>
              <a:cxnLst/>
              <a:rect l="l" t="t" r="r" b="b"/>
              <a:pathLst>
                <a:path w="104775" h="161925" extrusionOk="0">
                  <a:moveTo>
                    <a:pt x="18284" y="11239"/>
                  </a:moveTo>
                  <a:cubicBezTo>
                    <a:pt x="12474" y="53721"/>
                    <a:pt x="-1242" y="95155"/>
                    <a:pt x="91" y="138684"/>
                  </a:cubicBezTo>
                  <a:cubicBezTo>
                    <a:pt x="34952" y="148495"/>
                    <a:pt x="68671" y="162878"/>
                    <a:pt x="105819" y="162973"/>
                  </a:cubicBezTo>
                  <a:cubicBezTo>
                    <a:pt x="96960" y="108680"/>
                    <a:pt x="88007" y="54292"/>
                    <a:pt x="79149" y="0"/>
                  </a:cubicBezTo>
                  <a:cubicBezTo>
                    <a:pt x="58860" y="3715"/>
                    <a:pt x="38572" y="7429"/>
                    <a:pt x="18284" y="1123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2" name="Google Shape;352;p11"/>
            <p:cNvSpPr/>
            <p:nvPr/>
          </p:nvSpPr>
          <p:spPr>
            <a:xfrm>
              <a:off x="6643115" y="4575492"/>
              <a:ext cx="142875" cy="152400"/>
            </a:xfrm>
            <a:custGeom>
              <a:avLst/>
              <a:gdLst/>
              <a:ahLst/>
              <a:cxnLst/>
              <a:rect l="l" t="t" r="r" b="b"/>
              <a:pathLst>
                <a:path w="142875" h="152400" extrusionOk="0">
                  <a:moveTo>
                    <a:pt x="0" y="101156"/>
                  </a:moveTo>
                  <a:cubicBezTo>
                    <a:pt x="42767" y="121730"/>
                    <a:pt x="85058" y="143637"/>
                    <a:pt x="130588" y="157829"/>
                  </a:cubicBezTo>
                  <a:cubicBezTo>
                    <a:pt x="134874" y="143351"/>
                    <a:pt x="139160" y="128873"/>
                    <a:pt x="143542" y="114395"/>
                  </a:cubicBezTo>
                  <a:cubicBezTo>
                    <a:pt x="122015" y="76295"/>
                    <a:pt x="100584" y="38100"/>
                    <a:pt x="79057" y="0"/>
                  </a:cubicBezTo>
                  <a:cubicBezTo>
                    <a:pt x="45054" y="27718"/>
                    <a:pt x="21907" y="63913"/>
                    <a:pt x="0" y="10115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3" name="Google Shape;353;p11"/>
            <p:cNvSpPr/>
            <p:nvPr/>
          </p:nvSpPr>
          <p:spPr>
            <a:xfrm>
              <a:off x="6722078" y="4552625"/>
              <a:ext cx="123825" cy="133350"/>
            </a:xfrm>
            <a:custGeom>
              <a:avLst/>
              <a:gdLst/>
              <a:ahLst/>
              <a:cxnLst/>
              <a:rect l="l" t="t" r="r" b="b"/>
              <a:pathLst>
                <a:path w="123825" h="133350" extrusionOk="0">
                  <a:moveTo>
                    <a:pt x="0" y="22771"/>
                  </a:moveTo>
                  <a:cubicBezTo>
                    <a:pt x="21526" y="60871"/>
                    <a:pt x="42957" y="99066"/>
                    <a:pt x="64484" y="137166"/>
                  </a:cubicBezTo>
                  <a:cubicBezTo>
                    <a:pt x="73723" y="136976"/>
                    <a:pt x="82867" y="136690"/>
                    <a:pt x="92107" y="136499"/>
                  </a:cubicBezTo>
                  <a:cubicBezTo>
                    <a:pt x="94869" y="133356"/>
                    <a:pt x="98393" y="132975"/>
                    <a:pt x="102203" y="134023"/>
                  </a:cubicBezTo>
                  <a:cubicBezTo>
                    <a:pt x="114585" y="131546"/>
                    <a:pt x="127254" y="128022"/>
                    <a:pt x="128778" y="113354"/>
                  </a:cubicBezTo>
                  <a:cubicBezTo>
                    <a:pt x="130207" y="99828"/>
                    <a:pt x="116681" y="97447"/>
                    <a:pt x="107918" y="92018"/>
                  </a:cubicBezTo>
                  <a:cubicBezTo>
                    <a:pt x="91535" y="81921"/>
                    <a:pt x="79438" y="49631"/>
                    <a:pt x="85630" y="31534"/>
                  </a:cubicBezTo>
                  <a:cubicBezTo>
                    <a:pt x="87153" y="27248"/>
                    <a:pt x="88772" y="22961"/>
                    <a:pt x="90106" y="18580"/>
                  </a:cubicBezTo>
                  <a:cubicBezTo>
                    <a:pt x="91916" y="12674"/>
                    <a:pt x="94297" y="5150"/>
                    <a:pt x="89344" y="1435"/>
                  </a:cubicBezTo>
                  <a:cubicBezTo>
                    <a:pt x="83915" y="-2661"/>
                    <a:pt x="77724" y="2959"/>
                    <a:pt x="73057" y="6483"/>
                  </a:cubicBezTo>
                  <a:cubicBezTo>
                    <a:pt x="66389" y="11531"/>
                    <a:pt x="60960" y="18294"/>
                    <a:pt x="54197" y="23057"/>
                  </a:cubicBezTo>
                  <a:cubicBezTo>
                    <a:pt x="43719" y="30296"/>
                    <a:pt x="33338" y="33058"/>
                    <a:pt x="26289" y="17913"/>
                  </a:cubicBezTo>
                  <a:cubicBezTo>
                    <a:pt x="22860" y="10484"/>
                    <a:pt x="18955" y="-280"/>
                    <a:pt x="9810" y="1625"/>
                  </a:cubicBezTo>
                  <a:cubicBezTo>
                    <a:pt x="1524" y="3530"/>
                    <a:pt x="3619" y="15722"/>
                    <a:pt x="0" y="2277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4" name="Google Shape;354;p11"/>
            <p:cNvSpPr/>
            <p:nvPr/>
          </p:nvSpPr>
          <p:spPr>
            <a:xfrm>
              <a:off x="6589299" y="4676647"/>
              <a:ext cx="47625" cy="28575"/>
            </a:xfrm>
            <a:custGeom>
              <a:avLst/>
              <a:gdLst/>
              <a:ahLst/>
              <a:cxnLst/>
              <a:rect l="l" t="t" r="r" b="b"/>
              <a:pathLst>
                <a:path w="47625" h="28575" extrusionOk="0">
                  <a:moveTo>
                    <a:pt x="53816" y="0"/>
                  </a:moveTo>
                  <a:cubicBezTo>
                    <a:pt x="34290" y="7620"/>
                    <a:pt x="17716" y="20383"/>
                    <a:pt x="0" y="31147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5" name="Google Shape;355;p11"/>
            <p:cNvSpPr/>
            <p:nvPr/>
          </p:nvSpPr>
          <p:spPr>
            <a:xfrm>
              <a:off x="6615969" y="4733321"/>
              <a:ext cx="152400" cy="142875"/>
            </a:xfrm>
            <a:custGeom>
              <a:avLst/>
              <a:gdLst/>
              <a:ahLst/>
              <a:cxnLst/>
              <a:rect l="l" t="t" r="r" b="b"/>
              <a:pathLst>
                <a:path w="152400" h="142875" extrusionOk="0">
                  <a:moveTo>
                    <a:pt x="0" y="137446"/>
                  </a:moveTo>
                  <a:cubicBezTo>
                    <a:pt x="12002" y="137636"/>
                    <a:pt x="21907" y="141827"/>
                    <a:pt x="28670" y="152114"/>
                  </a:cubicBezTo>
                  <a:cubicBezTo>
                    <a:pt x="64770" y="132588"/>
                    <a:pt x="95155" y="104870"/>
                    <a:pt x="129064" y="82201"/>
                  </a:cubicBezTo>
                  <a:cubicBezTo>
                    <a:pt x="141161" y="55626"/>
                    <a:pt x="149161" y="27718"/>
                    <a:pt x="157639" y="0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6" name="Google Shape;356;p11"/>
            <p:cNvSpPr/>
            <p:nvPr/>
          </p:nvSpPr>
          <p:spPr>
            <a:xfrm>
              <a:off x="6487477" y="4846478"/>
              <a:ext cx="19050" cy="28575"/>
            </a:xfrm>
            <a:custGeom>
              <a:avLst/>
              <a:gdLst/>
              <a:ahLst/>
              <a:cxnLst/>
              <a:rect l="l" t="t" r="r" b="b"/>
              <a:pathLst>
                <a:path w="19050" h="28575" extrusionOk="0">
                  <a:moveTo>
                    <a:pt x="0" y="34290"/>
                  </a:moveTo>
                  <a:cubicBezTo>
                    <a:pt x="9525" y="24098"/>
                    <a:pt x="5143" y="4763"/>
                    <a:pt x="22764" y="0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7" name="Google Shape;357;p11"/>
            <p:cNvSpPr/>
            <p:nvPr/>
          </p:nvSpPr>
          <p:spPr>
            <a:xfrm>
              <a:off x="6337172" y="4719033"/>
              <a:ext cx="190500" cy="114300"/>
            </a:xfrm>
            <a:custGeom>
              <a:avLst/>
              <a:gdLst/>
              <a:ahLst/>
              <a:cxnLst/>
              <a:rect l="l" t="t" r="r" b="b"/>
              <a:pathLst>
                <a:path w="190500" h="114300" extrusionOk="0">
                  <a:moveTo>
                    <a:pt x="191262" y="0"/>
                  </a:moveTo>
                  <a:cubicBezTo>
                    <a:pt x="170974" y="191"/>
                    <a:pt x="150686" y="286"/>
                    <a:pt x="130397" y="476"/>
                  </a:cubicBezTo>
                  <a:cubicBezTo>
                    <a:pt x="105728" y="17240"/>
                    <a:pt x="78581" y="28194"/>
                    <a:pt x="49911" y="35528"/>
                  </a:cubicBezTo>
                  <a:cubicBezTo>
                    <a:pt x="31623" y="63437"/>
                    <a:pt x="7429" y="88011"/>
                    <a:pt x="0" y="122111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8" name="Google Shape;358;p11"/>
            <p:cNvSpPr/>
            <p:nvPr/>
          </p:nvSpPr>
          <p:spPr>
            <a:xfrm>
              <a:off x="6288002" y="4841049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 extrusionOk="0">
                  <a:moveTo>
                    <a:pt x="49170" y="0"/>
                  </a:moveTo>
                  <a:cubicBezTo>
                    <a:pt x="43550" y="10477"/>
                    <a:pt x="40026" y="22003"/>
                    <a:pt x="42883" y="33338"/>
                  </a:cubicBezTo>
                  <a:cubicBezTo>
                    <a:pt x="48884" y="57436"/>
                    <a:pt x="40597" y="76105"/>
                    <a:pt x="22500" y="90488"/>
                  </a:cubicBezTo>
                  <a:cubicBezTo>
                    <a:pt x="-7885" y="114586"/>
                    <a:pt x="20" y="146495"/>
                    <a:pt x="3831" y="177165"/>
                  </a:cubicBezTo>
                  <a:cubicBezTo>
                    <a:pt x="5545" y="190405"/>
                    <a:pt x="33263" y="197929"/>
                    <a:pt x="43645" y="189547"/>
                  </a:cubicBezTo>
                  <a:cubicBezTo>
                    <a:pt x="48598" y="185642"/>
                    <a:pt x="47265" y="180689"/>
                    <a:pt x="43645" y="177832"/>
                  </a:cubicBezTo>
                  <a:cubicBezTo>
                    <a:pt x="21166" y="160115"/>
                    <a:pt x="32310" y="140208"/>
                    <a:pt x="41073" y="122111"/>
                  </a:cubicBezTo>
                  <a:cubicBezTo>
                    <a:pt x="56123" y="91059"/>
                    <a:pt x="85650" y="75533"/>
                    <a:pt x="112701" y="56578"/>
                  </a:cubicBezTo>
                  <a:cubicBezTo>
                    <a:pt x="117654" y="65532"/>
                    <a:pt x="114987" y="72009"/>
                    <a:pt x="110892" y="75914"/>
                  </a:cubicBezTo>
                  <a:cubicBezTo>
                    <a:pt x="87746" y="97631"/>
                    <a:pt x="98604" y="124587"/>
                    <a:pt x="99366" y="149543"/>
                  </a:cubicBezTo>
                  <a:cubicBezTo>
                    <a:pt x="99843" y="165640"/>
                    <a:pt x="119654" y="174117"/>
                    <a:pt x="133752" y="166402"/>
                  </a:cubicBezTo>
                  <a:cubicBezTo>
                    <a:pt x="140324" y="162782"/>
                    <a:pt x="139276" y="158877"/>
                    <a:pt x="135657" y="153352"/>
                  </a:cubicBezTo>
                  <a:cubicBezTo>
                    <a:pt x="118607" y="127064"/>
                    <a:pt x="120988" y="109728"/>
                    <a:pt x="144039" y="87725"/>
                  </a:cubicBezTo>
                  <a:cubicBezTo>
                    <a:pt x="161755" y="70771"/>
                    <a:pt x="185568" y="61055"/>
                    <a:pt x="199474" y="39719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59" name="Google Shape;359;p11"/>
            <p:cNvSpPr/>
            <p:nvPr/>
          </p:nvSpPr>
          <p:spPr>
            <a:xfrm>
              <a:off x="6644660" y="4815522"/>
              <a:ext cx="95250" cy="200025"/>
            </a:xfrm>
            <a:custGeom>
              <a:avLst/>
              <a:gdLst/>
              <a:ahLst/>
              <a:cxnLst/>
              <a:rect l="l" t="t" r="r" b="b"/>
              <a:pathLst>
                <a:path w="95250" h="200025" extrusionOk="0">
                  <a:moveTo>
                    <a:pt x="97610" y="20098"/>
                  </a:moveTo>
                  <a:cubicBezTo>
                    <a:pt x="82846" y="59341"/>
                    <a:pt x="78655" y="100584"/>
                    <a:pt x="77893" y="142208"/>
                  </a:cubicBezTo>
                  <a:cubicBezTo>
                    <a:pt x="77798" y="149257"/>
                    <a:pt x="77607" y="156781"/>
                    <a:pt x="83513" y="161449"/>
                  </a:cubicBezTo>
                  <a:cubicBezTo>
                    <a:pt x="104183" y="177832"/>
                    <a:pt x="105897" y="188309"/>
                    <a:pt x="75608" y="190786"/>
                  </a:cubicBezTo>
                  <a:cubicBezTo>
                    <a:pt x="73512" y="190976"/>
                    <a:pt x="71797" y="195072"/>
                    <a:pt x="69702" y="197072"/>
                  </a:cubicBezTo>
                  <a:cubicBezTo>
                    <a:pt x="51318" y="215170"/>
                    <a:pt x="24077" y="209360"/>
                    <a:pt x="17029" y="185452"/>
                  </a:cubicBezTo>
                  <a:cubicBezTo>
                    <a:pt x="5884" y="147828"/>
                    <a:pt x="-783" y="109347"/>
                    <a:pt x="74" y="69914"/>
                  </a:cubicBezTo>
                  <a:cubicBezTo>
                    <a:pt x="36174" y="50387"/>
                    <a:pt x="66559" y="22669"/>
                    <a:pt x="100468" y="0"/>
                  </a:cubicBezTo>
                  <a:cubicBezTo>
                    <a:pt x="100182" y="6763"/>
                    <a:pt x="100182" y="13240"/>
                    <a:pt x="97610" y="20098"/>
                  </a:cubicBezTo>
                  <a:close/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0" name="Google Shape;360;p11"/>
            <p:cNvSpPr/>
            <p:nvPr/>
          </p:nvSpPr>
          <p:spPr>
            <a:xfrm>
              <a:off x="6350180" y="4607735"/>
              <a:ext cx="152400" cy="142875"/>
            </a:xfrm>
            <a:custGeom>
              <a:avLst/>
              <a:gdLst/>
              <a:ahLst/>
              <a:cxnLst/>
              <a:rect l="l" t="t" r="r" b="b"/>
              <a:pathLst>
                <a:path w="152400" h="142875" extrusionOk="0">
                  <a:moveTo>
                    <a:pt x="36903" y="146732"/>
                  </a:moveTo>
                  <a:cubicBezTo>
                    <a:pt x="65668" y="139397"/>
                    <a:pt x="92815" y="128444"/>
                    <a:pt x="117389" y="111680"/>
                  </a:cubicBezTo>
                  <a:cubicBezTo>
                    <a:pt x="105864" y="111489"/>
                    <a:pt x="94339" y="112061"/>
                    <a:pt x="82813" y="111108"/>
                  </a:cubicBezTo>
                  <a:cubicBezTo>
                    <a:pt x="66811" y="109679"/>
                    <a:pt x="58810" y="98345"/>
                    <a:pt x="54429" y="84533"/>
                  </a:cubicBezTo>
                  <a:cubicBezTo>
                    <a:pt x="51285" y="74723"/>
                    <a:pt x="51000" y="64150"/>
                    <a:pt x="60334" y="57101"/>
                  </a:cubicBezTo>
                  <a:cubicBezTo>
                    <a:pt x="72717" y="47767"/>
                    <a:pt x="86433" y="48624"/>
                    <a:pt x="99292" y="56054"/>
                  </a:cubicBezTo>
                  <a:cubicBezTo>
                    <a:pt x="109864" y="62150"/>
                    <a:pt x="119199" y="70532"/>
                    <a:pt x="129867" y="76437"/>
                  </a:cubicBezTo>
                  <a:cubicBezTo>
                    <a:pt x="138249" y="81104"/>
                    <a:pt x="148821" y="80914"/>
                    <a:pt x="156156" y="75199"/>
                  </a:cubicBezTo>
                  <a:cubicBezTo>
                    <a:pt x="164157" y="68912"/>
                    <a:pt x="156346" y="60721"/>
                    <a:pt x="153870" y="54434"/>
                  </a:cubicBezTo>
                  <a:cubicBezTo>
                    <a:pt x="126819" y="-12812"/>
                    <a:pt x="56429" y="-14241"/>
                    <a:pt x="15186" y="30908"/>
                  </a:cubicBezTo>
                  <a:cubicBezTo>
                    <a:pt x="-3578" y="51482"/>
                    <a:pt x="-4626" y="83105"/>
                    <a:pt x="10233" y="106727"/>
                  </a:cubicBezTo>
                  <a:cubicBezTo>
                    <a:pt x="18805" y="120157"/>
                    <a:pt x="31378" y="131111"/>
                    <a:pt x="36903" y="146732"/>
                  </a:cubicBezTo>
                  <a:close/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1" name="Google Shape;361;p11"/>
            <p:cNvSpPr/>
            <p:nvPr/>
          </p:nvSpPr>
          <p:spPr>
            <a:xfrm>
              <a:off x="6528434" y="4707699"/>
              <a:ext cx="57150" cy="9525"/>
            </a:xfrm>
            <a:custGeom>
              <a:avLst/>
              <a:gdLst/>
              <a:ahLst/>
              <a:cxnLst/>
              <a:rect l="l" t="t" r="r" b="b"/>
              <a:pathLst>
                <a:path w="57150" h="9525" extrusionOk="0">
                  <a:moveTo>
                    <a:pt x="60770" y="0"/>
                  </a:moveTo>
                  <a:cubicBezTo>
                    <a:pt x="40481" y="3715"/>
                    <a:pt x="20288" y="7525"/>
                    <a:pt x="0" y="11240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2" name="Google Shape;362;p11"/>
            <p:cNvSpPr/>
            <p:nvPr/>
          </p:nvSpPr>
          <p:spPr>
            <a:xfrm>
              <a:off x="6510241" y="4846478"/>
              <a:ext cx="104775" cy="19050"/>
            </a:xfrm>
            <a:custGeom>
              <a:avLst/>
              <a:gdLst/>
              <a:ahLst/>
              <a:cxnLst/>
              <a:rect l="l" t="t" r="r" b="b"/>
              <a:pathLst>
                <a:path w="104775" h="19050" extrusionOk="0">
                  <a:moveTo>
                    <a:pt x="0" y="0"/>
                  </a:moveTo>
                  <a:cubicBezTo>
                    <a:pt x="34862" y="9811"/>
                    <a:pt x="68580" y="24194"/>
                    <a:pt x="105728" y="24289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3" name="Google Shape;363;p11"/>
            <p:cNvSpPr/>
            <p:nvPr/>
          </p:nvSpPr>
          <p:spPr>
            <a:xfrm>
              <a:off x="6643115" y="4575396"/>
              <a:ext cx="76200" cy="95250"/>
            </a:xfrm>
            <a:custGeom>
              <a:avLst/>
              <a:gdLst/>
              <a:ahLst/>
              <a:cxnLst/>
              <a:rect l="l" t="t" r="r" b="b"/>
              <a:pathLst>
                <a:path w="76200" h="95250" extrusionOk="0">
                  <a:moveTo>
                    <a:pt x="78963" y="0"/>
                  </a:moveTo>
                  <a:cubicBezTo>
                    <a:pt x="45054" y="27813"/>
                    <a:pt x="21907" y="64008"/>
                    <a:pt x="0" y="101156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4" name="Google Shape;364;p11"/>
            <p:cNvSpPr/>
            <p:nvPr/>
          </p:nvSpPr>
          <p:spPr>
            <a:xfrm>
              <a:off x="6773703" y="4689887"/>
              <a:ext cx="9525" cy="38100"/>
            </a:xfrm>
            <a:custGeom>
              <a:avLst/>
              <a:gdLst/>
              <a:ahLst/>
              <a:cxnLst/>
              <a:rect l="l" t="t" r="r" b="b"/>
              <a:pathLst>
                <a:path w="9525" h="38100" extrusionOk="0">
                  <a:moveTo>
                    <a:pt x="0" y="43434"/>
                  </a:moveTo>
                  <a:cubicBezTo>
                    <a:pt x="4286" y="28956"/>
                    <a:pt x="8572" y="14478"/>
                    <a:pt x="12954" y="0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5" name="Google Shape;365;p11"/>
            <p:cNvSpPr/>
            <p:nvPr/>
          </p:nvSpPr>
          <p:spPr>
            <a:xfrm>
              <a:off x="6722172" y="4552721"/>
              <a:ext cx="123825" cy="133350"/>
            </a:xfrm>
            <a:custGeom>
              <a:avLst/>
              <a:gdLst/>
              <a:ahLst/>
              <a:cxnLst/>
              <a:rect l="l" t="t" r="r" b="b"/>
              <a:pathLst>
                <a:path w="123825" h="133350" extrusionOk="0">
                  <a:moveTo>
                    <a:pt x="64389" y="137166"/>
                  </a:moveTo>
                  <a:cubicBezTo>
                    <a:pt x="73629" y="136976"/>
                    <a:pt x="82772" y="136690"/>
                    <a:pt x="92012" y="136499"/>
                  </a:cubicBezTo>
                  <a:cubicBezTo>
                    <a:pt x="94774" y="133356"/>
                    <a:pt x="98298" y="132975"/>
                    <a:pt x="102108" y="134023"/>
                  </a:cubicBezTo>
                  <a:cubicBezTo>
                    <a:pt x="114491" y="131546"/>
                    <a:pt x="127159" y="128022"/>
                    <a:pt x="128683" y="113354"/>
                  </a:cubicBezTo>
                  <a:cubicBezTo>
                    <a:pt x="130112" y="99828"/>
                    <a:pt x="116586" y="97447"/>
                    <a:pt x="107823" y="92018"/>
                  </a:cubicBezTo>
                  <a:cubicBezTo>
                    <a:pt x="91440" y="81921"/>
                    <a:pt x="79343" y="49631"/>
                    <a:pt x="85535" y="31534"/>
                  </a:cubicBezTo>
                  <a:cubicBezTo>
                    <a:pt x="87059" y="27248"/>
                    <a:pt x="88678" y="22961"/>
                    <a:pt x="90011" y="18580"/>
                  </a:cubicBezTo>
                  <a:cubicBezTo>
                    <a:pt x="91821" y="12674"/>
                    <a:pt x="94202" y="5150"/>
                    <a:pt x="89249" y="1435"/>
                  </a:cubicBezTo>
                  <a:cubicBezTo>
                    <a:pt x="83820" y="-2661"/>
                    <a:pt x="77629" y="2959"/>
                    <a:pt x="72962" y="6483"/>
                  </a:cubicBezTo>
                  <a:cubicBezTo>
                    <a:pt x="66294" y="11531"/>
                    <a:pt x="60865" y="18294"/>
                    <a:pt x="54103" y="23057"/>
                  </a:cubicBezTo>
                  <a:cubicBezTo>
                    <a:pt x="43625" y="30296"/>
                    <a:pt x="33243" y="33058"/>
                    <a:pt x="26194" y="17913"/>
                  </a:cubicBezTo>
                  <a:cubicBezTo>
                    <a:pt x="22765" y="10484"/>
                    <a:pt x="18860" y="-280"/>
                    <a:pt x="9716" y="1625"/>
                  </a:cubicBezTo>
                  <a:cubicBezTo>
                    <a:pt x="1524" y="3340"/>
                    <a:pt x="3620" y="15627"/>
                    <a:pt x="0" y="22676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66" name="Google Shape;366;p11"/>
          <p:cNvGrpSpPr/>
          <p:nvPr/>
        </p:nvGrpSpPr>
        <p:grpSpPr>
          <a:xfrm>
            <a:off x="7542849" y="1257359"/>
            <a:ext cx="366425" cy="234248"/>
            <a:chOff x="7385589" y="4609591"/>
            <a:chExt cx="662437" cy="423482"/>
          </a:xfrm>
        </p:grpSpPr>
        <p:sp>
          <p:nvSpPr>
            <p:cNvPr id="367" name="Google Shape;367;p11"/>
            <p:cNvSpPr/>
            <p:nvPr/>
          </p:nvSpPr>
          <p:spPr>
            <a:xfrm>
              <a:off x="7659242" y="4728514"/>
              <a:ext cx="228600" cy="133350"/>
            </a:xfrm>
            <a:custGeom>
              <a:avLst/>
              <a:gdLst/>
              <a:ahLst/>
              <a:cxnLst/>
              <a:rect l="l" t="t" r="r" b="b"/>
              <a:pathLst>
                <a:path w="228600" h="133350" extrusionOk="0">
                  <a:moveTo>
                    <a:pt x="53530" y="7854"/>
                  </a:moveTo>
                  <a:cubicBezTo>
                    <a:pt x="35243" y="8616"/>
                    <a:pt x="18574" y="-2718"/>
                    <a:pt x="0" y="615"/>
                  </a:cubicBezTo>
                  <a:cubicBezTo>
                    <a:pt x="12192" y="43668"/>
                    <a:pt x="27432" y="85578"/>
                    <a:pt x="45054" y="126726"/>
                  </a:cubicBezTo>
                  <a:cubicBezTo>
                    <a:pt x="45054" y="127965"/>
                    <a:pt x="45148" y="129108"/>
                    <a:pt x="45339" y="130251"/>
                  </a:cubicBezTo>
                  <a:cubicBezTo>
                    <a:pt x="51816" y="134061"/>
                    <a:pt x="58388" y="137871"/>
                    <a:pt x="64865" y="141681"/>
                  </a:cubicBezTo>
                  <a:cubicBezTo>
                    <a:pt x="117063" y="120535"/>
                    <a:pt x="170498" y="103104"/>
                    <a:pt x="225171" y="89579"/>
                  </a:cubicBezTo>
                  <a:cubicBezTo>
                    <a:pt x="228029" y="87388"/>
                    <a:pt x="230791" y="85197"/>
                    <a:pt x="233649" y="83007"/>
                  </a:cubicBezTo>
                  <a:cubicBezTo>
                    <a:pt x="228219" y="72148"/>
                    <a:pt x="216789" y="70910"/>
                    <a:pt x="207169" y="67195"/>
                  </a:cubicBezTo>
                  <a:cubicBezTo>
                    <a:pt x="156020" y="47193"/>
                    <a:pt x="104775" y="27571"/>
                    <a:pt x="53530" y="7854"/>
                  </a:cubicBezTo>
                  <a:close/>
                </a:path>
              </a:pathLst>
            </a:custGeom>
            <a:noFill/>
            <a:ln w="952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8" name="Google Shape;368;p11"/>
            <p:cNvSpPr/>
            <p:nvPr/>
          </p:nvSpPr>
          <p:spPr>
            <a:xfrm>
              <a:off x="7555134" y="4794948"/>
              <a:ext cx="209550" cy="238125"/>
            </a:xfrm>
            <a:custGeom>
              <a:avLst/>
              <a:gdLst/>
              <a:ahLst/>
              <a:cxnLst/>
              <a:rect l="l" t="t" r="r" b="b"/>
              <a:pathLst>
                <a:path w="209550" h="238125" extrusionOk="0">
                  <a:moveTo>
                    <a:pt x="149447" y="63818"/>
                  </a:moveTo>
                  <a:cubicBezTo>
                    <a:pt x="149352" y="62674"/>
                    <a:pt x="149257" y="61436"/>
                    <a:pt x="149162" y="60293"/>
                  </a:cubicBezTo>
                  <a:cubicBezTo>
                    <a:pt x="138589" y="61913"/>
                    <a:pt x="130016" y="56007"/>
                    <a:pt x="121063" y="52197"/>
                  </a:cubicBezTo>
                  <a:cubicBezTo>
                    <a:pt x="80677" y="34957"/>
                    <a:pt x="40386" y="17431"/>
                    <a:pt x="95" y="0"/>
                  </a:cubicBezTo>
                  <a:cubicBezTo>
                    <a:pt x="95" y="1429"/>
                    <a:pt x="0" y="2857"/>
                    <a:pt x="0" y="4286"/>
                  </a:cubicBezTo>
                  <a:cubicBezTo>
                    <a:pt x="1714" y="46101"/>
                    <a:pt x="30480" y="64294"/>
                    <a:pt x="64198" y="79153"/>
                  </a:cubicBezTo>
                  <a:cubicBezTo>
                    <a:pt x="87059" y="89345"/>
                    <a:pt x="97060" y="122777"/>
                    <a:pt x="83630" y="146875"/>
                  </a:cubicBezTo>
                  <a:cubicBezTo>
                    <a:pt x="75438" y="161639"/>
                    <a:pt x="79248" y="169545"/>
                    <a:pt x="91821" y="177260"/>
                  </a:cubicBezTo>
                  <a:cubicBezTo>
                    <a:pt x="111919" y="189643"/>
                    <a:pt x="131731" y="202406"/>
                    <a:pt x="151543" y="215265"/>
                  </a:cubicBezTo>
                  <a:cubicBezTo>
                    <a:pt x="155639" y="217932"/>
                    <a:pt x="161449" y="221171"/>
                    <a:pt x="162306" y="225076"/>
                  </a:cubicBezTo>
                  <a:cubicBezTo>
                    <a:pt x="166116" y="242221"/>
                    <a:pt x="180118" y="241173"/>
                    <a:pt x="194786" y="245269"/>
                  </a:cubicBezTo>
                  <a:cubicBezTo>
                    <a:pt x="185166" y="222409"/>
                    <a:pt x="176308" y="203359"/>
                    <a:pt x="153543" y="193548"/>
                  </a:cubicBezTo>
                  <a:cubicBezTo>
                    <a:pt x="136970" y="186309"/>
                    <a:pt x="122587" y="174879"/>
                    <a:pt x="113443" y="158496"/>
                  </a:cubicBezTo>
                  <a:cubicBezTo>
                    <a:pt x="111347" y="154781"/>
                    <a:pt x="109061" y="149923"/>
                    <a:pt x="111823" y="146114"/>
                  </a:cubicBezTo>
                  <a:cubicBezTo>
                    <a:pt x="115443" y="141161"/>
                    <a:pt x="119539" y="146590"/>
                    <a:pt x="123444" y="147352"/>
                  </a:cubicBezTo>
                  <a:cubicBezTo>
                    <a:pt x="134398" y="149352"/>
                    <a:pt x="145352" y="151733"/>
                    <a:pt x="156306" y="154115"/>
                  </a:cubicBezTo>
                  <a:cubicBezTo>
                    <a:pt x="175070" y="158020"/>
                    <a:pt x="189738" y="165259"/>
                    <a:pt x="194310" y="187166"/>
                  </a:cubicBezTo>
                  <a:cubicBezTo>
                    <a:pt x="196215" y="196215"/>
                    <a:pt x="206693" y="201740"/>
                    <a:pt x="217361" y="203264"/>
                  </a:cubicBezTo>
                  <a:cubicBezTo>
                    <a:pt x="216694" y="162306"/>
                    <a:pt x="210312" y="152591"/>
                    <a:pt x="177260" y="141542"/>
                  </a:cubicBezTo>
                  <a:cubicBezTo>
                    <a:pt x="144685" y="130683"/>
                    <a:pt x="138399" y="120968"/>
                    <a:pt x="143256" y="87058"/>
                  </a:cubicBezTo>
                  <a:cubicBezTo>
                    <a:pt x="144399" y="79057"/>
                    <a:pt x="144209" y="70580"/>
                    <a:pt x="149447" y="63818"/>
                  </a:cubicBezTo>
                  <a:close/>
                </a:path>
              </a:pathLst>
            </a:custGeom>
            <a:noFill/>
            <a:ln w="952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69" name="Google Shape;369;p11"/>
            <p:cNvSpPr/>
            <p:nvPr/>
          </p:nvSpPr>
          <p:spPr>
            <a:xfrm>
              <a:off x="7876576" y="4609591"/>
              <a:ext cx="171450" cy="123825"/>
            </a:xfrm>
            <a:custGeom>
              <a:avLst/>
              <a:gdLst/>
              <a:ahLst/>
              <a:cxnLst/>
              <a:rect l="l" t="t" r="r" b="b"/>
              <a:pathLst>
                <a:path w="171450" h="123825" extrusionOk="0">
                  <a:moveTo>
                    <a:pt x="60700" y="122682"/>
                  </a:moveTo>
                  <a:cubicBezTo>
                    <a:pt x="66320" y="106013"/>
                    <a:pt x="75464" y="106204"/>
                    <a:pt x="92610" y="108680"/>
                  </a:cubicBezTo>
                  <a:cubicBezTo>
                    <a:pt x="113279" y="111728"/>
                    <a:pt x="132043" y="114395"/>
                    <a:pt x="149188" y="127064"/>
                  </a:cubicBezTo>
                  <a:cubicBezTo>
                    <a:pt x="155570" y="131826"/>
                    <a:pt x="164332" y="128492"/>
                    <a:pt x="169000" y="122111"/>
                  </a:cubicBezTo>
                  <a:cubicBezTo>
                    <a:pt x="174905" y="113919"/>
                    <a:pt x="176334" y="103442"/>
                    <a:pt x="168238" y="96488"/>
                  </a:cubicBezTo>
                  <a:cubicBezTo>
                    <a:pt x="144235" y="75724"/>
                    <a:pt x="131471" y="45244"/>
                    <a:pt x="106802" y="25527"/>
                  </a:cubicBezTo>
                  <a:cubicBezTo>
                    <a:pt x="98705" y="19050"/>
                    <a:pt x="98229" y="11906"/>
                    <a:pt x="96895" y="0"/>
                  </a:cubicBezTo>
                  <a:cubicBezTo>
                    <a:pt x="84513" y="21717"/>
                    <a:pt x="75655" y="9811"/>
                    <a:pt x="66987" y="381"/>
                  </a:cubicBezTo>
                  <a:cubicBezTo>
                    <a:pt x="65558" y="1619"/>
                    <a:pt x="63748" y="2572"/>
                    <a:pt x="63844" y="3143"/>
                  </a:cubicBezTo>
                  <a:cubicBezTo>
                    <a:pt x="66511" y="18098"/>
                    <a:pt x="63082" y="26194"/>
                    <a:pt x="45080" y="25813"/>
                  </a:cubicBezTo>
                  <a:cubicBezTo>
                    <a:pt x="33364" y="25527"/>
                    <a:pt x="24506" y="36195"/>
                    <a:pt x="18219" y="49720"/>
                  </a:cubicBezTo>
                  <a:cubicBezTo>
                    <a:pt x="15552" y="55436"/>
                    <a:pt x="8313" y="54388"/>
                    <a:pt x="4313" y="58198"/>
                  </a:cubicBezTo>
                  <a:cubicBezTo>
                    <a:pt x="-5117" y="73628"/>
                    <a:pt x="1931" y="82391"/>
                    <a:pt x="15647" y="90583"/>
                  </a:cubicBezTo>
                  <a:cubicBezTo>
                    <a:pt x="31268" y="100108"/>
                    <a:pt x="47175" y="109823"/>
                    <a:pt x="60700" y="122682"/>
                  </a:cubicBezTo>
                  <a:close/>
                </a:path>
              </a:pathLst>
            </a:custGeom>
            <a:noFill/>
            <a:ln w="952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0" name="Google Shape;370;p11"/>
            <p:cNvSpPr/>
            <p:nvPr/>
          </p:nvSpPr>
          <p:spPr>
            <a:xfrm>
              <a:off x="7547323" y="4726653"/>
              <a:ext cx="152400" cy="123825"/>
            </a:xfrm>
            <a:custGeom>
              <a:avLst/>
              <a:gdLst/>
              <a:ahLst/>
              <a:cxnLst/>
              <a:rect l="l" t="t" r="r" b="b"/>
              <a:pathLst>
                <a:path w="152400" h="123825" extrusionOk="0">
                  <a:moveTo>
                    <a:pt x="7906" y="68199"/>
                  </a:moveTo>
                  <a:cubicBezTo>
                    <a:pt x="48196" y="85630"/>
                    <a:pt x="88488" y="103156"/>
                    <a:pt x="128874" y="120396"/>
                  </a:cubicBezTo>
                  <a:cubicBezTo>
                    <a:pt x="137827" y="124206"/>
                    <a:pt x="146304" y="130111"/>
                    <a:pt x="156972" y="128492"/>
                  </a:cubicBezTo>
                  <a:cubicBezTo>
                    <a:pt x="139351" y="87344"/>
                    <a:pt x="124111" y="45434"/>
                    <a:pt x="111919" y="2381"/>
                  </a:cubicBezTo>
                  <a:cubicBezTo>
                    <a:pt x="110966" y="2095"/>
                    <a:pt x="110204" y="1619"/>
                    <a:pt x="109442" y="1048"/>
                  </a:cubicBezTo>
                  <a:cubicBezTo>
                    <a:pt x="107823" y="667"/>
                    <a:pt x="106204" y="381"/>
                    <a:pt x="104490" y="0"/>
                  </a:cubicBezTo>
                  <a:cubicBezTo>
                    <a:pt x="62103" y="7430"/>
                    <a:pt x="28480" y="29908"/>
                    <a:pt x="0" y="61151"/>
                  </a:cubicBezTo>
                  <a:cubicBezTo>
                    <a:pt x="2763" y="63532"/>
                    <a:pt x="5334" y="65818"/>
                    <a:pt x="7906" y="68199"/>
                  </a:cubicBezTo>
                  <a:close/>
                </a:path>
              </a:pathLst>
            </a:custGeom>
            <a:noFill/>
            <a:ln w="952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1" name="Google Shape;371;p11"/>
            <p:cNvSpPr/>
            <p:nvPr/>
          </p:nvSpPr>
          <p:spPr>
            <a:xfrm>
              <a:off x="7779162" y="4811045"/>
              <a:ext cx="171450" cy="152400"/>
            </a:xfrm>
            <a:custGeom>
              <a:avLst/>
              <a:gdLst/>
              <a:ahLst/>
              <a:cxnLst/>
              <a:rect l="l" t="t" r="r" b="b"/>
              <a:pathLst>
                <a:path w="171450" h="152400" extrusionOk="0">
                  <a:moveTo>
                    <a:pt x="113633" y="381"/>
                  </a:moveTo>
                  <a:cubicBezTo>
                    <a:pt x="110776" y="2572"/>
                    <a:pt x="108013" y="4763"/>
                    <a:pt x="105156" y="6953"/>
                  </a:cubicBezTo>
                  <a:cubicBezTo>
                    <a:pt x="84296" y="28861"/>
                    <a:pt x="64198" y="51626"/>
                    <a:pt x="37624" y="67246"/>
                  </a:cubicBezTo>
                  <a:cubicBezTo>
                    <a:pt x="42958" y="79343"/>
                    <a:pt x="54864" y="82582"/>
                    <a:pt x="65341" y="87725"/>
                  </a:cubicBezTo>
                  <a:cubicBezTo>
                    <a:pt x="74866" y="92392"/>
                    <a:pt x="87916" y="93535"/>
                    <a:pt x="83820" y="110204"/>
                  </a:cubicBezTo>
                  <a:cubicBezTo>
                    <a:pt x="80200" y="125158"/>
                    <a:pt x="70295" y="133445"/>
                    <a:pt x="56959" y="137732"/>
                  </a:cubicBezTo>
                  <a:cubicBezTo>
                    <a:pt x="50863" y="139732"/>
                    <a:pt x="40957" y="140780"/>
                    <a:pt x="37147" y="137446"/>
                  </a:cubicBezTo>
                  <a:cubicBezTo>
                    <a:pt x="19431" y="121730"/>
                    <a:pt x="11335" y="137732"/>
                    <a:pt x="0" y="146304"/>
                  </a:cubicBezTo>
                  <a:cubicBezTo>
                    <a:pt x="48482" y="164021"/>
                    <a:pt x="82868" y="153829"/>
                    <a:pt x="112300" y="114014"/>
                  </a:cubicBezTo>
                  <a:cubicBezTo>
                    <a:pt x="120491" y="102870"/>
                    <a:pt x="113347" y="95821"/>
                    <a:pt x="107347" y="87820"/>
                  </a:cubicBezTo>
                  <a:cubicBezTo>
                    <a:pt x="103061" y="82106"/>
                    <a:pt x="94202" y="76771"/>
                    <a:pt x="98203" y="69056"/>
                  </a:cubicBezTo>
                  <a:cubicBezTo>
                    <a:pt x="101346" y="63056"/>
                    <a:pt x="110680" y="65723"/>
                    <a:pt x="117253" y="64865"/>
                  </a:cubicBezTo>
                  <a:cubicBezTo>
                    <a:pt x="130397" y="63056"/>
                    <a:pt x="147447" y="62103"/>
                    <a:pt x="152685" y="73819"/>
                  </a:cubicBezTo>
                  <a:cubicBezTo>
                    <a:pt x="157829" y="85534"/>
                    <a:pt x="152209" y="100775"/>
                    <a:pt x="144589" y="113919"/>
                  </a:cubicBezTo>
                  <a:cubicBezTo>
                    <a:pt x="137732" y="125825"/>
                    <a:pt x="117443" y="129921"/>
                    <a:pt x="123444" y="149161"/>
                  </a:cubicBezTo>
                  <a:cubicBezTo>
                    <a:pt x="123920" y="150781"/>
                    <a:pt x="124396" y="152400"/>
                    <a:pt x="124777" y="153543"/>
                  </a:cubicBezTo>
                  <a:cubicBezTo>
                    <a:pt x="163925" y="136588"/>
                    <a:pt x="166211" y="97631"/>
                    <a:pt x="177832" y="64675"/>
                  </a:cubicBezTo>
                  <a:cubicBezTo>
                    <a:pt x="181166" y="55245"/>
                    <a:pt x="169069" y="50959"/>
                    <a:pt x="162306" y="46006"/>
                  </a:cubicBezTo>
                  <a:cubicBezTo>
                    <a:pt x="160020" y="44291"/>
                    <a:pt x="156496" y="43815"/>
                    <a:pt x="153448" y="43529"/>
                  </a:cubicBezTo>
                  <a:cubicBezTo>
                    <a:pt x="140494" y="42386"/>
                    <a:pt x="125253" y="44386"/>
                    <a:pt x="116014" y="35242"/>
                  </a:cubicBezTo>
                  <a:cubicBezTo>
                    <a:pt x="106203" y="25527"/>
                    <a:pt x="120682" y="12097"/>
                    <a:pt x="116681" y="0"/>
                  </a:cubicBezTo>
                  <a:cubicBezTo>
                    <a:pt x="115824" y="190"/>
                    <a:pt x="114681" y="381"/>
                    <a:pt x="113633" y="381"/>
                  </a:cubicBezTo>
                  <a:close/>
                </a:path>
              </a:pathLst>
            </a:custGeom>
            <a:noFill/>
            <a:ln w="952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2" name="Google Shape;372;p11"/>
            <p:cNvSpPr/>
            <p:nvPr/>
          </p:nvSpPr>
          <p:spPr>
            <a:xfrm>
              <a:off x="7712772" y="4695221"/>
              <a:ext cx="180975" cy="114300"/>
            </a:xfrm>
            <a:custGeom>
              <a:avLst/>
              <a:gdLst/>
              <a:ahLst/>
              <a:cxnLst/>
              <a:rect l="l" t="t" r="r" b="b"/>
              <a:pathLst>
                <a:path w="180975" h="114300" extrusionOk="0">
                  <a:moveTo>
                    <a:pt x="180023" y="116205"/>
                  </a:moveTo>
                  <a:cubicBezTo>
                    <a:pt x="181070" y="116205"/>
                    <a:pt x="182118" y="115919"/>
                    <a:pt x="183166" y="115634"/>
                  </a:cubicBezTo>
                  <a:cubicBezTo>
                    <a:pt x="184690" y="108395"/>
                    <a:pt x="186214" y="101060"/>
                    <a:pt x="187738" y="93821"/>
                  </a:cubicBezTo>
                  <a:cubicBezTo>
                    <a:pt x="167926" y="70104"/>
                    <a:pt x="152971" y="43053"/>
                    <a:pt x="135541" y="17716"/>
                  </a:cubicBezTo>
                  <a:cubicBezTo>
                    <a:pt x="131445" y="11811"/>
                    <a:pt x="133350" y="6001"/>
                    <a:pt x="134588" y="0"/>
                  </a:cubicBezTo>
                  <a:cubicBezTo>
                    <a:pt x="127254" y="6191"/>
                    <a:pt x="117348" y="10954"/>
                    <a:pt x="113157" y="18764"/>
                  </a:cubicBezTo>
                  <a:cubicBezTo>
                    <a:pt x="100489" y="42100"/>
                    <a:pt x="78677" y="42577"/>
                    <a:pt x="57245" y="43244"/>
                  </a:cubicBezTo>
                  <a:cubicBezTo>
                    <a:pt x="38195" y="43815"/>
                    <a:pt x="19050" y="42005"/>
                    <a:pt x="0" y="41243"/>
                  </a:cubicBezTo>
                  <a:cubicBezTo>
                    <a:pt x="51149" y="60960"/>
                    <a:pt x="102394" y="80582"/>
                    <a:pt x="153543" y="100489"/>
                  </a:cubicBezTo>
                  <a:cubicBezTo>
                    <a:pt x="163163" y="104203"/>
                    <a:pt x="174593" y="105347"/>
                    <a:pt x="180023" y="116205"/>
                  </a:cubicBezTo>
                  <a:close/>
                </a:path>
              </a:pathLst>
            </a:custGeom>
            <a:noFill/>
            <a:ln w="952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3" name="Google Shape;373;p11"/>
            <p:cNvSpPr/>
            <p:nvPr/>
          </p:nvSpPr>
          <p:spPr>
            <a:xfrm>
              <a:off x="7845892" y="4667789"/>
              <a:ext cx="85725" cy="114300"/>
            </a:xfrm>
            <a:custGeom>
              <a:avLst/>
              <a:gdLst/>
              <a:ahLst/>
              <a:cxnLst/>
              <a:rect l="l" t="t" r="r" b="b"/>
              <a:pathLst>
                <a:path w="85725" h="114300" extrusionOk="0">
                  <a:moveTo>
                    <a:pt x="1468" y="27337"/>
                  </a:moveTo>
                  <a:cubicBezTo>
                    <a:pt x="325" y="33338"/>
                    <a:pt x="-1580" y="39148"/>
                    <a:pt x="2421" y="45053"/>
                  </a:cubicBezTo>
                  <a:cubicBezTo>
                    <a:pt x="19947" y="70390"/>
                    <a:pt x="34806" y="97441"/>
                    <a:pt x="54618" y="121158"/>
                  </a:cubicBezTo>
                  <a:cubicBezTo>
                    <a:pt x="64429" y="100679"/>
                    <a:pt x="83574" y="86201"/>
                    <a:pt x="91289" y="64389"/>
                  </a:cubicBezTo>
                  <a:cubicBezTo>
                    <a:pt x="77764" y="51530"/>
                    <a:pt x="61953" y="41815"/>
                    <a:pt x="46141" y="32385"/>
                  </a:cubicBezTo>
                  <a:cubicBezTo>
                    <a:pt x="32425" y="24194"/>
                    <a:pt x="25472" y="15430"/>
                    <a:pt x="34806" y="0"/>
                  </a:cubicBezTo>
                  <a:cubicBezTo>
                    <a:pt x="20614" y="5334"/>
                    <a:pt x="13089" y="18860"/>
                    <a:pt x="1468" y="27337"/>
                  </a:cubicBezTo>
                  <a:close/>
                </a:path>
              </a:pathLst>
            </a:custGeom>
            <a:noFill/>
            <a:ln w="952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4" name="Google Shape;374;p11"/>
            <p:cNvSpPr/>
            <p:nvPr/>
          </p:nvSpPr>
          <p:spPr>
            <a:xfrm>
              <a:off x="7385589" y="4787899"/>
              <a:ext cx="161925" cy="47625"/>
            </a:xfrm>
            <a:custGeom>
              <a:avLst/>
              <a:gdLst/>
              <a:ahLst/>
              <a:cxnLst/>
              <a:rect l="l" t="t" r="r" b="b"/>
              <a:pathLst>
                <a:path w="161925" h="47625" extrusionOk="0">
                  <a:moveTo>
                    <a:pt x="169640" y="6953"/>
                  </a:moveTo>
                  <a:cubicBezTo>
                    <a:pt x="167068" y="4667"/>
                    <a:pt x="164402" y="2286"/>
                    <a:pt x="161830" y="0"/>
                  </a:cubicBezTo>
                  <a:cubicBezTo>
                    <a:pt x="137636" y="13240"/>
                    <a:pt x="110490" y="6763"/>
                    <a:pt x="84867" y="10954"/>
                  </a:cubicBezTo>
                  <a:cubicBezTo>
                    <a:pt x="54197" y="16002"/>
                    <a:pt x="26575" y="26384"/>
                    <a:pt x="0" y="47625"/>
                  </a:cubicBezTo>
                  <a:cubicBezTo>
                    <a:pt x="11049" y="49625"/>
                    <a:pt x="19145" y="50197"/>
                    <a:pt x="26670" y="45529"/>
                  </a:cubicBezTo>
                  <a:cubicBezTo>
                    <a:pt x="43149" y="35242"/>
                    <a:pt x="59055" y="42101"/>
                    <a:pt x="74962" y="46958"/>
                  </a:cubicBezTo>
                  <a:cubicBezTo>
                    <a:pt x="75057" y="46958"/>
                    <a:pt x="75057" y="47911"/>
                    <a:pt x="74962" y="48387"/>
                  </a:cubicBezTo>
                  <a:cubicBezTo>
                    <a:pt x="74771" y="48958"/>
                    <a:pt x="74390" y="49530"/>
                    <a:pt x="74105" y="50006"/>
                  </a:cubicBezTo>
                  <a:lnTo>
                    <a:pt x="74390" y="49244"/>
                  </a:lnTo>
                  <a:cubicBezTo>
                    <a:pt x="84677" y="41624"/>
                    <a:pt x="96298" y="49054"/>
                    <a:pt x="108109" y="46101"/>
                  </a:cubicBezTo>
                  <a:cubicBezTo>
                    <a:pt x="132683" y="39910"/>
                    <a:pt x="149543" y="23622"/>
                    <a:pt x="169450" y="11144"/>
                  </a:cubicBezTo>
                  <a:cubicBezTo>
                    <a:pt x="169640" y="9811"/>
                    <a:pt x="169640" y="8382"/>
                    <a:pt x="169640" y="6953"/>
                  </a:cubicBezTo>
                  <a:close/>
                </a:path>
              </a:pathLst>
            </a:custGeom>
            <a:noFill/>
            <a:ln w="952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5" name="Google Shape;375;p11"/>
            <p:cNvSpPr/>
            <p:nvPr/>
          </p:nvSpPr>
          <p:spPr>
            <a:xfrm>
              <a:off x="7724012" y="4817998"/>
              <a:ext cx="152400" cy="57150"/>
            </a:xfrm>
            <a:custGeom>
              <a:avLst/>
              <a:gdLst/>
              <a:ahLst/>
              <a:cxnLst/>
              <a:rect l="l" t="t" r="r" b="b"/>
              <a:pathLst>
                <a:path w="152400" h="57150" extrusionOk="0">
                  <a:moveTo>
                    <a:pt x="92773" y="60293"/>
                  </a:moveTo>
                  <a:cubicBezTo>
                    <a:pt x="119253" y="44672"/>
                    <a:pt x="139446" y="22003"/>
                    <a:pt x="160305" y="0"/>
                  </a:cubicBezTo>
                  <a:cubicBezTo>
                    <a:pt x="105632" y="13526"/>
                    <a:pt x="52197" y="30956"/>
                    <a:pt x="0" y="52102"/>
                  </a:cubicBezTo>
                  <a:cubicBezTo>
                    <a:pt x="30003" y="66389"/>
                    <a:pt x="61531" y="62103"/>
                    <a:pt x="92773" y="60293"/>
                  </a:cubicBezTo>
                  <a:close/>
                </a:path>
              </a:pathLst>
            </a:custGeom>
            <a:noFill/>
            <a:ln w="952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6" name="Google Shape;376;p11"/>
            <p:cNvSpPr/>
            <p:nvPr/>
          </p:nvSpPr>
          <p:spPr>
            <a:xfrm>
              <a:off x="7651908" y="472523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9112"/>
                  </a:moveTo>
                  <a:cubicBezTo>
                    <a:pt x="20397" y="23912"/>
                    <a:pt x="40794" y="27515"/>
                    <a:pt x="62400" y="32315"/>
                  </a:cubicBezTo>
                  <a:cubicBezTo>
                    <a:pt x="48000" y="-4888"/>
                    <a:pt x="27603" y="-10885"/>
                    <a:pt x="0" y="19112"/>
                  </a:cubicBezTo>
                  <a:close/>
                </a:path>
              </a:pathLst>
            </a:custGeom>
            <a:noFill/>
            <a:ln w="952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7" name="Google Shape;377;p11"/>
            <p:cNvSpPr/>
            <p:nvPr/>
          </p:nvSpPr>
          <p:spPr>
            <a:xfrm>
              <a:off x="7659242" y="4728514"/>
              <a:ext cx="47625" cy="9525"/>
            </a:xfrm>
            <a:custGeom>
              <a:avLst/>
              <a:gdLst/>
              <a:ahLst/>
              <a:cxnLst/>
              <a:rect l="l" t="t" r="r" b="b"/>
              <a:pathLst>
                <a:path w="47625" h="120000" extrusionOk="0">
                  <a:moveTo>
                    <a:pt x="53530" y="98948"/>
                  </a:moveTo>
                  <a:cubicBezTo>
                    <a:pt x="35243" y="108548"/>
                    <a:pt x="18574" y="-34243"/>
                    <a:pt x="0" y="7748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8" name="Google Shape;378;p11"/>
            <p:cNvSpPr/>
            <p:nvPr/>
          </p:nvSpPr>
          <p:spPr>
            <a:xfrm>
              <a:off x="7704295" y="4855146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 extrusionOk="0">
                  <a:moveTo>
                    <a:pt x="0" y="0"/>
                  </a:moveTo>
                  <a:cubicBezTo>
                    <a:pt x="0" y="1238"/>
                    <a:pt x="95" y="2381"/>
                    <a:pt x="285" y="3524"/>
                  </a:cubicBezTo>
                  <a:cubicBezTo>
                    <a:pt x="6762" y="7334"/>
                    <a:pt x="13335" y="11144"/>
                    <a:pt x="19812" y="14954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79" name="Google Shape;379;p11"/>
            <p:cNvSpPr/>
            <p:nvPr/>
          </p:nvSpPr>
          <p:spPr>
            <a:xfrm>
              <a:off x="7555134" y="4794852"/>
              <a:ext cx="209550" cy="238125"/>
            </a:xfrm>
            <a:custGeom>
              <a:avLst/>
              <a:gdLst/>
              <a:ahLst/>
              <a:cxnLst/>
              <a:rect l="l" t="t" r="r" b="b"/>
              <a:pathLst>
                <a:path w="209550" h="238125" extrusionOk="0">
                  <a:moveTo>
                    <a:pt x="95" y="0"/>
                  </a:moveTo>
                  <a:cubicBezTo>
                    <a:pt x="95" y="1429"/>
                    <a:pt x="0" y="2857"/>
                    <a:pt x="0" y="4286"/>
                  </a:cubicBezTo>
                  <a:cubicBezTo>
                    <a:pt x="1714" y="46101"/>
                    <a:pt x="30480" y="64294"/>
                    <a:pt x="64198" y="79153"/>
                  </a:cubicBezTo>
                  <a:cubicBezTo>
                    <a:pt x="87059" y="89344"/>
                    <a:pt x="97060" y="122777"/>
                    <a:pt x="83630" y="146876"/>
                  </a:cubicBezTo>
                  <a:cubicBezTo>
                    <a:pt x="75438" y="161639"/>
                    <a:pt x="79248" y="169545"/>
                    <a:pt x="91821" y="177260"/>
                  </a:cubicBezTo>
                  <a:cubicBezTo>
                    <a:pt x="111919" y="189643"/>
                    <a:pt x="131731" y="202406"/>
                    <a:pt x="151543" y="215265"/>
                  </a:cubicBezTo>
                  <a:cubicBezTo>
                    <a:pt x="155639" y="217932"/>
                    <a:pt x="161449" y="221171"/>
                    <a:pt x="162306" y="225076"/>
                  </a:cubicBezTo>
                  <a:cubicBezTo>
                    <a:pt x="166116" y="242221"/>
                    <a:pt x="180118" y="241173"/>
                    <a:pt x="194786" y="245269"/>
                  </a:cubicBezTo>
                  <a:cubicBezTo>
                    <a:pt x="185166" y="222409"/>
                    <a:pt x="176308" y="203359"/>
                    <a:pt x="153543" y="193548"/>
                  </a:cubicBezTo>
                  <a:cubicBezTo>
                    <a:pt x="136970" y="186309"/>
                    <a:pt x="122587" y="174879"/>
                    <a:pt x="113443" y="158496"/>
                  </a:cubicBezTo>
                  <a:cubicBezTo>
                    <a:pt x="111347" y="154781"/>
                    <a:pt x="109061" y="149924"/>
                    <a:pt x="111823" y="146113"/>
                  </a:cubicBezTo>
                  <a:cubicBezTo>
                    <a:pt x="115443" y="141161"/>
                    <a:pt x="119539" y="146590"/>
                    <a:pt x="123444" y="147352"/>
                  </a:cubicBezTo>
                  <a:cubicBezTo>
                    <a:pt x="134398" y="149352"/>
                    <a:pt x="145352" y="151733"/>
                    <a:pt x="156306" y="154114"/>
                  </a:cubicBezTo>
                  <a:cubicBezTo>
                    <a:pt x="175070" y="158020"/>
                    <a:pt x="189738" y="165259"/>
                    <a:pt x="194310" y="187166"/>
                  </a:cubicBezTo>
                  <a:cubicBezTo>
                    <a:pt x="196215" y="196215"/>
                    <a:pt x="206693" y="201739"/>
                    <a:pt x="217361" y="203263"/>
                  </a:cubicBezTo>
                  <a:cubicBezTo>
                    <a:pt x="216694" y="162306"/>
                    <a:pt x="210312" y="152590"/>
                    <a:pt x="177260" y="141541"/>
                  </a:cubicBezTo>
                  <a:cubicBezTo>
                    <a:pt x="144685" y="130683"/>
                    <a:pt x="138399" y="120967"/>
                    <a:pt x="143256" y="87059"/>
                  </a:cubicBezTo>
                  <a:cubicBezTo>
                    <a:pt x="144399" y="79248"/>
                    <a:pt x="144113" y="70866"/>
                    <a:pt x="149352" y="64008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0" name="Google Shape;380;p11"/>
            <p:cNvSpPr/>
            <p:nvPr/>
          </p:nvSpPr>
          <p:spPr>
            <a:xfrm>
              <a:off x="7880889" y="4609591"/>
              <a:ext cx="161925" cy="123825"/>
            </a:xfrm>
            <a:custGeom>
              <a:avLst/>
              <a:gdLst/>
              <a:ahLst/>
              <a:cxnLst/>
              <a:rect l="l" t="t" r="r" b="b"/>
              <a:pathLst>
                <a:path w="161925" h="123825" extrusionOk="0">
                  <a:moveTo>
                    <a:pt x="56388" y="122682"/>
                  </a:moveTo>
                  <a:cubicBezTo>
                    <a:pt x="62008" y="106013"/>
                    <a:pt x="71151" y="106204"/>
                    <a:pt x="88297" y="108680"/>
                  </a:cubicBezTo>
                  <a:cubicBezTo>
                    <a:pt x="108966" y="111728"/>
                    <a:pt x="127730" y="114395"/>
                    <a:pt x="144875" y="127064"/>
                  </a:cubicBezTo>
                  <a:cubicBezTo>
                    <a:pt x="151257" y="131826"/>
                    <a:pt x="160020" y="128492"/>
                    <a:pt x="164687" y="122111"/>
                  </a:cubicBezTo>
                  <a:cubicBezTo>
                    <a:pt x="170593" y="113919"/>
                    <a:pt x="172021" y="103442"/>
                    <a:pt x="163925" y="96488"/>
                  </a:cubicBezTo>
                  <a:cubicBezTo>
                    <a:pt x="139922" y="75724"/>
                    <a:pt x="127159" y="45244"/>
                    <a:pt x="102489" y="25527"/>
                  </a:cubicBezTo>
                  <a:cubicBezTo>
                    <a:pt x="94392" y="19050"/>
                    <a:pt x="93916" y="11906"/>
                    <a:pt x="92583" y="0"/>
                  </a:cubicBezTo>
                  <a:cubicBezTo>
                    <a:pt x="80200" y="21717"/>
                    <a:pt x="71342" y="9811"/>
                    <a:pt x="62675" y="381"/>
                  </a:cubicBezTo>
                  <a:cubicBezTo>
                    <a:pt x="61246" y="1619"/>
                    <a:pt x="59436" y="2572"/>
                    <a:pt x="59531" y="3143"/>
                  </a:cubicBezTo>
                  <a:cubicBezTo>
                    <a:pt x="62199" y="18098"/>
                    <a:pt x="58769" y="26194"/>
                    <a:pt x="40767" y="25813"/>
                  </a:cubicBezTo>
                  <a:cubicBezTo>
                    <a:pt x="29051" y="25527"/>
                    <a:pt x="20193" y="36195"/>
                    <a:pt x="13907" y="49720"/>
                  </a:cubicBezTo>
                  <a:cubicBezTo>
                    <a:pt x="11239" y="55436"/>
                    <a:pt x="4000" y="54388"/>
                    <a:pt x="0" y="58198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1" name="Google Shape;381;p11"/>
            <p:cNvSpPr/>
            <p:nvPr/>
          </p:nvSpPr>
          <p:spPr>
            <a:xfrm>
              <a:off x="7547323" y="4726749"/>
              <a:ext cx="104775" cy="66675"/>
            </a:xfrm>
            <a:custGeom>
              <a:avLst/>
              <a:gdLst/>
              <a:ahLst/>
              <a:cxnLst/>
              <a:rect l="l" t="t" r="r" b="b"/>
              <a:pathLst>
                <a:path w="104775" h="66675" extrusionOk="0">
                  <a:moveTo>
                    <a:pt x="111919" y="2381"/>
                  </a:moveTo>
                  <a:cubicBezTo>
                    <a:pt x="110966" y="2095"/>
                    <a:pt x="110204" y="1619"/>
                    <a:pt x="109442" y="1048"/>
                  </a:cubicBezTo>
                  <a:cubicBezTo>
                    <a:pt x="107823" y="667"/>
                    <a:pt x="106204" y="381"/>
                    <a:pt x="104490" y="0"/>
                  </a:cubicBezTo>
                  <a:cubicBezTo>
                    <a:pt x="62103" y="7429"/>
                    <a:pt x="28480" y="29908"/>
                    <a:pt x="0" y="61151"/>
                  </a:cubicBezTo>
                  <a:cubicBezTo>
                    <a:pt x="2572" y="63437"/>
                    <a:pt x="5239" y="65818"/>
                    <a:pt x="7811" y="68104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2" name="Google Shape;382;p11"/>
            <p:cNvSpPr/>
            <p:nvPr/>
          </p:nvSpPr>
          <p:spPr>
            <a:xfrm>
              <a:off x="7779162" y="4811045"/>
              <a:ext cx="171450" cy="152400"/>
            </a:xfrm>
            <a:custGeom>
              <a:avLst/>
              <a:gdLst/>
              <a:ahLst/>
              <a:cxnLst/>
              <a:rect l="l" t="t" r="r" b="b"/>
              <a:pathLst>
                <a:path w="171450" h="152400" extrusionOk="0">
                  <a:moveTo>
                    <a:pt x="37624" y="67246"/>
                  </a:moveTo>
                  <a:cubicBezTo>
                    <a:pt x="42958" y="79343"/>
                    <a:pt x="54864" y="82582"/>
                    <a:pt x="65341" y="87725"/>
                  </a:cubicBezTo>
                  <a:cubicBezTo>
                    <a:pt x="74866" y="92392"/>
                    <a:pt x="87916" y="93535"/>
                    <a:pt x="83820" y="110204"/>
                  </a:cubicBezTo>
                  <a:cubicBezTo>
                    <a:pt x="80200" y="125158"/>
                    <a:pt x="70295" y="133445"/>
                    <a:pt x="56959" y="137732"/>
                  </a:cubicBezTo>
                  <a:cubicBezTo>
                    <a:pt x="50863" y="139732"/>
                    <a:pt x="40957" y="140780"/>
                    <a:pt x="37147" y="137446"/>
                  </a:cubicBezTo>
                  <a:cubicBezTo>
                    <a:pt x="19431" y="121730"/>
                    <a:pt x="11335" y="137732"/>
                    <a:pt x="0" y="146304"/>
                  </a:cubicBezTo>
                  <a:cubicBezTo>
                    <a:pt x="48482" y="164021"/>
                    <a:pt x="82868" y="153829"/>
                    <a:pt x="112300" y="114014"/>
                  </a:cubicBezTo>
                  <a:cubicBezTo>
                    <a:pt x="120491" y="102870"/>
                    <a:pt x="113347" y="95821"/>
                    <a:pt x="107347" y="87820"/>
                  </a:cubicBezTo>
                  <a:cubicBezTo>
                    <a:pt x="103061" y="82106"/>
                    <a:pt x="94202" y="76771"/>
                    <a:pt x="98203" y="69056"/>
                  </a:cubicBezTo>
                  <a:cubicBezTo>
                    <a:pt x="101346" y="63056"/>
                    <a:pt x="110680" y="65723"/>
                    <a:pt x="117253" y="64865"/>
                  </a:cubicBezTo>
                  <a:cubicBezTo>
                    <a:pt x="130397" y="63056"/>
                    <a:pt x="147447" y="62103"/>
                    <a:pt x="152685" y="73819"/>
                  </a:cubicBezTo>
                  <a:cubicBezTo>
                    <a:pt x="157829" y="85534"/>
                    <a:pt x="152209" y="100775"/>
                    <a:pt x="144589" y="113919"/>
                  </a:cubicBezTo>
                  <a:cubicBezTo>
                    <a:pt x="137732" y="125825"/>
                    <a:pt x="117443" y="129921"/>
                    <a:pt x="123444" y="149161"/>
                  </a:cubicBezTo>
                  <a:cubicBezTo>
                    <a:pt x="123920" y="150781"/>
                    <a:pt x="124396" y="152400"/>
                    <a:pt x="124777" y="153543"/>
                  </a:cubicBezTo>
                  <a:cubicBezTo>
                    <a:pt x="163925" y="136588"/>
                    <a:pt x="166211" y="97631"/>
                    <a:pt x="177832" y="64675"/>
                  </a:cubicBezTo>
                  <a:cubicBezTo>
                    <a:pt x="181166" y="55245"/>
                    <a:pt x="169069" y="50959"/>
                    <a:pt x="162306" y="46006"/>
                  </a:cubicBezTo>
                  <a:cubicBezTo>
                    <a:pt x="160020" y="44291"/>
                    <a:pt x="156496" y="43815"/>
                    <a:pt x="153448" y="43529"/>
                  </a:cubicBezTo>
                  <a:cubicBezTo>
                    <a:pt x="140494" y="42386"/>
                    <a:pt x="125253" y="44386"/>
                    <a:pt x="116014" y="35242"/>
                  </a:cubicBezTo>
                  <a:cubicBezTo>
                    <a:pt x="106203" y="25527"/>
                    <a:pt x="120682" y="12097"/>
                    <a:pt x="116681" y="0"/>
                  </a:cubicBezTo>
                  <a:cubicBezTo>
                    <a:pt x="115634" y="381"/>
                    <a:pt x="114585" y="571"/>
                    <a:pt x="113538" y="571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3" name="Google Shape;383;p11"/>
            <p:cNvSpPr/>
            <p:nvPr/>
          </p:nvSpPr>
          <p:spPr>
            <a:xfrm>
              <a:off x="7712772" y="4695125"/>
              <a:ext cx="133350" cy="38100"/>
            </a:xfrm>
            <a:custGeom>
              <a:avLst/>
              <a:gdLst/>
              <a:ahLst/>
              <a:cxnLst/>
              <a:rect l="l" t="t" r="r" b="b"/>
              <a:pathLst>
                <a:path w="133350" h="38100" extrusionOk="0">
                  <a:moveTo>
                    <a:pt x="134588" y="0"/>
                  </a:moveTo>
                  <a:cubicBezTo>
                    <a:pt x="127254" y="6191"/>
                    <a:pt x="117348" y="10954"/>
                    <a:pt x="113157" y="18764"/>
                  </a:cubicBezTo>
                  <a:cubicBezTo>
                    <a:pt x="100489" y="42101"/>
                    <a:pt x="78677" y="42577"/>
                    <a:pt x="57245" y="43244"/>
                  </a:cubicBezTo>
                  <a:cubicBezTo>
                    <a:pt x="38195" y="43815"/>
                    <a:pt x="19050" y="42005"/>
                    <a:pt x="0" y="41243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4" name="Google Shape;384;p11"/>
            <p:cNvSpPr/>
            <p:nvPr/>
          </p:nvSpPr>
          <p:spPr>
            <a:xfrm>
              <a:off x="7892795" y="4789042"/>
              <a:ext cx="9525" cy="19050"/>
            </a:xfrm>
            <a:custGeom>
              <a:avLst/>
              <a:gdLst/>
              <a:ahLst/>
              <a:cxnLst/>
              <a:rect l="l" t="t" r="r" b="b"/>
              <a:pathLst>
                <a:path w="120000" h="19050" extrusionOk="0">
                  <a:moveTo>
                    <a:pt x="0" y="22384"/>
                  </a:moveTo>
                  <a:cubicBezTo>
                    <a:pt x="13203" y="22384"/>
                    <a:pt x="26394" y="22098"/>
                    <a:pt x="39597" y="21812"/>
                  </a:cubicBezTo>
                  <a:cubicBezTo>
                    <a:pt x="58797" y="14573"/>
                    <a:pt x="77997" y="7239"/>
                    <a:pt x="97197" y="0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5" name="Google Shape;385;p11"/>
            <p:cNvSpPr/>
            <p:nvPr/>
          </p:nvSpPr>
          <p:spPr>
            <a:xfrm>
              <a:off x="7847361" y="4667884"/>
              <a:ext cx="28575" cy="19050"/>
            </a:xfrm>
            <a:custGeom>
              <a:avLst/>
              <a:gdLst/>
              <a:ahLst/>
              <a:cxnLst/>
              <a:rect l="l" t="t" r="r" b="b"/>
              <a:pathLst>
                <a:path w="28575" h="19050" extrusionOk="0">
                  <a:moveTo>
                    <a:pt x="33433" y="0"/>
                  </a:moveTo>
                  <a:cubicBezTo>
                    <a:pt x="19145" y="5239"/>
                    <a:pt x="11621" y="18764"/>
                    <a:pt x="0" y="27337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6" name="Google Shape;386;p11"/>
            <p:cNvSpPr/>
            <p:nvPr/>
          </p:nvSpPr>
          <p:spPr>
            <a:xfrm>
              <a:off x="7900510" y="4732273"/>
              <a:ext cx="28575" cy="47625"/>
            </a:xfrm>
            <a:custGeom>
              <a:avLst/>
              <a:gdLst/>
              <a:ahLst/>
              <a:cxnLst/>
              <a:rect l="l" t="t" r="r" b="b"/>
              <a:pathLst>
                <a:path w="28575" h="47625" extrusionOk="0">
                  <a:moveTo>
                    <a:pt x="0" y="56769"/>
                  </a:moveTo>
                  <a:cubicBezTo>
                    <a:pt x="9811" y="36290"/>
                    <a:pt x="28956" y="21812"/>
                    <a:pt x="36671" y="0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7" name="Google Shape;387;p11"/>
            <p:cNvSpPr/>
            <p:nvPr/>
          </p:nvSpPr>
          <p:spPr>
            <a:xfrm>
              <a:off x="7385589" y="4787899"/>
              <a:ext cx="161925" cy="47625"/>
            </a:xfrm>
            <a:custGeom>
              <a:avLst/>
              <a:gdLst/>
              <a:ahLst/>
              <a:cxnLst/>
              <a:rect l="l" t="t" r="r" b="b"/>
              <a:pathLst>
                <a:path w="161925" h="47625" extrusionOk="0">
                  <a:moveTo>
                    <a:pt x="169640" y="6953"/>
                  </a:moveTo>
                  <a:cubicBezTo>
                    <a:pt x="167068" y="4667"/>
                    <a:pt x="164402" y="2286"/>
                    <a:pt x="161830" y="0"/>
                  </a:cubicBezTo>
                  <a:cubicBezTo>
                    <a:pt x="137636" y="13240"/>
                    <a:pt x="110490" y="6763"/>
                    <a:pt x="84867" y="10954"/>
                  </a:cubicBezTo>
                  <a:cubicBezTo>
                    <a:pt x="54197" y="16002"/>
                    <a:pt x="26575" y="26384"/>
                    <a:pt x="0" y="47625"/>
                  </a:cubicBezTo>
                  <a:cubicBezTo>
                    <a:pt x="11049" y="49625"/>
                    <a:pt x="19145" y="50197"/>
                    <a:pt x="26670" y="45529"/>
                  </a:cubicBezTo>
                  <a:cubicBezTo>
                    <a:pt x="43149" y="35242"/>
                    <a:pt x="59055" y="42101"/>
                    <a:pt x="74962" y="46958"/>
                  </a:cubicBezTo>
                  <a:cubicBezTo>
                    <a:pt x="75057" y="46958"/>
                    <a:pt x="75057" y="47911"/>
                    <a:pt x="74962" y="48387"/>
                  </a:cubicBezTo>
                  <a:cubicBezTo>
                    <a:pt x="74771" y="48958"/>
                    <a:pt x="74390" y="49530"/>
                    <a:pt x="74105" y="50006"/>
                  </a:cubicBezTo>
                  <a:lnTo>
                    <a:pt x="74390" y="49244"/>
                  </a:lnTo>
                  <a:cubicBezTo>
                    <a:pt x="84677" y="41624"/>
                    <a:pt x="96298" y="49054"/>
                    <a:pt x="108109" y="46101"/>
                  </a:cubicBezTo>
                  <a:cubicBezTo>
                    <a:pt x="132683" y="39910"/>
                    <a:pt x="149543" y="23622"/>
                    <a:pt x="169450" y="11144"/>
                  </a:cubicBezTo>
                  <a:cubicBezTo>
                    <a:pt x="169640" y="9811"/>
                    <a:pt x="169640" y="8382"/>
                    <a:pt x="169640" y="6953"/>
                  </a:cubicBezTo>
                  <a:close/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8" name="Google Shape;388;p11"/>
            <p:cNvSpPr/>
            <p:nvPr/>
          </p:nvSpPr>
          <p:spPr>
            <a:xfrm>
              <a:off x="7724107" y="4870195"/>
              <a:ext cx="85725" cy="9525"/>
            </a:xfrm>
            <a:custGeom>
              <a:avLst/>
              <a:gdLst/>
              <a:ahLst/>
              <a:cxnLst/>
              <a:rect l="l" t="t" r="r" b="b"/>
              <a:pathLst>
                <a:path w="85725" h="9525" extrusionOk="0">
                  <a:moveTo>
                    <a:pt x="0" y="0"/>
                  </a:moveTo>
                  <a:cubicBezTo>
                    <a:pt x="29909" y="14192"/>
                    <a:pt x="61436" y="9906"/>
                    <a:pt x="92774" y="8191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89" name="Google Shape;389;p11"/>
            <p:cNvSpPr/>
            <p:nvPr/>
          </p:nvSpPr>
          <p:spPr>
            <a:xfrm>
              <a:off x="7651908" y="472523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9112"/>
                  </a:moveTo>
                  <a:cubicBezTo>
                    <a:pt x="20397" y="23912"/>
                    <a:pt x="40794" y="27515"/>
                    <a:pt x="62400" y="32315"/>
                  </a:cubicBezTo>
                  <a:cubicBezTo>
                    <a:pt x="48000" y="-4888"/>
                    <a:pt x="27603" y="-10885"/>
                    <a:pt x="0" y="19112"/>
                  </a:cubicBezTo>
                  <a:close/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90" name="Google Shape;390;p11"/>
          <p:cNvGrpSpPr/>
          <p:nvPr/>
        </p:nvGrpSpPr>
        <p:grpSpPr>
          <a:xfrm>
            <a:off x="8005490" y="1262096"/>
            <a:ext cx="335149" cy="217035"/>
            <a:chOff x="8611445" y="4619278"/>
            <a:chExt cx="605896" cy="392363"/>
          </a:xfrm>
        </p:grpSpPr>
        <p:sp>
          <p:nvSpPr>
            <p:cNvPr id="391" name="Google Shape;391;p11"/>
            <p:cNvSpPr/>
            <p:nvPr/>
          </p:nvSpPr>
          <p:spPr>
            <a:xfrm>
              <a:off x="8649079" y="4878767"/>
              <a:ext cx="38100" cy="114300"/>
            </a:xfrm>
            <a:custGeom>
              <a:avLst/>
              <a:gdLst/>
              <a:ahLst/>
              <a:cxnLst/>
              <a:rect l="l" t="t" r="r" b="b"/>
              <a:pathLst>
                <a:path w="38100" h="114300" extrusionOk="0">
                  <a:moveTo>
                    <a:pt x="36196" y="12097"/>
                  </a:moveTo>
                  <a:cubicBezTo>
                    <a:pt x="34577" y="14764"/>
                    <a:pt x="33148" y="19431"/>
                    <a:pt x="32005" y="21622"/>
                  </a:cubicBezTo>
                  <a:cubicBezTo>
                    <a:pt x="29910" y="25146"/>
                    <a:pt x="24957" y="48578"/>
                    <a:pt x="22099" y="56198"/>
                  </a:cubicBezTo>
                  <a:cubicBezTo>
                    <a:pt x="19146" y="63722"/>
                    <a:pt x="20004" y="81153"/>
                    <a:pt x="20861" y="85249"/>
                  </a:cubicBezTo>
                  <a:cubicBezTo>
                    <a:pt x="21814" y="89440"/>
                    <a:pt x="25052" y="108966"/>
                    <a:pt x="29433" y="111728"/>
                  </a:cubicBezTo>
                  <a:cubicBezTo>
                    <a:pt x="33910" y="114491"/>
                    <a:pt x="39340" y="117920"/>
                    <a:pt x="34958" y="119348"/>
                  </a:cubicBezTo>
                  <a:cubicBezTo>
                    <a:pt x="30576" y="120682"/>
                    <a:pt x="17623" y="118777"/>
                    <a:pt x="14670" y="118872"/>
                  </a:cubicBezTo>
                  <a:cubicBezTo>
                    <a:pt x="11717" y="118967"/>
                    <a:pt x="9717" y="117253"/>
                    <a:pt x="9717" y="117253"/>
                  </a:cubicBezTo>
                  <a:cubicBezTo>
                    <a:pt x="9717" y="117253"/>
                    <a:pt x="8002" y="119634"/>
                    <a:pt x="5526" y="118872"/>
                  </a:cubicBezTo>
                  <a:cubicBezTo>
                    <a:pt x="3049" y="118015"/>
                    <a:pt x="3906" y="115348"/>
                    <a:pt x="6192" y="111157"/>
                  </a:cubicBezTo>
                  <a:cubicBezTo>
                    <a:pt x="8478" y="106966"/>
                    <a:pt x="4383" y="101441"/>
                    <a:pt x="1621" y="98584"/>
                  </a:cubicBezTo>
                  <a:cubicBezTo>
                    <a:pt x="-1141" y="95631"/>
                    <a:pt x="573" y="80963"/>
                    <a:pt x="96" y="73914"/>
                  </a:cubicBezTo>
                  <a:cubicBezTo>
                    <a:pt x="-380" y="66866"/>
                    <a:pt x="9431" y="30004"/>
                    <a:pt x="9145" y="23336"/>
                  </a:cubicBezTo>
                  <a:cubicBezTo>
                    <a:pt x="8955" y="19907"/>
                    <a:pt x="9336" y="9811"/>
                    <a:pt x="9717" y="0"/>
                  </a:cubicBezTo>
                  <a:lnTo>
                    <a:pt x="47340" y="16669"/>
                  </a:lnTo>
                  <a:cubicBezTo>
                    <a:pt x="43340" y="15240"/>
                    <a:pt x="39530" y="13811"/>
                    <a:pt x="36196" y="12097"/>
                  </a:cubicBezTo>
                </a:path>
              </a:pathLst>
            </a:custGeom>
            <a:noFill/>
            <a:ln w="952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2" name="Google Shape;392;p11"/>
            <p:cNvSpPr/>
            <p:nvPr/>
          </p:nvSpPr>
          <p:spPr>
            <a:xfrm>
              <a:off x="8611445" y="4671393"/>
              <a:ext cx="209550" cy="304800"/>
            </a:xfrm>
            <a:custGeom>
              <a:avLst/>
              <a:gdLst/>
              <a:ahLst/>
              <a:cxnLst/>
              <a:rect l="l" t="t" r="r" b="b"/>
              <a:pathLst>
                <a:path w="209550" h="304800" extrusionOk="0">
                  <a:moveTo>
                    <a:pt x="16204" y="181847"/>
                  </a:moveTo>
                  <a:cubicBezTo>
                    <a:pt x="20489" y="170036"/>
                    <a:pt x="26585" y="155368"/>
                    <a:pt x="25919" y="150415"/>
                  </a:cubicBezTo>
                  <a:cubicBezTo>
                    <a:pt x="25252" y="145652"/>
                    <a:pt x="34777" y="97361"/>
                    <a:pt x="34872" y="89169"/>
                  </a:cubicBezTo>
                  <a:cubicBezTo>
                    <a:pt x="34872" y="80978"/>
                    <a:pt x="39730" y="47545"/>
                    <a:pt x="39445" y="40401"/>
                  </a:cubicBezTo>
                  <a:cubicBezTo>
                    <a:pt x="39349" y="38115"/>
                    <a:pt x="39635" y="34210"/>
                    <a:pt x="40206" y="29828"/>
                  </a:cubicBezTo>
                  <a:lnTo>
                    <a:pt x="40206" y="29828"/>
                  </a:lnTo>
                  <a:cubicBezTo>
                    <a:pt x="40206" y="29733"/>
                    <a:pt x="40302" y="29543"/>
                    <a:pt x="40302" y="29447"/>
                  </a:cubicBezTo>
                  <a:cubicBezTo>
                    <a:pt x="40492" y="28590"/>
                    <a:pt x="40588" y="27638"/>
                    <a:pt x="40778" y="26685"/>
                  </a:cubicBezTo>
                  <a:cubicBezTo>
                    <a:pt x="40873" y="26399"/>
                    <a:pt x="40873" y="26018"/>
                    <a:pt x="40968" y="25828"/>
                  </a:cubicBezTo>
                  <a:cubicBezTo>
                    <a:pt x="41159" y="24971"/>
                    <a:pt x="41349" y="24018"/>
                    <a:pt x="41540" y="23066"/>
                  </a:cubicBezTo>
                  <a:cubicBezTo>
                    <a:pt x="41635" y="22780"/>
                    <a:pt x="41635" y="22589"/>
                    <a:pt x="41730" y="22399"/>
                  </a:cubicBezTo>
                  <a:cubicBezTo>
                    <a:pt x="42016" y="21351"/>
                    <a:pt x="42302" y="20208"/>
                    <a:pt x="42587" y="19160"/>
                  </a:cubicBezTo>
                  <a:cubicBezTo>
                    <a:pt x="42683" y="18875"/>
                    <a:pt x="42778" y="18684"/>
                    <a:pt x="42873" y="18398"/>
                  </a:cubicBezTo>
                  <a:cubicBezTo>
                    <a:pt x="43159" y="17541"/>
                    <a:pt x="43350" y="16779"/>
                    <a:pt x="43636" y="16017"/>
                  </a:cubicBezTo>
                  <a:cubicBezTo>
                    <a:pt x="43730" y="15731"/>
                    <a:pt x="43921" y="15446"/>
                    <a:pt x="44016" y="15065"/>
                  </a:cubicBezTo>
                  <a:cubicBezTo>
                    <a:pt x="44397" y="14303"/>
                    <a:pt x="44683" y="13445"/>
                    <a:pt x="45064" y="12779"/>
                  </a:cubicBezTo>
                  <a:cubicBezTo>
                    <a:pt x="45159" y="12588"/>
                    <a:pt x="45159" y="12398"/>
                    <a:pt x="45255" y="12207"/>
                  </a:cubicBezTo>
                  <a:cubicBezTo>
                    <a:pt x="45635" y="11350"/>
                    <a:pt x="46112" y="10588"/>
                    <a:pt x="46588" y="9826"/>
                  </a:cubicBezTo>
                  <a:cubicBezTo>
                    <a:pt x="46778" y="9635"/>
                    <a:pt x="46874" y="9350"/>
                    <a:pt x="47064" y="9159"/>
                  </a:cubicBezTo>
                  <a:cubicBezTo>
                    <a:pt x="47445" y="8683"/>
                    <a:pt x="47826" y="8207"/>
                    <a:pt x="48207" y="7730"/>
                  </a:cubicBezTo>
                  <a:cubicBezTo>
                    <a:pt x="48398" y="7540"/>
                    <a:pt x="48588" y="7349"/>
                    <a:pt x="48684" y="7159"/>
                  </a:cubicBezTo>
                  <a:cubicBezTo>
                    <a:pt x="49255" y="6683"/>
                    <a:pt x="49827" y="6206"/>
                    <a:pt x="50493" y="5825"/>
                  </a:cubicBezTo>
                  <a:cubicBezTo>
                    <a:pt x="51541" y="5254"/>
                    <a:pt x="52875" y="4682"/>
                    <a:pt x="54304" y="4206"/>
                  </a:cubicBezTo>
                  <a:cubicBezTo>
                    <a:pt x="54780" y="4016"/>
                    <a:pt x="55447" y="3825"/>
                    <a:pt x="56018" y="3730"/>
                  </a:cubicBezTo>
                  <a:cubicBezTo>
                    <a:pt x="56970" y="3444"/>
                    <a:pt x="58018" y="3158"/>
                    <a:pt x="59066" y="2873"/>
                  </a:cubicBezTo>
                  <a:cubicBezTo>
                    <a:pt x="59828" y="2682"/>
                    <a:pt x="60590" y="2587"/>
                    <a:pt x="61352" y="2396"/>
                  </a:cubicBezTo>
                  <a:cubicBezTo>
                    <a:pt x="62304" y="2206"/>
                    <a:pt x="63257" y="2015"/>
                    <a:pt x="64209" y="1825"/>
                  </a:cubicBezTo>
                  <a:cubicBezTo>
                    <a:pt x="65162" y="1634"/>
                    <a:pt x="66114" y="1539"/>
                    <a:pt x="67067" y="1349"/>
                  </a:cubicBezTo>
                  <a:cubicBezTo>
                    <a:pt x="67829" y="1253"/>
                    <a:pt x="68591" y="1158"/>
                    <a:pt x="69353" y="968"/>
                  </a:cubicBezTo>
                  <a:cubicBezTo>
                    <a:pt x="69734" y="968"/>
                    <a:pt x="70115" y="872"/>
                    <a:pt x="70496" y="777"/>
                  </a:cubicBezTo>
                  <a:cubicBezTo>
                    <a:pt x="70496" y="777"/>
                    <a:pt x="70496" y="777"/>
                    <a:pt x="70591" y="777"/>
                  </a:cubicBezTo>
                  <a:cubicBezTo>
                    <a:pt x="76687" y="110"/>
                    <a:pt x="82307" y="-175"/>
                    <a:pt x="84974" y="110"/>
                  </a:cubicBezTo>
                  <a:cubicBezTo>
                    <a:pt x="88784" y="491"/>
                    <a:pt x="127169" y="2682"/>
                    <a:pt x="157364" y="4206"/>
                  </a:cubicBezTo>
                  <a:cubicBezTo>
                    <a:pt x="173652" y="5063"/>
                    <a:pt x="187558" y="5635"/>
                    <a:pt x="192416" y="5730"/>
                  </a:cubicBezTo>
                  <a:cubicBezTo>
                    <a:pt x="193273" y="5730"/>
                    <a:pt x="194321" y="5730"/>
                    <a:pt x="195369" y="5730"/>
                  </a:cubicBezTo>
                  <a:cubicBezTo>
                    <a:pt x="195559" y="5730"/>
                    <a:pt x="195845" y="5730"/>
                    <a:pt x="196036" y="5730"/>
                  </a:cubicBezTo>
                  <a:cubicBezTo>
                    <a:pt x="196988" y="5730"/>
                    <a:pt x="198035" y="5730"/>
                    <a:pt x="199178" y="5730"/>
                  </a:cubicBezTo>
                  <a:cubicBezTo>
                    <a:pt x="199464" y="5730"/>
                    <a:pt x="199750" y="5730"/>
                    <a:pt x="200036" y="5730"/>
                  </a:cubicBezTo>
                  <a:cubicBezTo>
                    <a:pt x="201274" y="5730"/>
                    <a:pt x="202607" y="5730"/>
                    <a:pt x="204036" y="5730"/>
                  </a:cubicBezTo>
                  <a:cubicBezTo>
                    <a:pt x="204227" y="5730"/>
                    <a:pt x="204512" y="5730"/>
                    <a:pt x="204798" y="5730"/>
                  </a:cubicBezTo>
                  <a:cubicBezTo>
                    <a:pt x="207656" y="5730"/>
                    <a:pt x="210799" y="5730"/>
                    <a:pt x="214133" y="5635"/>
                  </a:cubicBezTo>
                  <a:lnTo>
                    <a:pt x="130694" y="84692"/>
                  </a:lnTo>
                  <a:lnTo>
                    <a:pt x="95832" y="117744"/>
                  </a:lnTo>
                  <a:lnTo>
                    <a:pt x="55065" y="156416"/>
                  </a:lnTo>
                  <a:cubicBezTo>
                    <a:pt x="55827" y="147462"/>
                    <a:pt x="57351" y="130031"/>
                    <a:pt x="56113" y="123078"/>
                  </a:cubicBezTo>
                  <a:cubicBezTo>
                    <a:pt x="56113" y="122697"/>
                    <a:pt x="56018" y="122221"/>
                    <a:pt x="55923" y="121840"/>
                  </a:cubicBezTo>
                  <a:cubicBezTo>
                    <a:pt x="55923" y="121840"/>
                    <a:pt x="55923" y="121840"/>
                    <a:pt x="55923" y="121840"/>
                  </a:cubicBezTo>
                  <a:cubicBezTo>
                    <a:pt x="55827" y="121554"/>
                    <a:pt x="55827" y="121078"/>
                    <a:pt x="55827" y="120792"/>
                  </a:cubicBezTo>
                  <a:cubicBezTo>
                    <a:pt x="55732" y="120030"/>
                    <a:pt x="55637" y="119268"/>
                    <a:pt x="55447" y="118411"/>
                  </a:cubicBezTo>
                  <a:cubicBezTo>
                    <a:pt x="55447" y="117839"/>
                    <a:pt x="55351" y="117268"/>
                    <a:pt x="55351" y="116696"/>
                  </a:cubicBezTo>
                  <a:cubicBezTo>
                    <a:pt x="55256" y="115744"/>
                    <a:pt x="55160" y="114982"/>
                    <a:pt x="55065" y="113934"/>
                  </a:cubicBezTo>
                  <a:cubicBezTo>
                    <a:pt x="54970" y="113267"/>
                    <a:pt x="54970" y="112601"/>
                    <a:pt x="54875" y="111934"/>
                  </a:cubicBezTo>
                  <a:cubicBezTo>
                    <a:pt x="54780" y="110981"/>
                    <a:pt x="54780" y="110124"/>
                    <a:pt x="54684" y="109172"/>
                  </a:cubicBezTo>
                  <a:cubicBezTo>
                    <a:pt x="54589" y="108029"/>
                    <a:pt x="54494" y="106790"/>
                    <a:pt x="54398" y="105647"/>
                  </a:cubicBezTo>
                  <a:cubicBezTo>
                    <a:pt x="54304" y="104695"/>
                    <a:pt x="54304" y="103838"/>
                    <a:pt x="54208" y="102980"/>
                  </a:cubicBezTo>
                  <a:cubicBezTo>
                    <a:pt x="54113" y="102028"/>
                    <a:pt x="54113" y="101171"/>
                    <a:pt x="54018" y="100313"/>
                  </a:cubicBezTo>
                  <a:cubicBezTo>
                    <a:pt x="53922" y="99647"/>
                    <a:pt x="53922" y="99075"/>
                    <a:pt x="53827" y="98408"/>
                  </a:cubicBezTo>
                  <a:cubicBezTo>
                    <a:pt x="53732" y="97742"/>
                    <a:pt x="53732" y="96980"/>
                    <a:pt x="53637" y="96313"/>
                  </a:cubicBezTo>
                  <a:cubicBezTo>
                    <a:pt x="53541" y="95646"/>
                    <a:pt x="53446" y="95075"/>
                    <a:pt x="53446" y="94408"/>
                  </a:cubicBezTo>
                  <a:cubicBezTo>
                    <a:pt x="53351" y="94027"/>
                    <a:pt x="53351" y="93455"/>
                    <a:pt x="53255" y="93074"/>
                  </a:cubicBezTo>
                  <a:cubicBezTo>
                    <a:pt x="53161" y="92217"/>
                    <a:pt x="52970" y="91455"/>
                    <a:pt x="52779" y="90979"/>
                  </a:cubicBezTo>
                  <a:cubicBezTo>
                    <a:pt x="51446" y="86978"/>
                    <a:pt x="48207" y="62690"/>
                    <a:pt x="46112" y="67547"/>
                  </a:cubicBezTo>
                  <a:cubicBezTo>
                    <a:pt x="45922" y="67928"/>
                    <a:pt x="45731" y="68500"/>
                    <a:pt x="45540" y="69262"/>
                  </a:cubicBezTo>
                  <a:cubicBezTo>
                    <a:pt x="45445" y="69452"/>
                    <a:pt x="45445" y="69548"/>
                    <a:pt x="45445" y="69738"/>
                  </a:cubicBezTo>
                  <a:cubicBezTo>
                    <a:pt x="45255" y="70405"/>
                    <a:pt x="45064" y="71167"/>
                    <a:pt x="44873" y="72024"/>
                  </a:cubicBezTo>
                  <a:cubicBezTo>
                    <a:pt x="44873" y="72119"/>
                    <a:pt x="44779" y="72215"/>
                    <a:pt x="44779" y="72310"/>
                  </a:cubicBezTo>
                  <a:cubicBezTo>
                    <a:pt x="44588" y="73358"/>
                    <a:pt x="44302" y="74501"/>
                    <a:pt x="44016" y="75739"/>
                  </a:cubicBezTo>
                  <a:cubicBezTo>
                    <a:pt x="44016" y="75834"/>
                    <a:pt x="43921" y="75929"/>
                    <a:pt x="43921" y="76025"/>
                  </a:cubicBezTo>
                  <a:cubicBezTo>
                    <a:pt x="43636" y="77168"/>
                    <a:pt x="43445" y="78406"/>
                    <a:pt x="43159" y="79739"/>
                  </a:cubicBezTo>
                  <a:cubicBezTo>
                    <a:pt x="41064" y="90503"/>
                    <a:pt x="38682" y="105076"/>
                    <a:pt x="37444" y="111267"/>
                  </a:cubicBezTo>
                  <a:cubicBezTo>
                    <a:pt x="35539" y="120792"/>
                    <a:pt x="33825" y="148034"/>
                    <a:pt x="33634" y="151463"/>
                  </a:cubicBezTo>
                  <a:cubicBezTo>
                    <a:pt x="33444" y="154892"/>
                    <a:pt x="37444" y="165083"/>
                    <a:pt x="36397" y="184419"/>
                  </a:cubicBezTo>
                  <a:cubicBezTo>
                    <a:pt x="35254" y="203755"/>
                    <a:pt x="35825" y="214709"/>
                    <a:pt x="32872" y="221852"/>
                  </a:cubicBezTo>
                  <a:cubicBezTo>
                    <a:pt x="29920" y="228996"/>
                    <a:pt x="26585" y="247951"/>
                    <a:pt x="26681" y="258619"/>
                  </a:cubicBezTo>
                  <a:cubicBezTo>
                    <a:pt x="26776" y="269382"/>
                    <a:pt x="29443" y="278621"/>
                    <a:pt x="25633" y="285956"/>
                  </a:cubicBezTo>
                  <a:cubicBezTo>
                    <a:pt x="21823" y="293195"/>
                    <a:pt x="20299" y="316626"/>
                    <a:pt x="11822" y="301100"/>
                  </a:cubicBezTo>
                  <a:cubicBezTo>
                    <a:pt x="3344" y="285575"/>
                    <a:pt x="5536" y="274526"/>
                    <a:pt x="1916" y="258905"/>
                  </a:cubicBezTo>
                  <a:cubicBezTo>
                    <a:pt x="-1799" y="243188"/>
                    <a:pt x="392" y="233473"/>
                    <a:pt x="4202" y="217090"/>
                  </a:cubicBezTo>
                  <a:cubicBezTo>
                    <a:pt x="8298" y="200993"/>
                    <a:pt x="11917" y="193658"/>
                    <a:pt x="16204" y="181847"/>
                  </a:cubicBezTo>
                </a:path>
              </a:pathLst>
            </a:custGeom>
            <a:noFill/>
            <a:ln w="952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3" name="Google Shape;393;p11"/>
            <p:cNvSpPr/>
            <p:nvPr/>
          </p:nvSpPr>
          <p:spPr>
            <a:xfrm>
              <a:off x="8658605" y="4789614"/>
              <a:ext cx="133350" cy="114300"/>
            </a:xfrm>
            <a:custGeom>
              <a:avLst/>
              <a:gdLst/>
              <a:ahLst/>
              <a:cxnLst/>
              <a:rect l="l" t="t" r="r" b="b"/>
              <a:pathLst>
                <a:path w="133350" h="114300" extrusionOk="0">
                  <a:moveTo>
                    <a:pt x="136207" y="90011"/>
                  </a:moveTo>
                  <a:cubicBezTo>
                    <a:pt x="135350" y="89916"/>
                    <a:pt x="134493" y="89821"/>
                    <a:pt x="133826" y="89726"/>
                  </a:cubicBezTo>
                  <a:cubicBezTo>
                    <a:pt x="132493" y="92678"/>
                    <a:pt x="130302" y="95440"/>
                    <a:pt x="127349" y="97917"/>
                  </a:cubicBezTo>
                  <a:cubicBezTo>
                    <a:pt x="129349" y="100393"/>
                    <a:pt x="131254" y="104680"/>
                    <a:pt x="127635" y="104870"/>
                  </a:cubicBezTo>
                  <a:cubicBezTo>
                    <a:pt x="125730" y="104870"/>
                    <a:pt x="123634" y="103346"/>
                    <a:pt x="121825" y="101727"/>
                  </a:cubicBezTo>
                  <a:cubicBezTo>
                    <a:pt x="120586" y="102489"/>
                    <a:pt x="119253" y="103156"/>
                    <a:pt x="117824" y="103823"/>
                  </a:cubicBezTo>
                  <a:cubicBezTo>
                    <a:pt x="119824" y="108013"/>
                    <a:pt x="123158" y="118301"/>
                    <a:pt x="117347" y="114205"/>
                  </a:cubicBezTo>
                  <a:cubicBezTo>
                    <a:pt x="114681" y="112300"/>
                    <a:pt x="113729" y="108966"/>
                    <a:pt x="112109" y="106204"/>
                  </a:cubicBezTo>
                  <a:cubicBezTo>
                    <a:pt x="110776" y="106680"/>
                    <a:pt x="109347" y="107156"/>
                    <a:pt x="107822" y="107632"/>
                  </a:cubicBezTo>
                  <a:cubicBezTo>
                    <a:pt x="108109" y="110681"/>
                    <a:pt x="107442" y="114681"/>
                    <a:pt x="105823" y="116205"/>
                  </a:cubicBezTo>
                  <a:cubicBezTo>
                    <a:pt x="102870" y="118967"/>
                    <a:pt x="101155" y="112966"/>
                    <a:pt x="100679" y="109442"/>
                  </a:cubicBezTo>
                  <a:cubicBezTo>
                    <a:pt x="97631" y="110109"/>
                    <a:pt x="94488" y="110585"/>
                    <a:pt x="91249" y="111061"/>
                  </a:cubicBezTo>
                  <a:cubicBezTo>
                    <a:pt x="91630" y="114014"/>
                    <a:pt x="91154" y="117538"/>
                    <a:pt x="89630" y="119348"/>
                  </a:cubicBezTo>
                  <a:cubicBezTo>
                    <a:pt x="85725" y="123634"/>
                    <a:pt x="84201" y="115062"/>
                    <a:pt x="83439" y="111824"/>
                  </a:cubicBezTo>
                  <a:cubicBezTo>
                    <a:pt x="81057" y="111919"/>
                    <a:pt x="78676" y="112014"/>
                    <a:pt x="76200" y="112014"/>
                  </a:cubicBezTo>
                  <a:cubicBezTo>
                    <a:pt x="75152" y="114776"/>
                    <a:pt x="73819" y="118586"/>
                    <a:pt x="72961" y="121539"/>
                  </a:cubicBezTo>
                  <a:lnTo>
                    <a:pt x="40957" y="107347"/>
                  </a:lnTo>
                  <a:cubicBezTo>
                    <a:pt x="40957" y="107252"/>
                    <a:pt x="41053" y="107156"/>
                    <a:pt x="41147" y="107061"/>
                  </a:cubicBezTo>
                  <a:cubicBezTo>
                    <a:pt x="39910" y="106680"/>
                    <a:pt x="38862" y="106299"/>
                    <a:pt x="37623" y="105918"/>
                  </a:cubicBezTo>
                  <a:lnTo>
                    <a:pt x="0" y="89249"/>
                  </a:lnTo>
                  <a:cubicBezTo>
                    <a:pt x="381" y="80105"/>
                    <a:pt x="857" y="71247"/>
                    <a:pt x="952" y="68485"/>
                  </a:cubicBezTo>
                  <a:cubicBezTo>
                    <a:pt x="1238" y="62865"/>
                    <a:pt x="7144" y="47434"/>
                    <a:pt x="7334" y="43815"/>
                  </a:cubicBezTo>
                  <a:cubicBezTo>
                    <a:pt x="7429" y="43053"/>
                    <a:pt x="7620" y="41148"/>
                    <a:pt x="7810" y="38671"/>
                  </a:cubicBezTo>
                  <a:lnTo>
                    <a:pt x="48673" y="0"/>
                  </a:lnTo>
                  <a:lnTo>
                    <a:pt x="136207" y="90011"/>
                  </a:lnTo>
                  <a:close/>
                </a:path>
              </a:pathLst>
            </a:custGeom>
            <a:noFill/>
            <a:ln w="952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4" name="Google Shape;394;p11"/>
            <p:cNvSpPr/>
            <p:nvPr/>
          </p:nvSpPr>
          <p:spPr>
            <a:xfrm>
              <a:off x="8969787" y="4660359"/>
              <a:ext cx="152400" cy="219075"/>
            </a:xfrm>
            <a:custGeom>
              <a:avLst/>
              <a:gdLst/>
              <a:ahLst/>
              <a:cxnLst/>
              <a:rect l="l" t="t" r="r" b="b"/>
              <a:pathLst>
                <a:path w="152400" h="219075" extrusionOk="0">
                  <a:moveTo>
                    <a:pt x="49435" y="12192"/>
                  </a:moveTo>
                  <a:cubicBezTo>
                    <a:pt x="49911" y="12192"/>
                    <a:pt x="50292" y="12192"/>
                    <a:pt x="50768" y="12192"/>
                  </a:cubicBezTo>
                  <a:cubicBezTo>
                    <a:pt x="59531" y="11906"/>
                    <a:pt x="68866" y="11049"/>
                    <a:pt x="78581" y="9334"/>
                  </a:cubicBezTo>
                  <a:cubicBezTo>
                    <a:pt x="80676" y="8953"/>
                    <a:pt x="82772" y="8382"/>
                    <a:pt x="84867" y="7906"/>
                  </a:cubicBezTo>
                  <a:cubicBezTo>
                    <a:pt x="84772" y="9620"/>
                    <a:pt x="84963" y="11144"/>
                    <a:pt x="86201" y="9239"/>
                  </a:cubicBezTo>
                  <a:cubicBezTo>
                    <a:pt x="86677" y="8572"/>
                    <a:pt x="87059" y="8001"/>
                    <a:pt x="87439" y="7334"/>
                  </a:cubicBezTo>
                  <a:cubicBezTo>
                    <a:pt x="89059" y="6953"/>
                    <a:pt x="90488" y="6667"/>
                    <a:pt x="92107" y="6286"/>
                  </a:cubicBezTo>
                  <a:cubicBezTo>
                    <a:pt x="100108" y="4191"/>
                    <a:pt x="106680" y="2096"/>
                    <a:pt x="112204" y="0"/>
                  </a:cubicBezTo>
                  <a:lnTo>
                    <a:pt x="160591" y="61246"/>
                  </a:lnTo>
                  <a:cubicBezTo>
                    <a:pt x="159448" y="61246"/>
                    <a:pt x="158115" y="61436"/>
                    <a:pt x="156686" y="62008"/>
                  </a:cubicBezTo>
                  <a:cubicBezTo>
                    <a:pt x="150400" y="64865"/>
                    <a:pt x="150209" y="68009"/>
                    <a:pt x="147161" y="73628"/>
                  </a:cubicBezTo>
                  <a:cubicBezTo>
                    <a:pt x="144113" y="79153"/>
                    <a:pt x="135160" y="92297"/>
                    <a:pt x="132112" y="98108"/>
                  </a:cubicBezTo>
                  <a:cubicBezTo>
                    <a:pt x="130683" y="100774"/>
                    <a:pt x="127063" y="106966"/>
                    <a:pt x="123063" y="114014"/>
                  </a:cubicBezTo>
                  <a:cubicBezTo>
                    <a:pt x="122396" y="115157"/>
                    <a:pt x="121729" y="116300"/>
                    <a:pt x="121063" y="117538"/>
                  </a:cubicBezTo>
                  <a:cubicBezTo>
                    <a:pt x="120968" y="117729"/>
                    <a:pt x="120872" y="117920"/>
                    <a:pt x="120777" y="118015"/>
                  </a:cubicBezTo>
                  <a:cubicBezTo>
                    <a:pt x="118586" y="121825"/>
                    <a:pt x="116395" y="125825"/>
                    <a:pt x="114395" y="129445"/>
                  </a:cubicBezTo>
                  <a:cubicBezTo>
                    <a:pt x="112681" y="132683"/>
                    <a:pt x="111157" y="135636"/>
                    <a:pt x="110014" y="138017"/>
                  </a:cubicBezTo>
                  <a:cubicBezTo>
                    <a:pt x="104584" y="149543"/>
                    <a:pt x="90488" y="172879"/>
                    <a:pt x="91821" y="181642"/>
                  </a:cubicBezTo>
                  <a:cubicBezTo>
                    <a:pt x="93154" y="190309"/>
                    <a:pt x="91630" y="201263"/>
                    <a:pt x="89440" y="204311"/>
                  </a:cubicBezTo>
                  <a:cubicBezTo>
                    <a:pt x="87249" y="207359"/>
                    <a:pt x="71438" y="220123"/>
                    <a:pt x="63436" y="221075"/>
                  </a:cubicBezTo>
                  <a:cubicBezTo>
                    <a:pt x="63436" y="221075"/>
                    <a:pt x="61722" y="221742"/>
                    <a:pt x="60484" y="226219"/>
                  </a:cubicBezTo>
                  <a:lnTo>
                    <a:pt x="0" y="189452"/>
                  </a:lnTo>
                  <a:lnTo>
                    <a:pt x="49435" y="12192"/>
                  </a:lnTo>
                  <a:close/>
                </a:path>
              </a:pathLst>
            </a:custGeom>
            <a:noFill/>
            <a:ln w="952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5" name="Google Shape;395;p11"/>
            <p:cNvSpPr/>
            <p:nvPr/>
          </p:nvSpPr>
          <p:spPr>
            <a:xfrm>
              <a:off x="8958735" y="4849716"/>
              <a:ext cx="66675" cy="161925"/>
            </a:xfrm>
            <a:custGeom>
              <a:avLst/>
              <a:gdLst/>
              <a:ahLst/>
              <a:cxnLst/>
              <a:rect l="l" t="t" r="r" b="b"/>
              <a:pathLst>
                <a:path w="66675" h="161925" extrusionOk="0">
                  <a:moveTo>
                    <a:pt x="71631" y="36862"/>
                  </a:moveTo>
                  <a:cubicBezTo>
                    <a:pt x="71631" y="37052"/>
                    <a:pt x="71535" y="37148"/>
                    <a:pt x="71535" y="37243"/>
                  </a:cubicBezTo>
                  <a:cubicBezTo>
                    <a:pt x="70393" y="42196"/>
                    <a:pt x="65535" y="63151"/>
                    <a:pt x="65249" y="67627"/>
                  </a:cubicBezTo>
                  <a:cubicBezTo>
                    <a:pt x="64963" y="72199"/>
                    <a:pt x="64773" y="84201"/>
                    <a:pt x="63249" y="87154"/>
                  </a:cubicBezTo>
                  <a:cubicBezTo>
                    <a:pt x="61725" y="90011"/>
                    <a:pt x="57343" y="98679"/>
                    <a:pt x="56772" y="104108"/>
                  </a:cubicBezTo>
                  <a:cubicBezTo>
                    <a:pt x="56296" y="109538"/>
                    <a:pt x="54581" y="136112"/>
                    <a:pt x="57248" y="140779"/>
                  </a:cubicBezTo>
                  <a:cubicBezTo>
                    <a:pt x="59915" y="145542"/>
                    <a:pt x="64868" y="150781"/>
                    <a:pt x="65725" y="152591"/>
                  </a:cubicBezTo>
                  <a:cubicBezTo>
                    <a:pt x="66488" y="154496"/>
                    <a:pt x="70202" y="158305"/>
                    <a:pt x="70964" y="161163"/>
                  </a:cubicBezTo>
                  <a:cubicBezTo>
                    <a:pt x="71726" y="163925"/>
                    <a:pt x="70488" y="166116"/>
                    <a:pt x="66583" y="165735"/>
                  </a:cubicBezTo>
                  <a:cubicBezTo>
                    <a:pt x="62677" y="165259"/>
                    <a:pt x="58105" y="165259"/>
                    <a:pt x="53819" y="165925"/>
                  </a:cubicBezTo>
                  <a:cubicBezTo>
                    <a:pt x="49437" y="166592"/>
                    <a:pt x="41341" y="164306"/>
                    <a:pt x="41627" y="159544"/>
                  </a:cubicBezTo>
                  <a:cubicBezTo>
                    <a:pt x="41913" y="154781"/>
                    <a:pt x="44580" y="151924"/>
                    <a:pt x="42199" y="149066"/>
                  </a:cubicBezTo>
                  <a:cubicBezTo>
                    <a:pt x="39818" y="146209"/>
                    <a:pt x="33626" y="149923"/>
                    <a:pt x="33912" y="146114"/>
                  </a:cubicBezTo>
                  <a:cubicBezTo>
                    <a:pt x="34198" y="142303"/>
                    <a:pt x="40103" y="108395"/>
                    <a:pt x="39341" y="101346"/>
                  </a:cubicBezTo>
                  <a:cubicBezTo>
                    <a:pt x="38674" y="94202"/>
                    <a:pt x="37150" y="87725"/>
                    <a:pt x="36865" y="80677"/>
                  </a:cubicBezTo>
                  <a:cubicBezTo>
                    <a:pt x="36579" y="73533"/>
                    <a:pt x="36293" y="58960"/>
                    <a:pt x="36103" y="57341"/>
                  </a:cubicBezTo>
                  <a:cubicBezTo>
                    <a:pt x="36007" y="55721"/>
                    <a:pt x="34484" y="48863"/>
                    <a:pt x="34484" y="48863"/>
                  </a:cubicBezTo>
                  <a:cubicBezTo>
                    <a:pt x="34484" y="48863"/>
                    <a:pt x="32483" y="60389"/>
                    <a:pt x="30864" y="68961"/>
                  </a:cubicBezTo>
                  <a:cubicBezTo>
                    <a:pt x="29244" y="77533"/>
                    <a:pt x="30007" y="83248"/>
                    <a:pt x="26292" y="88487"/>
                  </a:cubicBezTo>
                  <a:cubicBezTo>
                    <a:pt x="22577" y="93726"/>
                    <a:pt x="18767" y="124301"/>
                    <a:pt x="19434" y="129635"/>
                  </a:cubicBezTo>
                  <a:cubicBezTo>
                    <a:pt x="20005" y="134874"/>
                    <a:pt x="24863" y="138398"/>
                    <a:pt x="25053" y="143161"/>
                  </a:cubicBezTo>
                  <a:cubicBezTo>
                    <a:pt x="25244" y="147923"/>
                    <a:pt x="27625" y="154019"/>
                    <a:pt x="28959" y="154781"/>
                  </a:cubicBezTo>
                  <a:cubicBezTo>
                    <a:pt x="30293" y="155543"/>
                    <a:pt x="29530" y="156877"/>
                    <a:pt x="20196" y="156781"/>
                  </a:cubicBezTo>
                  <a:cubicBezTo>
                    <a:pt x="10861" y="156686"/>
                    <a:pt x="5718" y="158210"/>
                    <a:pt x="4194" y="153829"/>
                  </a:cubicBezTo>
                  <a:cubicBezTo>
                    <a:pt x="2575" y="149352"/>
                    <a:pt x="3527" y="145828"/>
                    <a:pt x="4384" y="142399"/>
                  </a:cubicBezTo>
                  <a:cubicBezTo>
                    <a:pt x="5242" y="138970"/>
                    <a:pt x="3813" y="135541"/>
                    <a:pt x="1718" y="132683"/>
                  </a:cubicBezTo>
                  <a:cubicBezTo>
                    <a:pt x="-378" y="129826"/>
                    <a:pt x="-378" y="126016"/>
                    <a:pt x="765" y="122111"/>
                  </a:cubicBezTo>
                  <a:cubicBezTo>
                    <a:pt x="1908" y="118300"/>
                    <a:pt x="6480" y="89345"/>
                    <a:pt x="6099" y="83915"/>
                  </a:cubicBezTo>
                  <a:cubicBezTo>
                    <a:pt x="5718" y="78391"/>
                    <a:pt x="6766" y="70961"/>
                    <a:pt x="5718" y="65627"/>
                  </a:cubicBezTo>
                  <a:cubicBezTo>
                    <a:pt x="4765" y="60674"/>
                    <a:pt x="4004" y="33433"/>
                    <a:pt x="4194" y="24670"/>
                  </a:cubicBezTo>
                  <a:lnTo>
                    <a:pt x="11052" y="0"/>
                  </a:lnTo>
                  <a:lnTo>
                    <a:pt x="71631" y="36862"/>
                  </a:lnTo>
                  <a:close/>
                </a:path>
              </a:pathLst>
            </a:custGeom>
            <a:noFill/>
            <a:ln w="952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6" name="Google Shape;396;p11"/>
            <p:cNvSpPr/>
            <p:nvPr/>
          </p:nvSpPr>
          <p:spPr>
            <a:xfrm>
              <a:off x="9082086" y="4619278"/>
              <a:ext cx="133350" cy="114300"/>
            </a:xfrm>
            <a:custGeom>
              <a:avLst/>
              <a:gdLst/>
              <a:ahLst/>
              <a:cxnLst/>
              <a:rect l="l" t="t" r="r" b="b"/>
              <a:pathLst>
                <a:path w="133350" h="114300" extrusionOk="0">
                  <a:moveTo>
                    <a:pt x="30480" y="23079"/>
                  </a:moveTo>
                  <a:cubicBezTo>
                    <a:pt x="36957" y="17078"/>
                    <a:pt x="43720" y="15173"/>
                    <a:pt x="43720" y="15173"/>
                  </a:cubicBezTo>
                  <a:cubicBezTo>
                    <a:pt x="43720" y="15173"/>
                    <a:pt x="46197" y="15078"/>
                    <a:pt x="48673" y="12030"/>
                  </a:cubicBezTo>
                  <a:cubicBezTo>
                    <a:pt x="51149" y="8982"/>
                    <a:pt x="52102" y="3552"/>
                    <a:pt x="54673" y="2314"/>
                  </a:cubicBezTo>
                  <a:cubicBezTo>
                    <a:pt x="57245" y="1076"/>
                    <a:pt x="60579" y="-734"/>
                    <a:pt x="63913" y="314"/>
                  </a:cubicBezTo>
                  <a:cubicBezTo>
                    <a:pt x="67246" y="1457"/>
                    <a:pt x="69723" y="2028"/>
                    <a:pt x="74200" y="7743"/>
                  </a:cubicBezTo>
                  <a:cubicBezTo>
                    <a:pt x="78677" y="13458"/>
                    <a:pt x="84582" y="21269"/>
                    <a:pt x="84582" y="21269"/>
                  </a:cubicBezTo>
                  <a:cubicBezTo>
                    <a:pt x="84582" y="21269"/>
                    <a:pt x="91535" y="18697"/>
                    <a:pt x="96584" y="18507"/>
                  </a:cubicBezTo>
                  <a:cubicBezTo>
                    <a:pt x="101632" y="18316"/>
                    <a:pt x="108681" y="19173"/>
                    <a:pt x="110300" y="22507"/>
                  </a:cubicBezTo>
                  <a:cubicBezTo>
                    <a:pt x="111919" y="25746"/>
                    <a:pt x="112490" y="31270"/>
                    <a:pt x="108871" y="35842"/>
                  </a:cubicBezTo>
                  <a:cubicBezTo>
                    <a:pt x="105156" y="40414"/>
                    <a:pt x="101441" y="41652"/>
                    <a:pt x="101155" y="43367"/>
                  </a:cubicBezTo>
                  <a:cubicBezTo>
                    <a:pt x="100870" y="45177"/>
                    <a:pt x="100299" y="46701"/>
                    <a:pt x="101346" y="48606"/>
                  </a:cubicBezTo>
                  <a:cubicBezTo>
                    <a:pt x="102394" y="50511"/>
                    <a:pt x="105633" y="57750"/>
                    <a:pt x="110395" y="61369"/>
                  </a:cubicBezTo>
                  <a:cubicBezTo>
                    <a:pt x="110966" y="61845"/>
                    <a:pt x="111633" y="62512"/>
                    <a:pt x="112490" y="63274"/>
                  </a:cubicBezTo>
                  <a:cubicBezTo>
                    <a:pt x="112776" y="63655"/>
                    <a:pt x="113157" y="64036"/>
                    <a:pt x="113443" y="64417"/>
                  </a:cubicBezTo>
                  <a:cubicBezTo>
                    <a:pt x="113919" y="64989"/>
                    <a:pt x="114395" y="65465"/>
                    <a:pt x="114967" y="66036"/>
                  </a:cubicBezTo>
                  <a:cubicBezTo>
                    <a:pt x="115348" y="66513"/>
                    <a:pt x="115824" y="66989"/>
                    <a:pt x="116300" y="67560"/>
                  </a:cubicBezTo>
                  <a:cubicBezTo>
                    <a:pt x="116777" y="68132"/>
                    <a:pt x="117348" y="68703"/>
                    <a:pt x="117824" y="69370"/>
                  </a:cubicBezTo>
                  <a:cubicBezTo>
                    <a:pt x="118301" y="69942"/>
                    <a:pt x="118777" y="70513"/>
                    <a:pt x="119253" y="71085"/>
                  </a:cubicBezTo>
                  <a:cubicBezTo>
                    <a:pt x="119825" y="71751"/>
                    <a:pt x="120396" y="72418"/>
                    <a:pt x="120968" y="73180"/>
                  </a:cubicBezTo>
                  <a:cubicBezTo>
                    <a:pt x="121348" y="73656"/>
                    <a:pt x="121730" y="74133"/>
                    <a:pt x="122111" y="74609"/>
                  </a:cubicBezTo>
                  <a:cubicBezTo>
                    <a:pt x="122777" y="75561"/>
                    <a:pt x="123540" y="76419"/>
                    <a:pt x="124206" y="77276"/>
                  </a:cubicBezTo>
                  <a:cubicBezTo>
                    <a:pt x="124396" y="77466"/>
                    <a:pt x="124492" y="77657"/>
                    <a:pt x="124683" y="77943"/>
                  </a:cubicBezTo>
                  <a:cubicBezTo>
                    <a:pt x="126588" y="80419"/>
                    <a:pt x="128302" y="82610"/>
                    <a:pt x="129350" y="83943"/>
                  </a:cubicBezTo>
                  <a:lnTo>
                    <a:pt x="129350" y="83848"/>
                  </a:lnTo>
                  <a:cubicBezTo>
                    <a:pt x="129730" y="84420"/>
                    <a:pt x="130112" y="84896"/>
                    <a:pt x="130302" y="85182"/>
                  </a:cubicBezTo>
                  <a:cubicBezTo>
                    <a:pt x="132207" y="87563"/>
                    <a:pt x="133350" y="87849"/>
                    <a:pt x="135541" y="89754"/>
                  </a:cubicBezTo>
                  <a:cubicBezTo>
                    <a:pt x="137160" y="91278"/>
                    <a:pt x="137922" y="94135"/>
                    <a:pt x="138017" y="96326"/>
                  </a:cubicBezTo>
                  <a:cubicBezTo>
                    <a:pt x="138017" y="97088"/>
                    <a:pt x="137922" y="97850"/>
                    <a:pt x="137827" y="98326"/>
                  </a:cubicBezTo>
                  <a:cubicBezTo>
                    <a:pt x="137446" y="99850"/>
                    <a:pt x="136970" y="99945"/>
                    <a:pt x="136493" y="100707"/>
                  </a:cubicBezTo>
                  <a:cubicBezTo>
                    <a:pt x="136398" y="100803"/>
                    <a:pt x="136398" y="100898"/>
                    <a:pt x="136303" y="100993"/>
                  </a:cubicBezTo>
                  <a:cubicBezTo>
                    <a:pt x="136113" y="101374"/>
                    <a:pt x="135922" y="101755"/>
                    <a:pt x="135731" y="102517"/>
                  </a:cubicBezTo>
                  <a:cubicBezTo>
                    <a:pt x="135636" y="102898"/>
                    <a:pt x="135446" y="103279"/>
                    <a:pt x="135350" y="103660"/>
                  </a:cubicBezTo>
                  <a:cubicBezTo>
                    <a:pt x="135255" y="103946"/>
                    <a:pt x="135160" y="104232"/>
                    <a:pt x="135160" y="104613"/>
                  </a:cubicBezTo>
                  <a:cubicBezTo>
                    <a:pt x="135064" y="104898"/>
                    <a:pt x="135064" y="105089"/>
                    <a:pt x="134970" y="105279"/>
                  </a:cubicBezTo>
                  <a:cubicBezTo>
                    <a:pt x="134874" y="105375"/>
                    <a:pt x="134874" y="105565"/>
                    <a:pt x="134874" y="105660"/>
                  </a:cubicBezTo>
                  <a:cubicBezTo>
                    <a:pt x="134779" y="105851"/>
                    <a:pt x="134684" y="106137"/>
                    <a:pt x="134588" y="106327"/>
                  </a:cubicBezTo>
                  <a:cubicBezTo>
                    <a:pt x="134493" y="106422"/>
                    <a:pt x="134493" y="106518"/>
                    <a:pt x="134398" y="106613"/>
                  </a:cubicBezTo>
                  <a:cubicBezTo>
                    <a:pt x="134303" y="106803"/>
                    <a:pt x="134112" y="107089"/>
                    <a:pt x="134017" y="107280"/>
                  </a:cubicBezTo>
                  <a:cubicBezTo>
                    <a:pt x="133921" y="107375"/>
                    <a:pt x="133921" y="107470"/>
                    <a:pt x="133826" y="107661"/>
                  </a:cubicBezTo>
                  <a:cubicBezTo>
                    <a:pt x="133636" y="107851"/>
                    <a:pt x="133445" y="108042"/>
                    <a:pt x="133255" y="108232"/>
                  </a:cubicBezTo>
                  <a:cubicBezTo>
                    <a:pt x="133160" y="108327"/>
                    <a:pt x="133065" y="108518"/>
                    <a:pt x="132874" y="108613"/>
                  </a:cubicBezTo>
                  <a:cubicBezTo>
                    <a:pt x="132683" y="108804"/>
                    <a:pt x="132493" y="108899"/>
                    <a:pt x="132207" y="109089"/>
                  </a:cubicBezTo>
                  <a:cubicBezTo>
                    <a:pt x="132016" y="109280"/>
                    <a:pt x="131826" y="109470"/>
                    <a:pt x="131540" y="109566"/>
                  </a:cubicBezTo>
                  <a:cubicBezTo>
                    <a:pt x="131350" y="109756"/>
                    <a:pt x="131064" y="109851"/>
                    <a:pt x="130873" y="109947"/>
                  </a:cubicBezTo>
                  <a:cubicBezTo>
                    <a:pt x="130683" y="110137"/>
                    <a:pt x="130493" y="110232"/>
                    <a:pt x="130207" y="110423"/>
                  </a:cubicBezTo>
                  <a:cubicBezTo>
                    <a:pt x="130207" y="110423"/>
                    <a:pt x="130207" y="110423"/>
                    <a:pt x="130207" y="110423"/>
                  </a:cubicBezTo>
                  <a:cubicBezTo>
                    <a:pt x="130016" y="110518"/>
                    <a:pt x="129921" y="110613"/>
                    <a:pt x="129730" y="110709"/>
                  </a:cubicBezTo>
                  <a:cubicBezTo>
                    <a:pt x="124587" y="113185"/>
                    <a:pt x="121920" y="112137"/>
                    <a:pt x="118586" y="114900"/>
                  </a:cubicBezTo>
                  <a:cubicBezTo>
                    <a:pt x="117824" y="115471"/>
                    <a:pt x="117157" y="115852"/>
                    <a:pt x="116300" y="116043"/>
                  </a:cubicBezTo>
                  <a:cubicBezTo>
                    <a:pt x="116300" y="116043"/>
                    <a:pt x="116300" y="116043"/>
                    <a:pt x="116300" y="116043"/>
                  </a:cubicBezTo>
                  <a:cubicBezTo>
                    <a:pt x="116300" y="116043"/>
                    <a:pt x="116205" y="116043"/>
                    <a:pt x="116205" y="116043"/>
                  </a:cubicBezTo>
                  <a:cubicBezTo>
                    <a:pt x="115538" y="116233"/>
                    <a:pt x="114871" y="116328"/>
                    <a:pt x="114205" y="116233"/>
                  </a:cubicBezTo>
                  <a:cubicBezTo>
                    <a:pt x="114110" y="116233"/>
                    <a:pt x="114015" y="116233"/>
                    <a:pt x="113919" y="116233"/>
                  </a:cubicBezTo>
                  <a:cubicBezTo>
                    <a:pt x="113348" y="116233"/>
                    <a:pt x="112681" y="116138"/>
                    <a:pt x="112109" y="115947"/>
                  </a:cubicBezTo>
                  <a:cubicBezTo>
                    <a:pt x="112014" y="115947"/>
                    <a:pt x="111919" y="115852"/>
                    <a:pt x="111919" y="115852"/>
                  </a:cubicBezTo>
                  <a:cubicBezTo>
                    <a:pt x="111347" y="115662"/>
                    <a:pt x="110680" y="115376"/>
                    <a:pt x="110204" y="115185"/>
                  </a:cubicBezTo>
                  <a:cubicBezTo>
                    <a:pt x="110109" y="115090"/>
                    <a:pt x="109919" y="114995"/>
                    <a:pt x="109824" y="114995"/>
                  </a:cubicBezTo>
                  <a:cubicBezTo>
                    <a:pt x="109347" y="114709"/>
                    <a:pt x="108776" y="114423"/>
                    <a:pt x="108395" y="114138"/>
                  </a:cubicBezTo>
                  <a:cubicBezTo>
                    <a:pt x="108109" y="113947"/>
                    <a:pt x="107632" y="113661"/>
                    <a:pt x="107156" y="113471"/>
                  </a:cubicBezTo>
                  <a:cubicBezTo>
                    <a:pt x="107061" y="113376"/>
                    <a:pt x="106966" y="113376"/>
                    <a:pt x="106871" y="113280"/>
                  </a:cubicBezTo>
                  <a:cubicBezTo>
                    <a:pt x="106299" y="112995"/>
                    <a:pt x="105728" y="112709"/>
                    <a:pt x="105061" y="112423"/>
                  </a:cubicBezTo>
                  <a:cubicBezTo>
                    <a:pt x="105061" y="112423"/>
                    <a:pt x="104966" y="112423"/>
                    <a:pt x="104966" y="112328"/>
                  </a:cubicBezTo>
                  <a:cubicBezTo>
                    <a:pt x="103537" y="111661"/>
                    <a:pt x="101727" y="110899"/>
                    <a:pt x="99917" y="110328"/>
                  </a:cubicBezTo>
                  <a:cubicBezTo>
                    <a:pt x="99727" y="110232"/>
                    <a:pt x="99632" y="110232"/>
                    <a:pt x="99536" y="110137"/>
                  </a:cubicBezTo>
                  <a:cubicBezTo>
                    <a:pt x="98774" y="109851"/>
                    <a:pt x="97917" y="109566"/>
                    <a:pt x="97060" y="109280"/>
                  </a:cubicBezTo>
                  <a:cubicBezTo>
                    <a:pt x="96964" y="109280"/>
                    <a:pt x="96774" y="109185"/>
                    <a:pt x="96679" y="109185"/>
                  </a:cubicBezTo>
                  <a:cubicBezTo>
                    <a:pt x="93726" y="108327"/>
                    <a:pt x="90964" y="107661"/>
                    <a:pt x="89059" y="107756"/>
                  </a:cubicBezTo>
                  <a:cubicBezTo>
                    <a:pt x="85630" y="107851"/>
                    <a:pt x="79439" y="108042"/>
                    <a:pt x="74772" y="107756"/>
                  </a:cubicBezTo>
                  <a:cubicBezTo>
                    <a:pt x="74772" y="107756"/>
                    <a:pt x="74676" y="107756"/>
                    <a:pt x="74676" y="107756"/>
                  </a:cubicBezTo>
                  <a:cubicBezTo>
                    <a:pt x="74390" y="107756"/>
                    <a:pt x="74200" y="107756"/>
                    <a:pt x="73914" y="107661"/>
                  </a:cubicBezTo>
                  <a:cubicBezTo>
                    <a:pt x="73629" y="107661"/>
                    <a:pt x="73343" y="107565"/>
                    <a:pt x="73057" y="107565"/>
                  </a:cubicBezTo>
                  <a:cubicBezTo>
                    <a:pt x="72676" y="107470"/>
                    <a:pt x="72295" y="107470"/>
                    <a:pt x="71914" y="107375"/>
                  </a:cubicBezTo>
                  <a:cubicBezTo>
                    <a:pt x="71628" y="107375"/>
                    <a:pt x="71247" y="107280"/>
                    <a:pt x="71057" y="107280"/>
                  </a:cubicBezTo>
                  <a:cubicBezTo>
                    <a:pt x="70961" y="107280"/>
                    <a:pt x="70771" y="107184"/>
                    <a:pt x="70676" y="107184"/>
                  </a:cubicBezTo>
                  <a:cubicBezTo>
                    <a:pt x="70581" y="107184"/>
                    <a:pt x="70581" y="107184"/>
                    <a:pt x="70581" y="107089"/>
                  </a:cubicBezTo>
                  <a:cubicBezTo>
                    <a:pt x="70295" y="106994"/>
                    <a:pt x="70009" y="106899"/>
                    <a:pt x="69818" y="106899"/>
                  </a:cubicBezTo>
                  <a:cubicBezTo>
                    <a:pt x="69723" y="106803"/>
                    <a:pt x="69628" y="106803"/>
                    <a:pt x="69532" y="106803"/>
                  </a:cubicBezTo>
                  <a:cubicBezTo>
                    <a:pt x="68580" y="106422"/>
                    <a:pt x="67533" y="106232"/>
                    <a:pt x="66390" y="106041"/>
                  </a:cubicBezTo>
                  <a:cubicBezTo>
                    <a:pt x="64961" y="105851"/>
                    <a:pt x="63437" y="105660"/>
                    <a:pt x="61913" y="105660"/>
                  </a:cubicBezTo>
                  <a:cubicBezTo>
                    <a:pt x="60389" y="105565"/>
                    <a:pt x="58864" y="105470"/>
                    <a:pt x="57626" y="105279"/>
                  </a:cubicBezTo>
                  <a:cubicBezTo>
                    <a:pt x="57150" y="105279"/>
                    <a:pt x="56769" y="105089"/>
                    <a:pt x="56293" y="104898"/>
                  </a:cubicBezTo>
                  <a:cubicBezTo>
                    <a:pt x="55912" y="104803"/>
                    <a:pt x="55626" y="104613"/>
                    <a:pt x="55245" y="104422"/>
                  </a:cubicBezTo>
                  <a:cubicBezTo>
                    <a:pt x="55150" y="104327"/>
                    <a:pt x="54959" y="104327"/>
                    <a:pt x="54864" y="104232"/>
                  </a:cubicBezTo>
                  <a:cubicBezTo>
                    <a:pt x="54864" y="104232"/>
                    <a:pt x="54864" y="104232"/>
                    <a:pt x="54769" y="104232"/>
                  </a:cubicBezTo>
                  <a:lnTo>
                    <a:pt x="54769" y="104232"/>
                  </a:lnTo>
                  <a:cubicBezTo>
                    <a:pt x="52959" y="103279"/>
                    <a:pt x="50959" y="102136"/>
                    <a:pt x="48387" y="102136"/>
                  </a:cubicBezTo>
                  <a:lnTo>
                    <a:pt x="0" y="40890"/>
                  </a:lnTo>
                  <a:cubicBezTo>
                    <a:pt x="18955" y="34032"/>
                    <a:pt x="25432" y="27746"/>
                    <a:pt x="30480" y="23079"/>
                  </a:cubicBezTo>
                </a:path>
              </a:pathLst>
            </a:custGeom>
            <a:noFill/>
            <a:ln w="952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7" name="Google Shape;397;p11"/>
            <p:cNvSpPr/>
            <p:nvPr/>
          </p:nvSpPr>
          <p:spPr>
            <a:xfrm>
              <a:off x="8742425" y="4670304"/>
              <a:ext cx="276225" cy="123825"/>
            </a:xfrm>
            <a:custGeom>
              <a:avLst/>
              <a:gdLst/>
              <a:ahLst/>
              <a:cxnLst/>
              <a:rect l="l" t="t" r="r" b="b"/>
              <a:pathLst>
                <a:path w="276225" h="123825" extrusionOk="0">
                  <a:moveTo>
                    <a:pt x="83344" y="7010"/>
                  </a:moveTo>
                  <a:cubicBezTo>
                    <a:pt x="86010" y="7010"/>
                    <a:pt x="88773" y="6915"/>
                    <a:pt x="91630" y="6915"/>
                  </a:cubicBezTo>
                  <a:cubicBezTo>
                    <a:pt x="92011" y="6915"/>
                    <a:pt x="92487" y="6915"/>
                    <a:pt x="92869" y="6915"/>
                  </a:cubicBezTo>
                  <a:cubicBezTo>
                    <a:pt x="94583" y="6915"/>
                    <a:pt x="96393" y="6915"/>
                    <a:pt x="98203" y="6820"/>
                  </a:cubicBezTo>
                  <a:cubicBezTo>
                    <a:pt x="98679" y="6820"/>
                    <a:pt x="99250" y="6820"/>
                    <a:pt x="99726" y="6820"/>
                  </a:cubicBezTo>
                  <a:cubicBezTo>
                    <a:pt x="101536" y="6820"/>
                    <a:pt x="103441" y="6820"/>
                    <a:pt x="105346" y="6724"/>
                  </a:cubicBezTo>
                  <a:cubicBezTo>
                    <a:pt x="105727" y="6724"/>
                    <a:pt x="106109" y="6724"/>
                    <a:pt x="106585" y="6724"/>
                  </a:cubicBezTo>
                  <a:cubicBezTo>
                    <a:pt x="108585" y="6724"/>
                    <a:pt x="110490" y="6629"/>
                    <a:pt x="112395" y="6629"/>
                  </a:cubicBezTo>
                  <a:cubicBezTo>
                    <a:pt x="114014" y="6629"/>
                    <a:pt x="115634" y="6534"/>
                    <a:pt x="117253" y="6534"/>
                  </a:cubicBezTo>
                  <a:cubicBezTo>
                    <a:pt x="117824" y="6439"/>
                    <a:pt x="118491" y="6439"/>
                    <a:pt x="119063" y="6439"/>
                  </a:cubicBezTo>
                  <a:cubicBezTo>
                    <a:pt x="120586" y="6439"/>
                    <a:pt x="122111" y="6343"/>
                    <a:pt x="123634" y="6343"/>
                  </a:cubicBezTo>
                  <a:cubicBezTo>
                    <a:pt x="124110" y="6343"/>
                    <a:pt x="124587" y="6343"/>
                    <a:pt x="124968" y="6343"/>
                  </a:cubicBezTo>
                  <a:cubicBezTo>
                    <a:pt x="130397" y="6248"/>
                    <a:pt x="135445" y="6058"/>
                    <a:pt x="140018" y="5962"/>
                  </a:cubicBezTo>
                  <a:lnTo>
                    <a:pt x="140018" y="5962"/>
                  </a:lnTo>
                  <a:cubicBezTo>
                    <a:pt x="145732" y="5772"/>
                    <a:pt x="150590" y="5581"/>
                    <a:pt x="154019" y="5391"/>
                  </a:cubicBezTo>
                  <a:cubicBezTo>
                    <a:pt x="163544" y="4724"/>
                    <a:pt x="180308" y="2914"/>
                    <a:pt x="196596" y="1676"/>
                  </a:cubicBezTo>
                  <a:cubicBezTo>
                    <a:pt x="196691" y="1676"/>
                    <a:pt x="196691" y="1676"/>
                    <a:pt x="196691" y="1676"/>
                  </a:cubicBezTo>
                  <a:cubicBezTo>
                    <a:pt x="198406" y="1581"/>
                    <a:pt x="200215" y="1390"/>
                    <a:pt x="201930" y="1295"/>
                  </a:cubicBezTo>
                  <a:cubicBezTo>
                    <a:pt x="202120" y="1295"/>
                    <a:pt x="202406" y="1295"/>
                    <a:pt x="202596" y="1200"/>
                  </a:cubicBezTo>
                  <a:cubicBezTo>
                    <a:pt x="204216" y="1105"/>
                    <a:pt x="205740" y="1009"/>
                    <a:pt x="207359" y="819"/>
                  </a:cubicBezTo>
                  <a:cubicBezTo>
                    <a:pt x="207645" y="819"/>
                    <a:pt x="207931" y="819"/>
                    <a:pt x="208216" y="724"/>
                  </a:cubicBezTo>
                  <a:cubicBezTo>
                    <a:pt x="209740" y="628"/>
                    <a:pt x="211264" y="533"/>
                    <a:pt x="212693" y="438"/>
                  </a:cubicBezTo>
                  <a:cubicBezTo>
                    <a:pt x="212979" y="438"/>
                    <a:pt x="213265" y="343"/>
                    <a:pt x="213455" y="343"/>
                  </a:cubicBezTo>
                  <a:cubicBezTo>
                    <a:pt x="214979" y="247"/>
                    <a:pt x="216408" y="152"/>
                    <a:pt x="217741" y="152"/>
                  </a:cubicBezTo>
                  <a:cubicBezTo>
                    <a:pt x="218027" y="152"/>
                    <a:pt x="218218" y="152"/>
                    <a:pt x="218408" y="152"/>
                  </a:cubicBezTo>
                  <a:cubicBezTo>
                    <a:pt x="219837" y="57"/>
                    <a:pt x="221266" y="57"/>
                    <a:pt x="222599" y="57"/>
                  </a:cubicBezTo>
                  <a:cubicBezTo>
                    <a:pt x="222695" y="57"/>
                    <a:pt x="222790" y="57"/>
                    <a:pt x="222885" y="57"/>
                  </a:cubicBezTo>
                  <a:cubicBezTo>
                    <a:pt x="227266" y="-38"/>
                    <a:pt x="231077" y="-38"/>
                    <a:pt x="234125" y="247"/>
                  </a:cubicBezTo>
                  <a:cubicBezTo>
                    <a:pt x="240792" y="819"/>
                    <a:pt x="249364" y="1676"/>
                    <a:pt x="259366" y="2057"/>
                  </a:cubicBezTo>
                  <a:cubicBezTo>
                    <a:pt x="261651" y="2152"/>
                    <a:pt x="264128" y="2248"/>
                    <a:pt x="266509" y="2248"/>
                  </a:cubicBezTo>
                  <a:cubicBezTo>
                    <a:pt x="267462" y="2248"/>
                    <a:pt x="268414" y="2343"/>
                    <a:pt x="269462" y="2343"/>
                  </a:cubicBezTo>
                  <a:cubicBezTo>
                    <a:pt x="271843" y="2343"/>
                    <a:pt x="274320" y="2248"/>
                    <a:pt x="276892" y="2152"/>
                  </a:cubicBezTo>
                  <a:lnTo>
                    <a:pt x="241363" y="129883"/>
                  </a:lnTo>
                  <a:lnTo>
                    <a:pt x="0" y="85877"/>
                  </a:lnTo>
                  <a:lnTo>
                    <a:pt x="83344" y="7010"/>
                  </a:lnTo>
                  <a:close/>
                </a:path>
              </a:pathLst>
            </a:custGeom>
            <a:noFill/>
            <a:ln w="952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8" name="Google Shape;398;p11"/>
            <p:cNvSpPr/>
            <p:nvPr/>
          </p:nvSpPr>
          <p:spPr>
            <a:xfrm>
              <a:off x="8742330" y="4756371"/>
              <a:ext cx="238125" cy="38100"/>
            </a:xfrm>
            <a:custGeom>
              <a:avLst/>
              <a:gdLst/>
              <a:ahLst/>
              <a:cxnLst/>
              <a:rect l="l" t="t" r="r" b="b"/>
              <a:pathLst>
                <a:path w="238125" h="38100" extrusionOk="0">
                  <a:moveTo>
                    <a:pt x="0" y="0"/>
                  </a:moveTo>
                  <a:lnTo>
                    <a:pt x="241364" y="43910"/>
                  </a:lnTo>
                  <a:lnTo>
                    <a:pt x="241364" y="4400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9" name="Google Shape;399;p11"/>
            <p:cNvSpPr/>
            <p:nvPr/>
          </p:nvSpPr>
          <p:spPr>
            <a:xfrm>
              <a:off x="8707469" y="4756371"/>
              <a:ext cx="276225" cy="123825"/>
            </a:xfrm>
            <a:custGeom>
              <a:avLst/>
              <a:gdLst/>
              <a:ahLst/>
              <a:cxnLst/>
              <a:rect l="l" t="t" r="r" b="b"/>
              <a:pathLst>
                <a:path w="276225" h="123825" extrusionOk="0">
                  <a:moveTo>
                    <a:pt x="34861" y="0"/>
                  </a:moveTo>
                  <a:lnTo>
                    <a:pt x="34861" y="0"/>
                  </a:lnTo>
                  <a:lnTo>
                    <a:pt x="276225" y="44006"/>
                  </a:lnTo>
                  <a:lnTo>
                    <a:pt x="262414" y="93440"/>
                  </a:lnTo>
                  <a:lnTo>
                    <a:pt x="255555" y="118110"/>
                  </a:lnTo>
                  <a:cubicBezTo>
                    <a:pt x="255555" y="117539"/>
                    <a:pt x="255555" y="117062"/>
                    <a:pt x="255651" y="116681"/>
                  </a:cubicBezTo>
                  <a:cubicBezTo>
                    <a:pt x="256031" y="110014"/>
                    <a:pt x="255365" y="108871"/>
                    <a:pt x="255365" y="108871"/>
                  </a:cubicBezTo>
                  <a:cubicBezTo>
                    <a:pt x="255365" y="108871"/>
                    <a:pt x="252889" y="103251"/>
                    <a:pt x="194310" y="118396"/>
                  </a:cubicBezTo>
                  <a:cubicBezTo>
                    <a:pt x="184118" y="120968"/>
                    <a:pt x="174021" y="122777"/>
                    <a:pt x="164211" y="124016"/>
                  </a:cubicBezTo>
                  <a:cubicBezTo>
                    <a:pt x="164306" y="124016"/>
                    <a:pt x="164496" y="124016"/>
                    <a:pt x="164592" y="124016"/>
                  </a:cubicBezTo>
                  <a:cubicBezTo>
                    <a:pt x="164116" y="124016"/>
                    <a:pt x="163734" y="124016"/>
                    <a:pt x="163353" y="124111"/>
                  </a:cubicBezTo>
                  <a:cubicBezTo>
                    <a:pt x="159544" y="124587"/>
                    <a:pt x="155734" y="124968"/>
                    <a:pt x="152019" y="125254"/>
                  </a:cubicBezTo>
                  <a:cubicBezTo>
                    <a:pt x="151828" y="125254"/>
                    <a:pt x="151638" y="125254"/>
                    <a:pt x="151352" y="125254"/>
                  </a:cubicBezTo>
                  <a:cubicBezTo>
                    <a:pt x="147732" y="125540"/>
                    <a:pt x="144208" y="125730"/>
                    <a:pt x="140684" y="125825"/>
                  </a:cubicBezTo>
                  <a:cubicBezTo>
                    <a:pt x="140017" y="125825"/>
                    <a:pt x="139446" y="125920"/>
                    <a:pt x="138779" y="125920"/>
                  </a:cubicBezTo>
                  <a:cubicBezTo>
                    <a:pt x="135255" y="126016"/>
                    <a:pt x="131730" y="126111"/>
                    <a:pt x="128397" y="126016"/>
                  </a:cubicBezTo>
                  <a:cubicBezTo>
                    <a:pt x="127921" y="126016"/>
                    <a:pt x="127539" y="126016"/>
                    <a:pt x="127159" y="126016"/>
                  </a:cubicBezTo>
                  <a:cubicBezTo>
                    <a:pt x="124015" y="126016"/>
                    <a:pt x="121062" y="125920"/>
                    <a:pt x="118110" y="125825"/>
                  </a:cubicBezTo>
                  <a:cubicBezTo>
                    <a:pt x="117634" y="125825"/>
                    <a:pt x="117157" y="125825"/>
                    <a:pt x="116776" y="125825"/>
                  </a:cubicBezTo>
                  <a:cubicBezTo>
                    <a:pt x="113728" y="125635"/>
                    <a:pt x="110775" y="125540"/>
                    <a:pt x="108013" y="125349"/>
                  </a:cubicBezTo>
                  <a:cubicBezTo>
                    <a:pt x="107442" y="125254"/>
                    <a:pt x="106966" y="125254"/>
                    <a:pt x="106394" y="125254"/>
                  </a:cubicBezTo>
                  <a:cubicBezTo>
                    <a:pt x="103917" y="125063"/>
                    <a:pt x="101536" y="124873"/>
                    <a:pt x="99250" y="124682"/>
                  </a:cubicBezTo>
                  <a:cubicBezTo>
                    <a:pt x="98964" y="124682"/>
                    <a:pt x="98679" y="124587"/>
                    <a:pt x="98393" y="124587"/>
                  </a:cubicBezTo>
                  <a:cubicBezTo>
                    <a:pt x="96012" y="124301"/>
                    <a:pt x="93821" y="124111"/>
                    <a:pt x="91725" y="123920"/>
                  </a:cubicBezTo>
                  <a:cubicBezTo>
                    <a:pt x="91249" y="123825"/>
                    <a:pt x="90773" y="123825"/>
                    <a:pt x="90392" y="123730"/>
                  </a:cubicBezTo>
                  <a:cubicBezTo>
                    <a:pt x="89344" y="123539"/>
                    <a:pt x="88392" y="123444"/>
                    <a:pt x="87439" y="123349"/>
                  </a:cubicBezTo>
                  <a:lnTo>
                    <a:pt x="0" y="33147"/>
                  </a:lnTo>
                  <a:lnTo>
                    <a:pt x="3486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0" name="Google Shape;400;p11"/>
            <p:cNvSpPr/>
            <p:nvPr/>
          </p:nvSpPr>
          <p:spPr>
            <a:xfrm>
              <a:off x="8694603" y="4896865"/>
              <a:ext cx="57150" cy="114300"/>
            </a:xfrm>
            <a:custGeom>
              <a:avLst/>
              <a:gdLst/>
              <a:ahLst/>
              <a:cxnLst/>
              <a:rect l="l" t="t" r="r" b="b"/>
              <a:pathLst>
                <a:path w="57150" h="114300" extrusionOk="0">
                  <a:moveTo>
                    <a:pt x="36202" y="17717"/>
                  </a:moveTo>
                  <a:cubicBezTo>
                    <a:pt x="35726" y="21526"/>
                    <a:pt x="34106" y="46958"/>
                    <a:pt x="35535" y="53721"/>
                  </a:cubicBezTo>
                  <a:cubicBezTo>
                    <a:pt x="37059" y="60389"/>
                    <a:pt x="40297" y="77724"/>
                    <a:pt x="43536" y="82391"/>
                  </a:cubicBezTo>
                  <a:cubicBezTo>
                    <a:pt x="46680" y="87154"/>
                    <a:pt x="53347" y="102108"/>
                    <a:pt x="55823" y="105918"/>
                  </a:cubicBezTo>
                  <a:cubicBezTo>
                    <a:pt x="58395" y="109728"/>
                    <a:pt x="59633" y="115919"/>
                    <a:pt x="53442" y="115824"/>
                  </a:cubicBezTo>
                  <a:cubicBezTo>
                    <a:pt x="47346" y="115729"/>
                    <a:pt x="36773" y="113252"/>
                    <a:pt x="34963" y="112681"/>
                  </a:cubicBezTo>
                  <a:cubicBezTo>
                    <a:pt x="33154" y="112109"/>
                    <a:pt x="31249" y="105918"/>
                    <a:pt x="31154" y="103632"/>
                  </a:cubicBezTo>
                  <a:cubicBezTo>
                    <a:pt x="31058" y="101346"/>
                    <a:pt x="28391" y="99822"/>
                    <a:pt x="27248" y="100679"/>
                  </a:cubicBezTo>
                  <a:cubicBezTo>
                    <a:pt x="26010" y="101537"/>
                    <a:pt x="21629" y="102870"/>
                    <a:pt x="21247" y="98869"/>
                  </a:cubicBezTo>
                  <a:cubicBezTo>
                    <a:pt x="20771" y="94964"/>
                    <a:pt x="21343" y="76581"/>
                    <a:pt x="16580" y="62674"/>
                  </a:cubicBezTo>
                  <a:cubicBezTo>
                    <a:pt x="11913" y="48768"/>
                    <a:pt x="6008" y="28575"/>
                    <a:pt x="4484" y="23908"/>
                  </a:cubicBezTo>
                  <a:cubicBezTo>
                    <a:pt x="2864" y="19241"/>
                    <a:pt x="-1708" y="17145"/>
                    <a:pt x="674" y="9811"/>
                  </a:cubicBezTo>
                  <a:cubicBezTo>
                    <a:pt x="1817" y="6286"/>
                    <a:pt x="3436" y="3143"/>
                    <a:pt x="4769" y="667"/>
                  </a:cubicBezTo>
                  <a:cubicBezTo>
                    <a:pt x="4769" y="667"/>
                    <a:pt x="4769" y="762"/>
                    <a:pt x="4769" y="762"/>
                  </a:cubicBezTo>
                  <a:cubicBezTo>
                    <a:pt x="4865" y="476"/>
                    <a:pt x="5055" y="286"/>
                    <a:pt x="5150" y="0"/>
                  </a:cubicBezTo>
                  <a:lnTo>
                    <a:pt x="37155" y="14192"/>
                  </a:lnTo>
                  <a:cubicBezTo>
                    <a:pt x="36678" y="15621"/>
                    <a:pt x="36297" y="16954"/>
                    <a:pt x="36202" y="17717"/>
                  </a:cubicBezTo>
                </a:path>
              </a:pathLst>
            </a:custGeom>
            <a:noFill/>
            <a:ln w="952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1" name="Google Shape;401;p11"/>
            <p:cNvSpPr/>
            <p:nvPr/>
          </p:nvSpPr>
          <p:spPr>
            <a:xfrm>
              <a:off x="9054633" y="466769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65" y="7206"/>
                  </a:moveTo>
                  <a:cubicBezTo>
                    <a:pt x="11074" y="4800"/>
                    <a:pt x="23068" y="2406"/>
                    <a:pt x="33865" y="0"/>
                  </a:cubicBezTo>
                  <a:cubicBezTo>
                    <a:pt x="29065" y="7206"/>
                    <a:pt x="23068" y="15597"/>
                    <a:pt x="17071" y="24000"/>
                  </a:cubicBezTo>
                  <a:cubicBezTo>
                    <a:pt x="1461" y="48000"/>
                    <a:pt x="-932" y="28800"/>
                    <a:pt x="265" y="7206"/>
                  </a:cubicBezTo>
                </a:path>
              </a:pathLst>
            </a:custGeom>
            <a:noFill/>
            <a:ln w="952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2" name="Google Shape;402;p11"/>
            <p:cNvSpPr/>
            <p:nvPr/>
          </p:nvSpPr>
          <p:spPr>
            <a:xfrm>
              <a:off x="8649079" y="4878767"/>
              <a:ext cx="38100" cy="114300"/>
            </a:xfrm>
            <a:custGeom>
              <a:avLst/>
              <a:gdLst/>
              <a:ahLst/>
              <a:cxnLst/>
              <a:rect l="l" t="t" r="r" b="b"/>
              <a:pathLst>
                <a:path w="38100" h="114300" extrusionOk="0">
                  <a:moveTo>
                    <a:pt x="36196" y="12097"/>
                  </a:moveTo>
                  <a:cubicBezTo>
                    <a:pt x="34577" y="14764"/>
                    <a:pt x="33148" y="19431"/>
                    <a:pt x="32005" y="21622"/>
                  </a:cubicBezTo>
                  <a:cubicBezTo>
                    <a:pt x="29910" y="25146"/>
                    <a:pt x="24957" y="48578"/>
                    <a:pt x="22099" y="56198"/>
                  </a:cubicBezTo>
                  <a:cubicBezTo>
                    <a:pt x="19146" y="63722"/>
                    <a:pt x="20004" y="81153"/>
                    <a:pt x="20861" y="85249"/>
                  </a:cubicBezTo>
                  <a:cubicBezTo>
                    <a:pt x="21814" y="89440"/>
                    <a:pt x="25052" y="108966"/>
                    <a:pt x="29433" y="111728"/>
                  </a:cubicBezTo>
                  <a:cubicBezTo>
                    <a:pt x="33910" y="114491"/>
                    <a:pt x="39340" y="117920"/>
                    <a:pt x="34958" y="119348"/>
                  </a:cubicBezTo>
                  <a:cubicBezTo>
                    <a:pt x="30576" y="120682"/>
                    <a:pt x="17623" y="118777"/>
                    <a:pt x="14670" y="118872"/>
                  </a:cubicBezTo>
                  <a:cubicBezTo>
                    <a:pt x="11717" y="118967"/>
                    <a:pt x="9717" y="117253"/>
                    <a:pt x="9717" y="117253"/>
                  </a:cubicBezTo>
                  <a:cubicBezTo>
                    <a:pt x="9717" y="117253"/>
                    <a:pt x="8002" y="119634"/>
                    <a:pt x="5526" y="118872"/>
                  </a:cubicBezTo>
                  <a:cubicBezTo>
                    <a:pt x="3049" y="118015"/>
                    <a:pt x="3906" y="115348"/>
                    <a:pt x="6192" y="111157"/>
                  </a:cubicBezTo>
                  <a:cubicBezTo>
                    <a:pt x="8478" y="106966"/>
                    <a:pt x="4383" y="101441"/>
                    <a:pt x="1621" y="98584"/>
                  </a:cubicBezTo>
                  <a:cubicBezTo>
                    <a:pt x="-1141" y="95631"/>
                    <a:pt x="573" y="80963"/>
                    <a:pt x="96" y="73914"/>
                  </a:cubicBezTo>
                  <a:cubicBezTo>
                    <a:pt x="-380" y="66866"/>
                    <a:pt x="9431" y="30004"/>
                    <a:pt x="9145" y="23336"/>
                  </a:cubicBezTo>
                  <a:cubicBezTo>
                    <a:pt x="8955" y="19907"/>
                    <a:pt x="9336" y="9811"/>
                    <a:pt x="9717" y="0"/>
                  </a:cubicBezTo>
                  <a:lnTo>
                    <a:pt x="47340" y="16669"/>
                  </a:lnTo>
                  <a:cubicBezTo>
                    <a:pt x="43340" y="15240"/>
                    <a:pt x="39530" y="13811"/>
                    <a:pt x="36196" y="12097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3" name="Google Shape;403;p11"/>
            <p:cNvSpPr/>
            <p:nvPr/>
          </p:nvSpPr>
          <p:spPr>
            <a:xfrm>
              <a:off x="8611541" y="4738587"/>
              <a:ext cx="47625" cy="238125"/>
            </a:xfrm>
            <a:custGeom>
              <a:avLst/>
              <a:gdLst/>
              <a:ahLst/>
              <a:cxnLst/>
              <a:rect l="l" t="t" r="r" b="b"/>
              <a:pathLst>
                <a:path w="47625" h="238125" extrusionOk="0">
                  <a:moveTo>
                    <a:pt x="55065" y="89508"/>
                  </a:moveTo>
                  <a:cubicBezTo>
                    <a:pt x="55827" y="80554"/>
                    <a:pt x="57351" y="63123"/>
                    <a:pt x="56113" y="56170"/>
                  </a:cubicBezTo>
                  <a:cubicBezTo>
                    <a:pt x="56113" y="55789"/>
                    <a:pt x="56018" y="55313"/>
                    <a:pt x="55923" y="54932"/>
                  </a:cubicBezTo>
                  <a:cubicBezTo>
                    <a:pt x="55923" y="54932"/>
                    <a:pt x="55923" y="54932"/>
                    <a:pt x="55923" y="54932"/>
                  </a:cubicBezTo>
                  <a:cubicBezTo>
                    <a:pt x="55827" y="54646"/>
                    <a:pt x="55827" y="54170"/>
                    <a:pt x="55827" y="53884"/>
                  </a:cubicBezTo>
                  <a:cubicBezTo>
                    <a:pt x="55732" y="53122"/>
                    <a:pt x="55637" y="52360"/>
                    <a:pt x="55447" y="51503"/>
                  </a:cubicBezTo>
                  <a:cubicBezTo>
                    <a:pt x="55447" y="50931"/>
                    <a:pt x="55351" y="50360"/>
                    <a:pt x="55351" y="49788"/>
                  </a:cubicBezTo>
                  <a:cubicBezTo>
                    <a:pt x="55256" y="48836"/>
                    <a:pt x="55161" y="48074"/>
                    <a:pt x="55065" y="47026"/>
                  </a:cubicBezTo>
                  <a:cubicBezTo>
                    <a:pt x="54970" y="46359"/>
                    <a:pt x="54970" y="45693"/>
                    <a:pt x="54875" y="45026"/>
                  </a:cubicBezTo>
                  <a:cubicBezTo>
                    <a:pt x="54780" y="44073"/>
                    <a:pt x="54780" y="43216"/>
                    <a:pt x="54684" y="42264"/>
                  </a:cubicBezTo>
                  <a:cubicBezTo>
                    <a:pt x="54589" y="41121"/>
                    <a:pt x="54494" y="39882"/>
                    <a:pt x="54398" y="38739"/>
                  </a:cubicBezTo>
                  <a:cubicBezTo>
                    <a:pt x="54303" y="37787"/>
                    <a:pt x="54303" y="36930"/>
                    <a:pt x="54208" y="36072"/>
                  </a:cubicBezTo>
                  <a:cubicBezTo>
                    <a:pt x="54113" y="35120"/>
                    <a:pt x="54113" y="34263"/>
                    <a:pt x="54018" y="33405"/>
                  </a:cubicBezTo>
                  <a:cubicBezTo>
                    <a:pt x="53922" y="32739"/>
                    <a:pt x="53922" y="32167"/>
                    <a:pt x="53827" y="31500"/>
                  </a:cubicBezTo>
                  <a:cubicBezTo>
                    <a:pt x="53732" y="30834"/>
                    <a:pt x="53732" y="30072"/>
                    <a:pt x="53637" y="29405"/>
                  </a:cubicBezTo>
                  <a:cubicBezTo>
                    <a:pt x="53542" y="28738"/>
                    <a:pt x="53446" y="28167"/>
                    <a:pt x="53446" y="27500"/>
                  </a:cubicBezTo>
                  <a:cubicBezTo>
                    <a:pt x="53351" y="27119"/>
                    <a:pt x="53351" y="26547"/>
                    <a:pt x="53256" y="26166"/>
                  </a:cubicBezTo>
                  <a:cubicBezTo>
                    <a:pt x="53160" y="25309"/>
                    <a:pt x="52970" y="24547"/>
                    <a:pt x="52779" y="24071"/>
                  </a:cubicBezTo>
                  <a:cubicBezTo>
                    <a:pt x="51446" y="20070"/>
                    <a:pt x="48208" y="-4218"/>
                    <a:pt x="46112" y="639"/>
                  </a:cubicBezTo>
                  <a:cubicBezTo>
                    <a:pt x="45922" y="1020"/>
                    <a:pt x="45731" y="1592"/>
                    <a:pt x="45540" y="2354"/>
                  </a:cubicBezTo>
                  <a:cubicBezTo>
                    <a:pt x="45445" y="2544"/>
                    <a:pt x="45445" y="2640"/>
                    <a:pt x="45445" y="2830"/>
                  </a:cubicBezTo>
                  <a:cubicBezTo>
                    <a:pt x="45255" y="3497"/>
                    <a:pt x="45064" y="4259"/>
                    <a:pt x="44873" y="5116"/>
                  </a:cubicBezTo>
                  <a:cubicBezTo>
                    <a:pt x="44873" y="5211"/>
                    <a:pt x="44778" y="5307"/>
                    <a:pt x="44778" y="5402"/>
                  </a:cubicBezTo>
                  <a:cubicBezTo>
                    <a:pt x="44588" y="6450"/>
                    <a:pt x="44302" y="7593"/>
                    <a:pt x="44017" y="8831"/>
                  </a:cubicBezTo>
                  <a:cubicBezTo>
                    <a:pt x="44017" y="8926"/>
                    <a:pt x="43921" y="9021"/>
                    <a:pt x="43921" y="9117"/>
                  </a:cubicBezTo>
                  <a:cubicBezTo>
                    <a:pt x="43635" y="10260"/>
                    <a:pt x="43445" y="11498"/>
                    <a:pt x="43159" y="12831"/>
                  </a:cubicBezTo>
                  <a:cubicBezTo>
                    <a:pt x="41064" y="23595"/>
                    <a:pt x="38683" y="38168"/>
                    <a:pt x="37444" y="44359"/>
                  </a:cubicBezTo>
                  <a:cubicBezTo>
                    <a:pt x="35539" y="53884"/>
                    <a:pt x="33825" y="81126"/>
                    <a:pt x="33634" y="84555"/>
                  </a:cubicBezTo>
                  <a:cubicBezTo>
                    <a:pt x="33443" y="87984"/>
                    <a:pt x="37444" y="98175"/>
                    <a:pt x="36397" y="117511"/>
                  </a:cubicBezTo>
                  <a:cubicBezTo>
                    <a:pt x="35253" y="136847"/>
                    <a:pt x="35825" y="147801"/>
                    <a:pt x="32872" y="154944"/>
                  </a:cubicBezTo>
                  <a:cubicBezTo>
                    <a:pt x="29919" y="162088"/>
                    <a:pt x="26586" y="181043"/>
                    <a:pt x="26681" y="191711"/>
                  </a:cubicBezTo>
                  <a:cubicBezTo>
                    <a:pt x="26776" y="202474"/>
                    <a:pt x="29443" y="211713"/>
                    <a:pt x="25633" y="219048"/>
                  </a:cubicBezTo>
                  <a:cubicBezTo>
                    <a:pt x="21823" y="226287"/>
                    <a:pt x="20299" y="249718"/>
                    <a:pt x="11822" y="234192"/>
                  </a:cubicBezTo>
                  <a:cubicBezTo>
                    <a:pt x="3345" y="218667"/>
                    <a:pt x="5535" y="207618"/>
                    <a:pt x="1916" y="191997"/>
                  </a:cubicBezTo>
                  <a:cubicBezTo>
                    <a:pt x="-1799" y="176280"/>
                    <a:pt x="392" y="166565"/>
                    <a:pt x="4202" y="150182"/>
                  </a:cubicBezTo>
                  <a:cubicBezTo>
                    <a:pt x="8107" y="133704"/>
                    <a:pt x="11727" y="126465"/>
                    <a:pt x="16013" y="114558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4" name="Google Shape;404;p11"/>
            <p:cNvSpPr/>
            <p:nvPr/>
          </p:nvSpPr>
          <p:spPr>
            <a:xfrm>
              <a:off x="8627649" y="4671393"/>
              <a:ext cx="190500" cy="180975"/>
            </a:xfrm>
            <a:custGeom>
              <a:avLst/>
              <a:gdLst/>
              <a:ahLst/>
              <a:cxnLst/>
              <a:rect l="l" t="t" r="r" b="b"/>
              <a:pathLst>
                <a:path w="190500" h="180975" extrusionOk="0">
                  <a:moveTo>
                    <a:pt x="0" y="181847"/>
                  </a:moveTo>
                  <a:cubicBezTo>
                    <a:pt x="4286" y="170036"/>
                    <a:pt x="10382" y="155368"/>
                    <a:pt x="9715" y="150415"/>
                  </a:cubicBezTo>
                  <a:cubicBezTo>
                    <a:pt x="9048" y="145652"/>
                    <a:pt x="18573" y="97361"/>
                    <a:pt x="18669" y="89169"/>
                  </a:cubicBezTo>
                  <a:cubicBezTo>
                    <a:pt x="18669" y="80978"/>
                    <a:pt x="23526" y="47545"/>
                    <a:pt x="23241" y="40401"/>
                  </a:cubicBezTo>
                  <a:cubicBezTo>
                    <a:pt x="23146" y="38115"/>
                    <a:pt x="23431" y="34210"/>
                    <a:pt x="24003" y="29828"/>
                  </a:cubicBezTo>
                  <a:lnTo>
                    <a:pt x="24003" y="29828"/>
                  </a:lnTo>
                  <a:cubicBezTo>
                    <a:pt x="24003" y="29733"/>
                    <a:pt x="24098" y="29543"/>
                    <a:pt x="24098" y="29447"/>
                  </a:cubicBezTo>
                  <a:cubicBezTo>
                    <a:pt x="24289" y="28590"/>
                    <a:pt x="24384" y="27638"/>
                    <a:pt x="24574" y="26685"/>
                  </a:cubicBezTo>
                  <a:cubicBezTo>
                    <a:pt x="24669" y="26399"/>
                    <a:pt x="24669" y="26018"/>
                    <a:pt x="24765" y="25828"/>
                  </a:cubicBezTo>
                  <a:cubicBezTo>
                    <a:pt x="24955" y="24971"/>
                    <a:pt x="25146" y="24018"/>
                    <a:pt x="25336" y="23066"/>
                  </a:cubicBezTo>
                  <a:cubicBezTo>
                    <a:pt x="25432" y="22780"/>
                    <a:pt x="25432" y="22589"/>
                    <a:pt x="25527" y="22399"/>
                  </a:cubicBezTo>
                  <a:cubicBezTo>
                    <a:pt x="25812" y="21351"/>
                    <a:pt x="26098" y="20208"/>
                    <a:pt x="26384" y="19160"/>
                  </a:cubicBezTo>
                  <a:cubicBezTo>
                    <a:pt x="26479" y="18875"/>
                    <a:pt x="26575" y="18684"/>
                    <a:pt x="26670" y="18398"/>
                  </a:cubicBezTo>
                  <a:cubicBezTo>
                    <a:pt x="26955" y="17541"/>
                    <a:pt x="27146" y="16779"/>
                    <a:pt x="27432" y="16017"/>
                  </a:cubicBezTo>
                  <a:cubicBezTo>
                    <a:pt x="27527" y="15731"/>
                    <a:pt x="27717" y="15446"/>
                    <a:pt x="27813" y="15065"/>
                  </a:cubicBezTo>
                  <a:cubicBezTo>
                    <a:pt x="28194" y="14303"/>
                    <a:pt x="28480" y="13445"/>
                    <a:pt x="28860" y="12779"/>
                  </a:cubicBezTo>
                  <a:cubicBezTo>
                    <a:pt x="28956" y="12588"/>
                    <a:pt x="28956" y="12398"/>
                    <a:pt x="29051" y="12207"/>
                  </a:cubicBezTo>
                  <a:cubicBezTo>
                    <a:pt x="29432" y="11350"/>
                    <a:pt x="29908" y="10588"/>
                    <a:pt x="30385" y="9826"/>
                  </a:cubicBezTo>
                  <a:cubicBezTo>
                    <a:pt x="30575" y="9635"/>
                    <a:pt x="30670" y="9350"/>
                    <a:pt x="30861" y="9159"/>
                  </a:cubicBezTo>
                  <a:cubicBezTo>
                    <a:pt x="31242" y="8683"/>
                    <a:pt x="31622" y="8207"/>
                    <a:pt x="32004" y="7730"/>
                  </a:cubicBezTo>
                  <a:cubicBezTo>
                    <a:pt x="32195" y="7540"/>
                    <a:pt x="32385" y="7349"/>
                    <a:pt x="32480" y="7159"/>
                  </a:cubicBezTo>
                  <a:cubicBezTo>
                    <a:pt x="33051" y="6683"/>
                    <a:pt x="33623" y="6206"/>
                    <a:pt x="34290" y="5825"/>
                  </a:cubicBezTo>
                  <a:cubicBezTo>
                    <a:pt x="35337" y="5254"/>
                    <a:pt x="36671" y="4682"/>
                    <a:pt x="38100" y="4206"/>
                  </a:cubicBezTo>
                  <a:cubicBezTo>
                    <a:pt x="38576" y="4016"/>
                    <a:pt x="39243" y="3825"/>
                    <a:pt x="39814" y="3730"/>
                  </a:cubicBezTo>
                  <a:cubicBezTo>
                    <a:pt x="40767" y="3444"/>
                    <a:pt x="41814" y="3158"/>
                    <a:pt x="42863" y="2873"/>
                  </a:cubicBezTo>
                  <a:cubicBezTo>
                    <a:pt x="43624" y="2682"/>
                    <a:pt x="44386" y="2587"/>
                    <a:pt x="45148" y="2396"/>
                  </a:cubicBezTo>
                  <a:cubicBezTo>
                    <a:pt x="46101" y="2206"/>
                    <a:pt x="47054" y="2015"/>
                    <a:pt x="48006" y="1825"/>
                  </a:cubicBezTo>
                  <a:cubicBezTo>
                    <a:pt x="48958" y="1634"/>
                    <a:pt x="49911" y="1539"/>
                    <a:pt x="50863" y="1349"/>
                  </a:cubicBezTo>
                  <a:cubicBezTo>
                    <a:pt x="51625" y="1253"/>
                    <a:pt x="52388" y="1158"/>
                    <a:pt x="53149" y="968"/>
                  </a:cubicBezTo>
                  <a:cubicBezTo>
                    <a:pt x="53530" y="968"/>
                    <a:pt x="53911" y="872"/>
                    <a:pt x="54292" y="777"/>
                  </a:cubicBezTo>
                  <a:cubicBezTo>
                    <a:pt x="54292" y="777"/>
                    <a:pt x="54292" y="777"/>
                    <a:pt x="54387" y="777"/>
                  </a:cubicBezTo>
                  <a:cubicBezTo>
                    <a:pt x="60484" y="110"/>
                    <a:pt x="66104" y="-175"/>
                    <a:pt x="68770" y="110"/>
                  </a:cubicBezTo>
                  <a:cubicBezTo>
                    <a:pt x="72580" y="491"/>
                    <a:pt x="110966" y="2682"/>
                    <a:pt x="141160" y="4206"/>
                  </a:cubicBezTo>
                  <a:cubicBezTo>
                    <a:pt x="157448" y="5063"/>
                    <a:pt x="171355" y="5635"/>
                    <a:pt x="176213" y="5730"/>
                  </a:cubicBezTo>
                  <a:cubicBezTo>
                    <a:pt x="177069" y="5730"/>
                    <a:pt x="178117" y="5730"/>
                    <a:pt x="179165" y="5730"/>
                  </a:cubicBezTo>
                  <a:cubicBezTo>
                    <a:pt x="179355" y="5730"/>
                    <a:pt x="179641" y="5730"/>
                    <a:pt x="179832" y="5730"/>
                  </a:cubicBezTo>
                  <a:cubicBezTo>
                    <a:pt x="180784" y="5730"/>
                    <a:pt x="181832" y="5730"/>
                    <a:pt x="182975" y="5730"/>
                  </a:cubicBezTo>
                  <a:cubicBezTo>
                    <a:pt x="183261" y="5730"/>
                    <a:pt x="183546" y="5730"/>
                    <a:pt x="183832" y="5730"/>
                  </a:cubicBezTo>
                  <a:cubicBezTo>
                    <a:pt x="185071" y="5730"/>
                    <a:pt x="186404" y="5730"/>
                    <a:pt x="187833" y="5730"/>
                  </a:cubicBezTo>
                  <a:cubicBezTo>
                    <a:pt x="188023" y="5730"/>
                    <a:pt x="188309" y="5730"/>
                    <a:pt x="188595" y="5730"/>
                  </a:cubicBezTo>
                  <a:cubicBezTo>
                    <a:pt x="191452" y="5730"/>
                    <a:pt x="194596" y="5730"/>
                    <a:pt x="197929" y="5635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5" name="Google Shape;405;p11"/>
            <p:cNvSpPr/>
            <p:nvPr/>
          </p:nvSpPr>
          <p:spPr>
            <a:xfrm>
              <a:off x="8658605" y="4828285"/>
              <a:ext cx="133350" cy="76200"/>
            </a:xfrm>
            <a:custGeom>
              <a:avLst/>
              <a:gdLst/>
              <a:ahLst/>
              <a:cxnLst/>
              <a:rect l="l" t="t" r="r" b="b"/>
              <a:pathLst>
                <a:path w="133350" h="76200" extrusionOk="0">
                  <a:moveTo>
                    <a:pt x="136207" y="51340"/>
                  </a:moveTo>
                  <a:cubicBezTo>
                    <a:pt x="135350" y="51245"/>
                    <a:pt x="134493" y="51149"/>
                    <a:pt x="133826" y="51054"/>
                  </a:cubicBezTo>
                  <a:cubicBezTo>
                    <a:pt x="132493" y="54007"/>
                    <a:pt x="130302" y="56769"/>
                    <a:pt x="127349" y="59246"/>
                  </a:cubicBezTo>
                  <a:cubicBezTo>
                    <a:pt x="129349" y="61722"/>
                    <a:pt x="131254" y="66008"/>
                    <a:pt x="127635" y="66199"/>
                  </a:cubicBezTo>
                  <a:cubicBezTo>
                    <a:pt x="125730" y="66199"/>
                    <a:pt x="123634" y="64675"/>
                    <a:pt x="121825" y="63055"/>
                  </a:cubicBezTo>
                  <a:cubicBezTo>
                    <a:pt x="120586" y="63818"/>
                    <a:pt x="119253" y="64484"/>
                    <a:pt x="117824" y="65151"/>
                  </a:cubicBezTo>
                  <a:cubicBezTo>
                    <a:pt x="119824" y="69342"/>
                    <a:pt x="123158" y="79629"/>
                    <a:pt x="117347" y="75533"/>
                  </a:cubicBezTo>
                  <a:cubicBezTo>
                    <a:pt x="114681" y="73628"/>
                    <a:pt x="113729" y="70295"/>
                    <a:pt x="112109" y="67532"/>
                  </a:cubicBezTo>
                  <a:cubicBezTo>
                    <a:pt x="110776" y="68008"/>
                    <a:pt x="109347" y="68485"/>
                    <a:pt x="107822" y="68961"/>
                  </a:cubicBezTo>
                  <a:cubicBezTo>
                    <a:pt x="108109" y="72009"/>
                    <a:pt x="107442" y="76009"/>
                    <a:pt x="105823" y="77533"/>
                  </a:cubicBezTo>
                  <a:cubicBezTo>
                    <a:pt x="102870" y="80296"/>
                    <a:pt x="101155" y="74295"/>
                    <a:pt x="100679" y="70771"/>
                  </a:cubicBezTo>
                  <a:cubicBezTo>
                    <a:pt x="97631" y="71438"/>
                    <a:pt x="94488" y="71914"/>
                    <a:pt x="91249" y="72390"/>
                  </a:cubicBezTo>
                  <a:cubicBezTo>
                    <a:pt x="91630" y="75343"/>
                    <a:pt x="91154" y="78867"/>
                    <a:pt x="89630" y="80677"/>
                  </a:cubicBezTo>
                  <a:cubicBezTo>
                    <a:pt x="85725" y="84963"/>
                    <a:pt x="84201" y="76391"/>
                    <a:pt x="83439" y="73152"/>
                  </a:cubicBezTo>
                  <a:cubicBezTo>
                    <a:pt x="81057" y="73247"/>
                    <a:pt x="78676" y="73343"/>
                    <a:pt x="76200" y="73343"/>
                  </a:cubicBezTo>
                  <a:cubicBezTo>
                    <a:pt x="75152" y="76105"/>
                    <a:pt x="73819" y="79915"/>
                    <a:pt x="72961" y="82868"/>
                  </a:cubicBezTo>
                  <a:lnTo>
                    <a:pt x="40957" y="68675"/>
                  </a:lnTo>
                  <a:cubicBezTo>
                    <a:pt x="40957" y="68580"/>
                    <a:pt x="41053" y="68485"/>
                    <a:pt x="41147" y="68390"/>
                  </a:cubicBezTo>
                  <a:cubicBezTo>
                    <a:pt x="39910" y="68008"/>
                    <a:pt x="38862" y="67627"/>
                    <a:pt x="37623" y="67247"/>
                  </a:cubicBezTo>
                  <a:lnTo>
                    <a:pt x="0" y="50578"/>
                  </a:lnTo>
                  <a:cubicBezTo>
                    <a:pt x="381" y="41434"/>
                    <a:pt x="857" y="32575"/>
                    <a:pt x="952" y="29813"/>
                  </a:cubicBezTo>
                  <a:cubicBezTo>
                    <a:pt x="1238" y="24194"/>
                    <a:pt x="7144" y="8763"/>
                    <a:pt x="7334" y="5143"/>
                  </a:cubicBezTo>
                  <a:cubicBezTo>
                    <a:pt x="7429" y="4381"/>
                    <a:pt x="7620" y="2477"/>
                    <a:pt x="7810" y="0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6" name="Google Shape;406;p11"/>
            <p:cNvSpPr/>
            <p:nvPr/>
          </p:nvSpPr>
          <p:spPr>
            <a:xfrm>
              <a:off x="8969882" y="4721605"/>
              <a:ext cx="152400" cy="161925"/>
            </a:xfrm>
            <a:custGeom>
              <a:avLst/>
              <a:gdLst/>
              <a:ahLst/>
              <a:cxnLst/>
              <a:rect l="l" t="t" r="r" b="b"/>
              <a:pathLst>
                <a:path w="152400" h="161925" extrusionOk="0">
                  <a:moveTo>
                    <a:pt x="160591" y="0"/>
                  </a:moveTo>
                  <a:cubicBezTo>
                    <a:pt x="159448" y="0"/>
                    <a:pt x="158115" y="191"/>
                    <a:pt x="156686" y="762"/>
                  </a:cubicBezTo>
                  <a:cubicBezTo>
                    <a:pt x="150400" y="3620"/>
                    <a:pt x="150209" y="6763"/>
                    <a:pt x="147161" y="12383"/>
                  </a:cubicBezTo>
                  <a:cubicBezTo>
                    <a:pt x="144113" y="17907"/>
                    <a:pt x="135160" y="31052"/>
                    <a:pt x="132112" y="36862"/>
                  </a:cubicBezTo>
                  <a:cubicBezTo>
                    <a:pt x="130683" y="39529"/>
                    <a:pt x="127063" y="45720"/>
                    <a:pt x="123063" y="52769"/>
                  </a:cubicBezTo>
                  <a:cubicBezTo>
                    <a:pt x="122396" y="53912"/>
                    <a:pt x="121729" y="55055"/>
                    <a:pt x="121062" y="56293"/>
                  </a:cubicBezTo>
                  <a:cubicBezTo>
                    <a:pt x="120968" y="56483"/>
                    <a:pt x="120872" y="56674"/>
                    <a:pt x="120777" y="56769"/>
                  </a:cubicBezTo>
                  <a:cubicBezTo>
                    <a:pt x="118586" y="60579"/>
                    <a:pt x="116395" y="64580"/>
                    <a:pt x="114395" y="68199"/>
                  </a:cubicBezTo>
                  <a:cubicBezTo>
                    <a:pt x="112680" y="71438"/>
                    <a:pt x="111157" y="74390"/>
                    <a:pt x="110014" y="76772"/>
                  </a:cubicBezTo>
                  <a:cubicBezTo>
                    <a:pt x="104584" y="88297"/>
                    <a:pt x="90488" y="111633"/>
                    <a:pt x="91821" y="120396"/>
                  </a:cubicBezTo>
                  <a:cubicBezTo>
                    <a:pt x="93154" y="129064"/>
                    <a:pt x="91630" y="140018"/>
                    <a:pt x="89439" y="143066"/>
                  </a:cubicBezTo>
                  <a:cubicBezTo>
                    <a:pt x="87249" y="146114"/>
                    <a:pt x="71438" y="158877"/>
                    <a:pt x="63436" y="159829"/>
                  </a:cubicBezTo>
                  <a:cubicBezTo>
                    <a:pt x="63436" y="159829"/>
                    <a:pt x="61722" y="160496"/>
                    <a:pt x="60484" y="164973"/>
                  </a:cubicBezTo>
                  <a:lnTo>
                    <a:pt x="0" y="128207"/>
                  </a:ln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7" name="Google Shape;407;p11"/>
            <p:cNvSpPr/>
            <p:nvPr/>
          </p:nvSpPr>
          <p:spPr>
            <a:xfrm>
              <a:off x="9019222" y="4660359"/>
              <a:ext cx="57150" cy="9525"/>
            </a:xfrm>
            <a:custGeom>
              <a:avLst/>
              <a:gdLst/>
              <a:ahLst/>
              <a:cxnLst/>
              <a:rect l="l" t="t" r="r" b="b"/>
              <a:pathLst>
                <a:path w="57150" h="9525" extrusionOk="0">
                  <a:moveTo>
                    <a:pt x="0" y="12192"/>
                  </a:moveTo>
                  <a:cubicBezTo>
                    <a:pt x="476" y="12192"/>
                    <a:pt x="857" y="12192"/>
                    <a:pt x="1334" y="12192"/>
                  </a:cubicBezTo>
                  <a:cubicBezTo>
                    <a:pt x="10096" y="11906"/>
                    <a:pt x="19431" y="11049"/>
                    <a:pt x="29146" y="9334"/>
                  </a:cubicBezTo>
                  <a:cubicBezTo>
                    <a:pt x="31242" y="8953"/>
                    <a:pt x="33338" y="8382"/>
                    <a:pt x="35433" y="7906"/>
                  </a:cubicBezTo>
                  <a:cubicBezTo>
                    <a:pt x="35337" y="9620"/>
                    <a:pt x="35528" y="11144"/>
                    <a:pt x="36766" y="9239"/>
                  </a:cubicBezTo>
                  <a:cubicBezTo>
                    <a:pt x="37242" y="8572"/>
                    <a:pt x="37624" y="8001"/>
                    <a:pt x="38005" y="7334"/>
                  </a:cubicBezTo>
                  <a:cubicBezTo>
                    <a:pt x="39624" y="6953"/>
                    <a:pt x="41053" y="6667"/>
                    <a:pt x="42672" y="6286"/>
                  </a:cubicBezTo>
                  <a:cubicBezTo>
                    <a:pt x="50673" y="4191"/>
                    <a:pt x="57245" y="2096"/>
                    <a:pt x="62769" y="0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8" name="Google Shape;408;p11"/>
            <p:cNvSpPr/>
            <p:nvPr/>
          </p:nvSpPr>
          <p:spPr>
            <a:xfrm>
              <a:off x="8958735" y="4849716"/>
              <a:ext cx="66675" cy="161925"/>
            </a:xfrm>
            <a:custGeom>
              <a:avLst/>
              <a:gdLst/>
              <a:ahLst/>
              <a:cxnLst/>
              <a:rect l="l" t="t" r="r" b="b"/>
              <a:pathLst>
                <a:path w="66675" h="161925" extrusionOk="0">
                  <a:moveTo>
                    <a:pt x="71631" y="36862"/>
                  </a:moveTo>
                  <a:cubicBezTo>
                    <a:pt x="71631" y="37052"/>
                    <a:pt x="71535" y="37148"/>
                    <a:pt x="71535" y="37243"/>
                  </a:cubicBezTo>
                  <a:cubicBezTo>
                    <a:pt x="70393" y="42196"/>
                    <a:pt x="65535" y="63151"/>
                    <a:pt x="65249" y="67627"/>
                  </a:cubicBezTo>
                  <a:cubicBezTo>
                    <a:pt x="64963" y="72199"/>
                    <a:pt x="64773" y="84201"/>
                    <a:pt x="63249" y="87154"/>
                  </a:cubicBezTo>
                  <a:cubicBezTo>
                    <a:pt x="61725" y="90011"/>
                    <a:pt x="57343" y="98679"/>
                    <a:pt x="56772" y="104108"/>
                  </a:cubicBezTo>
                  <a:cubicBezTo>
                    <a:pt x="56296" y="109538"/>
                    <a:pt x="54581" y="136112"/>
                    <a:pt x="57248" y="140779"/>
                  </a:cubicBezTo>
                  <a:cubicBezTo>
                    <a:pt x="59915" y="145542"/>
                    <a:pt x="64868" y="150781"/>
                    <a:pt x="65725" y="152591"/>
                  </a:cubicBezTo>
                  <a:cubicBezTo>
                    <a:pt x="66488" y="154496"/>
                    <a:pt x="70202" y="158305"/>
                    <a:pt x="70964" y="161163"/>
                  </a:cubicBezTo>
                  <a:cubicBezTo>
                    <a:pt x="71726" y="163925"/>
                    <a:pt x="70488" y="166116"/>
                    <a:pt x="66583" y="165735"/>
                  </a:cubicBezTo>
                  <a:cubicBezTo>
                    <a:pt x="62677" y="165259"/>
                    <a:pt x="58105" y="165259"/>
                    <a:pt x="53819" y="165925"/>
                  </a:cubicBezTo>
                  <a:cubicBezTo>
                    <a:pt x="49437" y="166592"/>
                    <a:pt x="41341" y="164306"/>
                    <a:pt x="41627" y="159544"/>
                  </a:cubicBezTo>
                  <a:cubicBezTo>
                    <a:pt x="41913" y="154781"/>
                    <a:pt x="44580" y="151924"/>
                    <a:pt x="42199" y="149066"/>
                  </a:cubicBezTo>
                  <a:cubicBezTo>
                    <a:pt x="39818" y="146209"/>
                    <a:pt x="33626" y="149923"/>
                    <a:pt x="33912" y="146114"/>
                  </a:cubicBezTo>
                  <a:cubicBezTo>
                    <a:pt x="34198" y="142303"/>
                    <a:pt x="40103" y="108395"/>
                    <a:pt x="39341" y="101346"/>
                  </a:cubicBezTo>
                  <a:cubicBezTo>
                    <a:pt x="38674" y="94202"/>
                    <a:pt x="37150" y="87725"/>
                    <a:pt x="36865" y="80677"/>
                  </a:cubicBezTo>
                  <a:cubicBezTo>
                    <a:pt x="36579" y="73533"/>
                    <a:pt x="36293" y="58960"/>
                    <a:pt x="36103" y="57341"/>
                  </a:cubicBezTo>
                  <a:cubicBezTo>
                    <a:pt x="36007" y="55721"/>
                    <a:pt x="34484" y="48863"/>
                    <a:pt x="34484" y="48863"/>
                  </a:cubicBezTo>
                  <a:cubicBezTo>
                    <a:pt x="34484" y="48863"/>
                    <a:pt x="32483" y="60389"/>
                    <a:pt x="30864" y="68961"/>
                  </a:cubicBezTo>
                  <a:cubicBezTo>
                    <a:pt x="29244" y="77533"/>
                    <a:pt x="30007" y="83248"/>
                    <a:pt x="26292" y="88487"/>
                  </a:cubicBezTo>
                  <a:cubicBezTo>
                    <a:pt x="22577" y="93726"/>
                    <a:pt x="18767" y="124301"/>
                    <a:pt x="19434" y="129635"/>
                  </a:cubicBezTo>
                  <a:cubicBezTo>
                    <a:pt x="20005" y="134874"/>
                    <a:pt x="24863" y="138398"/>
                    <a:pt x="25053" y="143161"/>
                  </a:cubicBezTo>
                  <a:cubicBezTo>
                    <a:pt x="25244" y="147923"/>
                    <a:pt x="27625" y="154019"/>
                    <a:pt x="28959" y="154781"/>
                  </a:cubicBezTo>
                  <a:cubicBezTo>
                    <a:pt x="30293" y="155543"/>
                    <a:pt x="29530" y="156877"/>
                    <a:pt x="20196" y="156781"/>
                  </a:cubicBezTo>
                  <a:cubicBezTo>
                    <a:pt x="10861" y="156686"/>
                    <a:pt x="5718" y="158210"/>
                    <a:pt x="4194" y="153829"/>
                  </a:cubicBezTo>
                  <a:cubicBezTo>
                    <a:pt x="2575" y="149352"/>
                    <a:pt x="3527" y="145828"/>
                    <a:pt x="4384" y="142399"/>
                  </a:cubicBezTo>
                  <a:cubicBezTo>
                    <a:pt x="5242" y="138970"/>
                    <a:pt x="3813" y="135541"/>
                    <a:pt x="1718" y="132683"/>
                  </a:cubicBezTo>
                  <a:cubicBezTo>
                    <a:pt x="-378" y="129826"/>
                    <a:pt x="-378" y="126016"/>
                    <a:pt x="765" y="122111"/>
                  </a:cubicBezTo>
                  <a:cubicBezTo>
                    <a:pt x="1908" y="118300"/>
                    <a:pt x="6480" y="89345"/>
                    <a:pt x="6099" y="83915"/>
                  </a:cubicBezTo>
                  <a:cubicBezTo>
                    <a:pt x="5718" y="78391"/>
                    <a:pt x="6766" y="70961"/>
                    <a:pt x="5718" y="65627"/>
                  </a:cubicBezTo>
                  <a:cubicBezTo>
                    <a:pt x="4765" y="60674"/>
                    <a:pt x="4004" y="33433"/>
                    <a:pt x="4194" y="24670"/>
                  </a:cubicBezTo>
                  <a:lnTo>
                    <a:pt x="11052" y="0"/>
                  </a:lnTo>
                  <a:lnTo>
                    <a:pt x="71631" y="36862"/>
                  </a:lnTo>
                  <a:close/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09" name="Google Shape;409;p11"/>
            <p:cNvSpPr/>
            <p:nvPr/>
          </p:nvSpPr>
          <p:spPr>
            <a:xfrm>
              <a:off x="9082086" y="4642357"/>
              <a:ext cx="28575" cy="9525"/>
            </a:xfrm>
            <a:custGeom>
              <a:avLst/>
              <a:gdLst/>
              <a:ahLst/>
              <a:cxnLst/>
              <a:rect l="l" t="t" r="r" b="b"/>
              <a:pathLst>
                <a:path w="28575" h="9525" extrusionOk="0">
                  <a:moveTo>
                    <a:pt x="0" y="18002"/>
                  </a:moveTo>
                  <a:cubicBezTo>
                    <a:pt x="18955" y="11049"/>
                    <a:pt x="25527" y="4667"/>
                    <a:pt x="30575" y="0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0" name="Google Shape;410;p11"/>
            <p:cNvSpPr/>
            <p:nvPr/>
          </p:nvSpPr>
          <p:spPr>
            <a:xfrm>
              <a:off x="9112566" y="4619278"/>
              <a:ext cx="104775" cy="114300"/>
            </a:xfrm>
            <a:custGeom>
              <a:avLst/>
              <a:gdLst/>
              <a:ahLst/>
              <a:cxnLst/>
              <a:rect l="l" t="t" r="r" b="b"/>
              <a:pathLst>
                <a:path w="104775" h="114300" extrusionOk="0">
                  <a:moveTo>
                    <a:pt x="0" y="23079"/>
                  </a:moveTo>
                  <a:cubicBezTo>
                    <a:pt x="6477" y="17078"/>
                    <a:pt x="13240" y="15173"/>
                    <a:pt x="13240" y="15173"/>
                  </a:cubicBezTo>
                  <a:cubicBezTo>
                    <a:pt x="13240" y="15173"/>
                    <a:pt x="15716" y="15078"/>
                    <a:pt x="18192" y="12030"/>
                  </a:cubicBezTo>
                  <a:cubicBezTo>
                    <a:pt x="20669" y="8982"/>
                    <a:pt x="21622" y="3552"/>
                    <a:pt x="24193" y="2314"/>
                  </a:cubicBezTo>
                  <a:cubicBezTo>
                    <a:pt x="26765" y="1076"/>
                    <a:pt x="30099" y="-734"/>
                    <a:pt x="33433" y="314"/>
                  </a:cubicBezTo>
                  <a:cubicBezTo>
                    <a:pt x="36766" y="1457"/>
                    <a:pt x="39243" y="2028"/>
                    <a:pt x="43720" y="7743"/>
                  </a:cubicBezTo>
                  <a:cubicBezTo>
                    <a:pt x="48196" y="13458"/>
                    <a:pt x="54102" y="21269"/>
                    <a:pt x="54102" y="21269"/>
                  </a:cubicBezTo>
                  <a:cubicBezTo>
                    <a:pt x="54102" y="21269"/>
                    <a:pt x="61055" y="18697"/>
                    <a:pt x="66104" y="18507"/>
                  </a:cubicBezTo>
                  <a:cubicBezTo>
                    <a:pt x="71152" y="18316"/>
                    <a:pt x="78200" y="19173"/>
                    <a:pt x="79820" y="22507"/>
                  </a:cubicBezTo>
                  <a:cubicBezTo>
                    <a:pt x="81439" y="25746"/>
                    <a:pt x="82010" y="31270"/>
                    <a:pt x="78391" y="35842"/>
                  </a:cubicBezTo>
                  <a:cubicBezTo>
                    <a:pt x="74676" y="40414"/>
                    <a:pt x="70961" y="41652"/>
                    <a:pt x="70675" y="43367"/>
                  </a:cubicBezTo>
                  <a:cubicBezTo>
                    <a:pt x="70390" y="45177"/>
                    <a:pt x="69818" y="46701"/>
                    <a:pt x="70866" y="48606"/>
                  </a:cubicBezTo>
                  <a:cubicBezTo>
                    <a:pt x="71914" y="50511"/>
                    <a:pt x="75152" y="57750"/>
                    <a:pt x="79915" y="61369"/>
                  </a:cubicBezTo>
                  <a:cubicBezTo>
                    <a:pt x="80486" y="61845"/>
                    <a:pt x="81153" y="62512"/>
                    <a:pt x="82010" y="63274"/>
                  </a:cubicBezTo>
                  <a:cubicBezTo>
                    <a:pt x="82296" y="63655"/>
                    <a:pt x="82677" y="64036"/>
                    <a:pt x="82963" y="64417"/>
                  </a:cubicBezTo>
                  <a:cubicBezTo>
                    <a:pt x="83439" y="64989"/>
                    <a:pt x="83915" y="65465"/>
                    <a:pt x="84487" y="66036"/>
                  </a:cubicBezTo>
                  <a:cubicBezTo>
                    <a:pt x="84867" y="66513"/>
                    <a:pt x="85344" y="66989"/>
                    <a:pt x="85820" y="67560"/>
                  </a:cubicBezTo>
                  <a:cubicBezTo>
                    <a:pt x="86296" y="68132"/>
                    <a:pt x="86868" y="68703"/>
                    <a:pt x="87344" y="69370"/>
                  </a:cubicBezTo>
                  <a:cubicBezTo>
                    <a:pt x="87821" y="69942"/>
                    <a:pt x="88297" y="70513"/>
                    <a:pt x="88773" y="71085"/>
                  </a:cubicBezTo>
                  <a:cubicBezTo>
                    <a:pt x="89345" y="71751"/>
                    <a:pt x="89916" y="72418"/>
                    <a:pt x="90488" y="73180"/>
                  </a:cubicBezTo>
                  <a:cubicBezTo>
                    <a:pt x="90868" y="73656"/>
                    <a:pt x="91250" y="74133"/>
                    <a:pt x="91630" y="74609"/>
                  </a:cubicBezTo>
                  <a:cubicBezTo>
                    <a:pt x="92297" y="75561"/>
                    <a:pt x="93059" y="76419"/>
                    <a:pt x="93726" y="77276"/>
                  </a:cubicBezTo>
                  <a:cubicBezTo>
                    <a:pt x="93916" y="77466"/>
                    <a:pt x="94012" y="77657"/>
                    <a:pt x="94202" y="77943"/>
                  </a:cubicBezTo>
                  <a:cubicBezTo>
                    <a:pt x="96108" y="80419"/>
                    <a:pt x="97822" y="82610"/>
                    <a:pt x="98870" y="83943"/>
                  </a:cubicBezTo>
                  <a:lnTo>
                    <a:pt x="98870" y="83848"/>
                  </a:lnTo>
                  <a:cubicBezTo>
                    <a:pt x="99250" y="84420"/>
                    <a:pt x="99632" y="84896"/>
                    <a:pt x="99822" y="85182"/>
                  </a:cubicBezTo>
                  <a:cubicBezTo>
                    <a:pt x="101727" y="87563"/>
                    <a:pt x="102870" y="87849"/>
                    <a:pt x="105061" y="89754"/>
                  </a:cubicBezTo>
                  <a:cubicBezTo>
                    <a:pt x="106680" y="91278"/>
                    <a:pt x="107442" y="94135"/>
                    <a:pt x="107537" y="96326"/>
                  </a:cubicBezTo>
                  <a:cubicBezTo>
                    <a:pt x="107537" y="97088"/>
                    <a:pt x="107442" y="97850"/>
                    <a:pt x="107347" y="98326"/>
                  </a:cubicBezTo>
                  <a:cubicBezTo>
                    <a:pt x="106966" y="99850"/>
                    <a:pt x="106489" y="99945"/>
                    <a:pt x="106013" y="100707"/>
                  </a:cubicBezTo>
                  <a:cubicBezTo>
                    <a:pt x="105918" y="100803"/>
                    <a:pt x="105918" y="100898"/>
                    <a:pt x="105823" y="100993"/>
                  </a:cubicBezTo>
                  <a:cubicBezTo>
                    <a:pt x="105633" y="101374"/>
                    <a:pt x="105442" y="101755"/>
                    <a:pt x="105251" y="102517"/>
                  </a:cubicBezTo>
                  <a:cubicBezTo>
                    <a:pt x="105156" y="102898"/>
                    <a:pt x="104966" y="103279"/>
                    <a:pt x="104870" y="103660"/>
                  </a:cubicBezTo>
                  <a:cubicBezTo>
                    <a:pt x="104775" y="103946"/>
                    <a:pt x="104680" y="104232"/>
                    <a:pt x="104680" y="104613"/>
                  </a:cubicBezTo>
                  <a:cubicBezTo>
                    <a:pt x="104584" y="104898"/>
                    <a:pt x="104584" y="105089"/>
                    <a:pt x="104490" y="105279"/>
                  </a:cubicBezTo>
                  <a:cubicBezTo>
                    <a:pt x="104394" y="105375"/>
                    <a:pt x="104394" y="105565"/>
                    <a:pt x="104394" y="105660"/>
                  </a:cubicBezTo>
                  <a:cubicBezTo>
                    <a:pt x="104299" y="105851"/>
                    <a:pt x="104204" y="106137"/>
                    <a:pt x="104108" y="106327"/>
                  </a:cubicBezTo>
                  <a:cubicBezTo>
                    <a:pt x="104013" y="106422"/>
                    <a:pt x="104013" y="106518"/>
                    <a:pt x="103917" y="106613"/>
                  </a:cubicBezTo>
                  <a:cubicBezTo>
                    <a:pt x="103823" y="106803"/>
                    <a:pt x="103632" y="107089"/>
                    <a:pt x="103537" y="107280"/>
                  </a:cubicBezTo>
                  <a:cubicBezTo>
                    <a:pt x="103441" y="107375"/>
                    <a:pt x="103441" y="107470"/>
                    <a:pt x="103346" y="107661"/>
                  </a:cubicBezTo>
                  <a:cubicBezTo>
                    <a:pt x="103156" y="107851"/>
                    <a:pt x="102965" y="108042"/>
                    <a:pt x="102775" y="108232"/>
                  </a:cubicBezTo>
                  <a:cubicBezTo>
                    <a:pt x="102680" y="108327"/>
                    <a:pt x="102584" y="108518"/>
                    <a:pt x="102394" y="108613"/>
                  </a:cubicBezTo>
                  <a:cubicBezTo>
                    <a:pt x="102203" y="108804"/>
                    <a:pt x="102013" y="108899"/>
                    <a:pt x="101727" y="109089"/>
                  </a:cubicBezTo>
                  <a:cubicBezTo>
                    <a:pt x="101536" y="109280"/>
                    <a:pt x="101346" y="109470"/>
                    <a:pt x="101060" y="109566"/>
                  </a:cubicBezTo>
                  <a:cubicBezTo>
                    <a:pt x="100870" y="109756"/>
                    <a:pt x="100584" y="109851"/>
                    <a:pt x="100393" y="109947"/>
                  </a:cubicBezTo>
                  <a:cubicBezTo>
                    <a:pt x="100203" y="110137"/>
                    <a:pt x="100013" y="110232"/>
                    <a:pt x="99727" y="110423"/>
                  </a:cubicBezTo>
                  <a:cubicBezTo>
                    <a:pt x="99727" y="110423"/>
                    <a:pt x="99727" y="110423"/>
                    <a:pt x="99727" y="110423"/>
                  </a:cubicBezTo>
                  <a:cubicBezTo>
                    <a:pt x="99536" y="110518"/>
                    <a:pt x="99441" y="110613"/>
                    <a:pt x="99250" y="110709"/>
                  </a:cubicBezTo>
                  <a:cubicBezTo>
                    <a:pt x="94107" y="113185"/>
                    <a:pt x="91440" y="112137"/>
                    <a:pt x="88106" y="114900"/>
                  </a:cubicBezTo>
                  <a:cubicBezTo>
                    <a:pt x="87344" y="115471"/>
                    <a:pt x="86677" y="115852"/>
                    <a:pt x="85820" y="116043"/>
                  </a:cubicBezTo>
                  <a:cubicBezTo>
                    <a:pt x="85820" y="116043"/>
                    <a:pt x="85820" y="116043"/>
                    <a:pt x="85820" y="116043"/>
                  </a:cubicBezTo>
                  <a:cubicBezTo>
                    <a:pt x="85820" y="116043"/>
                    <a:pt x="85725" y="116043"/>
                    <a:pt x="85725" y="116043"/>
                  </a:cubicBezTo>
                  <a:cubicBezTo>
                    <a:pt x="85058" y="116233"/>
                    <a:pt x="84391" y="116328"/>
                    <a:pt x="83725" y="116233"/>
                  </a:cubicBezTo>
                  <a:cubicBezTo>
                    <a:pt x="83630" y="116233"/>
                    <a:pt x="83534" y="116233"/>
                    <a:pt x="83439" y="116233"/>
                  </a:cubicBezTo>
                  <a:cubicBezTo>
                    <a:pt x="82868" y="116233"/>
                    <a:pt x="82201" y="116138"/>
                    <a:pt x="81629" y="115947"/>
                  </a:cubicBezTo>
                  <a:cubicBezTo>
                    <a:pt x="81534" y="115947"/>
                    <a:pt x="81439" y="115852"/>
                    <a:pt x="81439" y="115852"/>
                  </a:cubicBezTo>
                  <a:cubicBezTo>
                    <a:pt x="80867" y="115662"/>
                    <a:pt x="80200" y="115376"/>
                    <a:pt x="79724" y="115185"/>
                  </a:cubicBezTo>
                  <a:cubicBezTo>
                    <a:pt x="79629" y="115090"/>
                    <a:pt x="79439" y="114995"/>
                    <a:pt x="79343" y="114995"/>
                  </a:cubicBezTo>
                  <a:cubicBezTo>
                    <a:pt x="78867" y="114709"/>
                    <a:pt x="78296" y="114423"/>
                    <a:pt x="77914" y="114138"/>
                  </a:cubicBezTo>
                  <a:cubicBezTo>
                    <a:pt x="77629" y="113947"/>
                    <a:pt x="77152" y="113661"/>
                    <a:pt x="76676" y="113471"/>
                  </a:cubicBezTo>
                  <a:cubicBezTo>
                    <a:pt x="76581" y="113376"/>
                    <a:pt x="76486" y="113376"/>
                    <a:pt x="76391" y="113280"/>
                  </a:cubicBezTo>
                  <a:cubicBezTo>
                    <a:pt x="75819" y="112995"/>
                    <a:pt x="75248" y="112709"/>
                    <a:pt x="74581" y="112423"/>
                  </a:cubicBezTo>
                  <a:cubicBezTo>
                    <a:pt x="74581" y="112423"/>
                    <a:pt x="74486" y="112423"/>
                    <a:pt x="74486" y="112328"/>
                  </a:cubicBezTo>
                  <a:cubicBezTo>
                    <a:pt x="73057" y="111661"/>
                    <a:pt x="71247" y="110899"/>
                    <a:pt x="69437" y="110328"/>
                  </a:cubicBezTo>
                  <a:cubicBezTo>
                    <a:pt x="69247" y="110232"/>
                    <a:pt x="69152" y="110232"/>
                    <a:pt x="69056" y="110137"/>
                  </a:cubicBezTo>
                  <a:cubicBezTo>
                    <a:pt x="68294" y="109851"/>
                    <a:pt x="67437" y="109566"/>
                    <a:pt x="66580" y="109280"/>
                  </a:cubicBezTo>
                  <a:cubicBezTo>
                    <a:pt x="66484" y="109280"/>
                    <a:pt x="66294" y="109185"/>
                    <a:pt x="66199" y="109185"/>
                  </a:cubicBezTo>
                  <a:cubicBezTo>
                    <a:pt x="63246" y="108327"/>
                    <a:pt x="60484" y="107661"/>
                    <a:pt x="58579" y="107756"/>
                  </a:cubicBezTo>
                  <a:cubicBezTo>
                    <a:pt x="55150" y="107851"/>
                    <a:pt x="48959" y="108042"/>
                    <a:pt x="44291" y="107756"/>
                  </a:cubicBezTo>
                  <a:cubicBezTo>
                    <a:pt x="44291" y="107756"/>
                    <a:pt x="44196" y="107756"/>
                    <a:pt x="44196" y="107756"/>
                  </a:cubicBezTo>
                  <a:cubicBezTo>
                    <a:pt x="43910" y="107756"/>
                    <a:pt x="43720" y="107756"/>
                    <a:pt x="43434" y="107661"/>
                  </a:cubicBezTo>
                  <a:cubicBezTo>
                    <a:pt x="43149" y="107661"/>
                    <a:pt x="42863" y="107565"/>
                    <a:pt x="42577" y="107565"/>
                  </a:cubicBezTo>
                  <a:cubicBezTo>
                    <a:pt x="42196" y="107470"/>
                    <a:pt x="41815" y="107470"/>
                    <a:pt x="41434" y="107375"/>
                  </a:cubicBezTo>
                  <a:cubicBezTo>
                    <a:pt x="41148" y="107375"/>
                    <a:pt x="40767" y="107280"/>
                    <a:pt x="40577" y="107280"/>
                  </a:cubicBezTo>
                  <a:cubicBezTo>
                    <a:pt x="40481" y="107280"/>
                    <a:pt x="40291" y="107184"/>
                    <a:pt x="40196" y="107184"/>
                  </a:cubicBezTo>
                  <a:cubicBezTo>
                    <a:pt x="40100" y="107184"/>
                    <a:pt x="40100" y="107184"/>
                    <a:pt x="40100" y="107089"/>
                  </a:cubicBezTo>
                  <a:cubicBezTo>
                    <a:pt x="39814" y="106994"/>
                    <a:pt x="39529" y="106899"/>
                    <a:pt x="39338" y="106899"/>
                  </a:cubicBezTo>
                  <a:cubicBezTo>
                    <a:pt x="39243" y="106803"/>
                    <a:pt x="39148" y="106803"/>
                    <a:pt x="39052" y="106803"/>
                  </a:cubicBezTo>
                  <a:cubicBezTo>
                    <a:pt x="38100" y="106422"/>
                    <a:pt x="37052" y="106232"/>
                    <a:pt x="35909" y="106041"/>
                  </a:cubicBezTo>
                  <a:cubicBezTo>
                    <a:pt x="34480" y="105851"/>
                    <a:pt x="32957" y="105660"/>
                    <a:pt x="31432" y="105660"/>
                  </a:cubicBezTo>
                  <a:cubicBezTo>
                    <a:pt x="29909" y="105565"/>
                    <a:pt x="28384" y="105470"/>
                    <a:pt x="27146" y="105279"/>
                  </a:cubicBezTo>
                  <a:cubicBezTo>
                    <a:pt x="26670" y="105279"/>
                    <a:pt x="26289" y="105089"/>
                    <a:pt x="25813" y="104898"/>
                  </a:cubicBezTo>
                  <a:cubicBezTo>
                    <a:pt x="25432" y="104803"/>
                    <a:pt x="25146" y="104613"/>
                    <a:pt x="24765" y="104422"/>
                  </a:cubicBezTo>
                  <a:cubicBezTo>
                    <a:pt x="24670" y="104327"/>
                    <a:pt x="24479" y="104327"/>
                    <a:pt x="24384" y="104232"/>
                  </a:cubicBezTo>
                  <a:cubicBezTo>
                    <a:pt x="24384" y="104232"/>
                    <a:pt x="24384" y="104232"/>
                    <a:pt x="24289" y="104232"/>
                  </a:cubicBezTo>
                  <a:lnTo>
                    <a:pt x="24289" y="104232"/>
                  </a:lnTo>
                  <a:cubicBezTo>
                    <a:pt x="22479" y="103279"/>
                    <a:pt x="20479" y="102136"/>
                    <a:pt x="17907" y="102136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1" name="Google Shape;411;p11"/>
            <p:cNvSpPr/>
            <p:nvPr/>
          </p:nvSpPr>
          <p:spPr>
            <a:xfrm>
              <a:off x="8825769" y="4670304"/>
              <a:ext cx="190500" cy="9525"/>
            </a:xfrm>
            <a:custGeom>
              <a:avLst/>
              <a:gdLst/>
              <a:ahLst/>
              <a:cxnLst/>
              <a:rect l="l" t="t" r="r" b="b"/>
              <a:pathLst>
                <a:path w="190500" h="120000" extrusionOk="0">
                  <a:moveTo>
                    <a:pt x="0" y="88315"/>
                  </a:moveTo>
                  <a:cubicBezTo>
                    <a:pt x="2667" y="88315"/>
                    <a:pt x="5429" y="87118"/>
                    <a:pt x="8287" y="87118"/>
                  </a:cubicBezTo>
                  <a:cubicBezTo>
                    <a:pt x="8667" y="87118"/>
                    <a:pt x="9144" y="87118"/>
                    <a:pt x="9525" y="87118"/>
                  </a:cubicBezTo>
                  <a:cubicBezTo>
                    <a:pt x="11239" y="87118"/>
                    <a:pt x="13049" y="87118"/>
                    <a:pt x="14859" y="85921"/>
                  </a:cubicBezTo>
                  <a:cubicBezTo>
                    <a:pt x="15335" y="85921"/>
                    <a:pt x="15907" y="85921"/>
                    <a:pt x="16383" y="85921"/>
                  </a:cubicBezTo>
                  <a:cubicBezTo>
                    <a:pt x="18192" y="85921"/>
                    <a:pt x="20098" y="85921"/>
                    <a:pt x="22003" y="84712"/>
                  </a:cubicBezTo>
                  <a:cubicBezTo>
                    <a:pt x="22384" y="84712"/>
                    <a:pt x="22765" y="84712"/>
                    <a:pt x="23241" y="84712"/>
                  </a:cubicBezTo>
                  <a:cubicBezTo>
                    <a:pt x="25241" y="84712"/>
                    <a:pt x="27146" y="83515"/>
                    <a:pt x="29051" y="83515"/>
                  </a:cubicBezTo>
                  <a:cubicBezTo>
                    <a:pt x="30670" y="83515"/>
                    <a:pt x="32290" y="82318"/>
                    <a:pt x="33909" y="82318"/>
                  </a:cubicBezTo>
                  <a:cubicBezTo>
                    <a:pt x="34480" y="81121"/>
                    <a:pt x="35147" y="81121"/>
                    <a:pt x="35719" y="81121"/>
                  </a:cubicBezTo>
                  <a:cubicBezTo>
                    <a:pt x="37242" y="81121"/>
                    <a:pt x="38767" y="79912"/>
                    <a:pt x="40291" y="79912"/>
                  </a:cubicBezTo>
                  <a:cubicBezTo>
                    <a:pt x="40767" y="79912"/>
                    <a:pt x="41243" y="79912"/>
                    <a:pt x="41624" y="79912"/>
                  </a:cubicBezTo>
                  <a:cubicBezTo>
                    <a:pt x="47054" y="78715"/>
                    <a:pt x="52101" y="76321"/>
                    <a:pt x="56674" y="75112"/>
                  </a:cubicBezTo>
                  <a:lnTo>
                    <a:pt x="56674" y="75112"/>
                  </a:lnTo>
                  <a:cubicBezTo>
                    <a:pt x="62389" y="72718"/>
                    <a:pt x="67246" y="70312"/>
                    <a:pt x="70675" y="67918"/>
                  </a:cubicBezTo>
                  <a:cubicBezTo>
                    <a:pt x="80200" y="59515"/>
                    <a:pt x="96964" y="36712"/>
                    <a:pt x="113252" y="21115"/>
                  </a:cubicBezTo>
                  <a:cubicBezTo>
                    <a:pt x="113347" y="21115"/>
                    <a:pt x="113347" y="21115"/>
                    <a:pt x="113347" y="21115"/>
                  </a:cubicBezTo>
                  <a:cubicBezTo>
                    <a:pt x="115062" y="19918"/>
                    <a:pt x="116871" y="17512"/>
                    <a:pt x="118586" y="16315"/>
                  </a:cubicBezTo>
                  <a:cubicBezTo>
                    <a:pt x="118776" y="16315"/>
                    <a:pt x="119063" y="16315"/>
                    <a:pt x="119253" y="15118"/>
                  </a:cubicBezTo>
                  <a:cubicBezTo>
                    <a:pt x="120872" y="13921"/>
                    <a:pt x="122396" y="12712"/>
                    <a:pt x="124015" y="10318"/>
                  </a:cubicBezTo>
                  <a:cubicBezTo>
                    <a:pt x="124301" y="10318"/>
                    <a:pt x="124587" y="10318"/>
                    <a:pt x="124873" y="9121"/>
                  </a:cubicBezTo>
                  <a:cubicBezTo>
                    <a:pt x="126396" y="7912"/>
                    <a:pt x="127921" y="6715"/>
                    <a:pt x="129350" y="5518"/>
                  </a:cubicBezTo>
                  <a:cubicBezTo>
                    <a:pt x="129635" y="5518"/>
                    <a:pt x="129921" y="4321"/>
                    <a:pt x="130111" y="4321"/>
                  </a:cubicBezTo>
                  <a:cubicBezTo>
                    <a:pt x="131636" y="3112"/>
                    <a:pt x="133064" y="1915"/>
                    <a:pt x="134398" y="1915"/>
                  </a:cubicBezTo>
                  <a:cubicBezTo>
                    <a:pt x="134684" y="1915"/>
                    <a:pt x="134874" y="1915"/>
                    <a:pt x="135064" y="1915"/>
                  </a:cubicBezTo>
                  <a:cubicBezTo>
                    <a:pt x="136493" y="718"/>
                    <a:pt x="137922" y="718"/>
                    <a:pt x="139255" y="718"/>
                  </a:cubicBezTo>
                  <a:cubicBezTo>
                    <a:pt x="139351" y="718"/>
                    <a:pt x="139446" y="718"/>
                    <a:pt x="139541" y="718"/>
                  </a:cubicBezTo>
                  <a:cubicBezTo>
                    <a:pt x="143923" y="-479"/>
                    <a:pt x="147733" y="-479"/>
                    <a:pt x="150781" y="3112"/>
                  </a:cubicBezTo>
                  <a:cubicBezTo>
                    <a:pt x="157448" y="10318"/>
                    <a:pt x="166021" y="21115"/>
                    <a:pt x="176022" y="25915"/>
                  </a:cubicBezTo>
                  <a:cubicBezTo>
                    <a:pt x="178308" y="27112"/>
                    <a:pt x="180784" y="28321"/>
                    <a:pt x="183166" y="28321"/>
                  </a:cubicBezTo>
                  <a:cubicBezTo>
                    <a:pt x="184118" y="28321"/>
                    <a:pt x="185071" y="29518"/>
                    <a:pt x="186118" y="29518"/>
                  </a:cubicBezTo>
                  <a:cubicBezTo>
                    <a:pt x="188500" y="29518"/>
                    <a:pt x="190976" y="28321"/>
                    <a:pt x="193548" y="27112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2" name="Google Shape;412;p11"/>
            <p:cNvSpPr/>
            <p:nvPr/>
          </p:nvSpPr>
          <p:spPr>
            <a:xfrm>
              <a:off x="8794908" y="4849812"/>
              <a:ext cx="171450" cy="28575"/>
            </a:xfrm>
            <a:custGeom>
              <a:avLst/>
              <a:gdLst/>
              <a:ahLst/>
              <a:cxnLst/>
              <a:rect l="l" t="t" r="r" b="b"/>
              <a:pathLst>
                <a:path w="171450" h="28575" extrusionOk="0">
                  <a:moveTo>
                    <a:pt x="174974" y="0"/>
                  </a:moveTo>
                  <a:lnTo>
                    <a:pt x="168116" y="24670"/>
                  </a:lnTo>
                  <a:cubicBezTo>
                    <a:pt x="168116" y="24098"/>
                    <a:pt x="168116" y="23622"/>
                    <a:pt x="168211" y="23241"/>
                  </a:cubicBezTo>
                  <a:cubicBezTo>
                    <a:pt x="168592" y="16573"/>
                    <a:pt x="167926" y="15431"/>
                    <a:pt x="167926" y="15431"/>
                  </a:cubicBezTo>
                  <a:cubicBezTo>
                    <a:pt x="167926" y="15431"/>
                    <a:pt x="165449" y="9811"/>
                    <a:pt x="106870" y="24956"/>
                  </a:cubicBezTo>
                  <a:cubicBezTo>
                    <a:pt x="96678" y="27527"/>
                    <a:pt x="86582" y="29337"/>
                    <a:pt x="76771" y="30575"/>
                  </a:cubicBezTo>
                  <a:cubicBezTo>
                    <a:pt x="76867" y="30575"/>
                    <a:pt x="77057" y="30575"/>
                    <a:pt x="77152" y="30575"/>
                  </a:cubicBezTo>
                  <a:cubicBezTo>
                    <a:pt x="76676" y="30575"/>
                    <a:pt x="76295" y="30575"/>
                    <a:pt x="75914" y="30670"/>
                  </a:cubicBezTo>
                  <a:cubicBezTo>
                    <a:pt x="72104" y="31147"/>
                    <a:pt x="68294" y="31528"/>
                    <a:pt x="64579" y="31813"/>
                  </a:cubicBezTo>
                  <a:cubicBezTo>
                    <a:pt x="64389" y="31813"/>
                    <a:pt x="64198" y="31813"/>
                    <a:pt x="63912" y="31813"/>
                  </a:cubicBezTo>
                  <a:cubicBezTo>
                    <a:pt x="60293" y="32099"/>
                    <a:pt x="56769" y="32290"/>
                    <a:pt x="53244" y="32385"/>
                  </a:cubicBezTo>
                  <a:cubicBezTo>
                    <a:pt x="52578" y="32385"/>
                    <a:pt x="52006" y="32480"/>
                    <a:pt x="51339" y="32480"/>
                  </a:cubicBezTo>
                  <a:cubicBezTo>
                    <a:pt x="47815" y="32576"/>
                    <a:pt x="44291" y="32671"/>
                    <a:pt x="40957" y="32576"/>
                  </a:cubicBezTo>
                  <a:cubicBezTo>
                    <a:pt x="40481" y="32576"/>
                    <a:pt x="40100" y="32576"/>
                    <a:pt x="39719" y="32576"/>
                  </a:cubicBezTo>
                  <a:cubicBezTo>
                    <a:pt x="36576" y="32576"/>
                    <a:pt x="33623" y="32480"/>
                    <a:pt x="30670" y="32385"/>
                  </a:cubicBezTo>
                  <a:cubicBezTo>
                    <a:pt x="30194" y="32385"/>
                    <a:pt x="29718" y="32385"/>
                    <a:pt x="29337" y="32385"/>
                  </a:cubicBezTo>
                  <a:cubicBezTo>
                    <a:pt x="26289" y="32194"/>
                    <a:pt x="23336" y="32099"/>
                    <a:pt x="20574" y="31909"/>
                  </a:cubicBezTo>
                  <a:cubicBezTo>
                    <a:pt x="20002" y="31813"/>
                    <a:pt x="19526" y="31813"/>
                    <a:pt x="18955" y="31813"/>
                  </a:cubicBezTo>
                  <a:cubicBezTo>
                    <a:pt x="16478" y="31623"/>
                    <a:pt x="14097" y="31433"/>
                    <a:pt x="11811" y="31242"/>
                  </a:cubicBezTo>
                  <a:cubicBezTo>
                    <a:pt x="11525" y="31242"/>
                    <a:pt x="11239" y="31147"/>
                    <a:pt x="10953" y="31147"/>
                  </a:cubicBezTo>
                  <a:cubicBezTo>
                    <a:pt x="8572" y="30861"/>
                    <a:pt x="6382" y="30670"/>
                    <a:pt x="4286" y="30480"/>
                  </a:cubicBezTo>
                  <a:cubicBezTo>
                    <a:pt x="3810" y="30385"/>
                    <a:pt x="3334" y="30385"/>
                    <a:pt x="2953" y="30289"/>
                  </a:cubicBezTo>
                  <a:cubicBezTo>
                    <a:pt x="1905" y="30099"/>
                    <a:pt x="952" y="30004"/>
                    <a:pt x="0" y="29909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3" name="Google Shape;413;p11"/>
            <p:cNvSpPr/>
            <p:nvPr/>
          </p:nvSpPr>
          <p:spPr>
            <a:xfrm>
              <a:off x="8694603" y="4896865"/>
              <a:ext cx="57150" cy="114300"/>
            </a:xfrm>
            <a:custGeom>
              <a:avLst/>
              <a:gdLst/>
              <a:ahLst/>
              <a:cxnLst/>
              <a:rect l="l" t="t" r="r" b="b"/>
              <a:pathLst>
                <a:path w="57150" h="114300" extrusionOk="0">
                  <a:moveTo>
                    <a:pt x="36202" y="17717"/>
                  </a:moveTo>
                  <a:cubicBezTo>
                    <a:pt x="35726" y="21526"/>
                    <a:pt x="34106" y="46958"/>
                    <a:pt x="35535" y="53721"/>
                  </a:cubicBezTo>
                  <a:cubicBezTo>
                    <a:pt x="37059" y="60389"/>
                    <a:pt x="40297" y="77724"/>
                    <a:pt x="43536" y="82391"/>
                  </a:cubicBezTo>
                  <a:cubicBezTo>
                    <a:pt x="46680" y="87154"/>
                    <a:pt x="53347" y="102108"/>
                    <a:pt x="55823" y="105918"/>
                  </a:cubicBezTo>
                  <a:cubicBezTo>
                    <a:pt x="58395" y="109728"/>
                    <a:pt x="59633" y="115919"/>
                    <a:pt x="53442" y="115824"/>
                  </a:cubicBezTo>
                  <a:cubicBezTo>
                    <a:pt x="47346" y="115729"/>
                    <a:pt x="36773" y="113252"/>
                    <a:pt x="34963" y="112681"/>
                  </a:cubicBezTo>
                  <a:cubicBezTo>
                    <a:pt x="33154" y="112109"/>
                    <a:pt x="31249" y="105918"/>
                    <a:pt x="31154" y="103632"/>
                  </a:cubicBezTo>
                  <a:cubicBezTo>
                    <a:pt x="31058" y="101346"/>
                    <a:pt x="28391" y="99822"/>
                    <a:pt x="27248" y="100679"/>
                  </a:cubicBezTo>
                  <a:cubicBezTo>
                    <a:pt x="26010" y="101537"/>
                    <a:pt x="21629" y="102870"/>
                    <a:pt x="21247" y="98869"/>
                  </a:cubicBezTo>
                  <a:cubicBezTo>
                    <a:pt x="20771" y="94964"/>
                    <a:pt x="21343" y="76581"/>
                    <a:pt x="16580" y="62674"/>
                  </a:cubicBezTo>
                  <a:cubicBezTo>
                    <a:pt x="11913" y="48768"/>
                    <a:pt x="6008" y="28575"/>
                    <a:pt x="4484" y="23908"/>
                  </a:cubicBezTo>
                  <a:cubicBezTo>
                    <a:pt x="2864" y="19241"/>
                    <a:pt x="-1708" y="17145"/>
                    <a:pt x="674" y="9811"/>
                  </a:cubicBezTo>
                  <a:cubicBezTo>
                    <a:pt x="1817" y="6286"/>
                    <a:pt x="3436" y="3143"/>
                    <a:pt x="4769" y="667"/>
                  </a:cubicBezTo>
                  <a:cubicBezTo>
                    <a:pt x="4769" y="667"/>
                    <a:pt x="4769" y="762"/>
                    <a:pt x="4769" y="762"/>
                  </a:cubicBezTo>
                  <a:cubicBezTo>
                    <a:pt x="4865" y="476"/>
                    <a:pt x="5055" y="286"/>
                    <a:pt x="5150" y="0"/>
                  </a:cubicBezTo>
                  <a:lnTo>
                    <a:pt x="37155" y="14192"/>
                  </a:lnTo>
                  <a:cubicBezTo>
                    <a:pt x="36678" y="15621"/>
                    <a:pt x="36297" y="16954"/>
                    <a:pt x="36202" y="17717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4" name="Google Shape;414;p11"/>
            <p:cNvSpPr/>
            <p:nvPr/>
          </p:nvSpPr>
          <p:spPr>
            <a:xfrm>
              <a:off x="9054633" y="466769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65" y="7206"/>
                  </a:moveTo>
                  <a:cubicBezTo>
                    <a:pt x="11074" y="4800"/>
                    <a:pt x="23068" y="2406"/>
                    <a:pt x="33865" y="0"/>
                  </a:cubicBezTo>
                  <a:cubicBezTo>
                    <a:pt x="29065" y="7206"/>
                    <a:pt x="23068" y="15597"/>
                    <a:pt x="17071" y="24000"/>
                  </a:cubicBezTo>
                  <a:cubicBezTo>
                    <a:pt x="1461" y="48000"/>
                    <a:pt x="-932" y="28800"/>
                    <a:pt x="265" y="7206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15" name="Google Shape;415;p11"/>
          <p:cNvGrpSpPr/>
          <p:nvPr/>
        </p:nvGrpSpPr>
        <p:grpSpPr>
          <a:xfrm>
            <a:off x="5606449" y="1274870"/>
            <a:ext cx="226067" cy="243985"/>
            <a:chOff x="1603882" y="4562823"/>
            <a:chExt cx="486283" cy="524828"/>
          </a:xfrm>
        </p:grpSpPr>
        <p:sp>
          <p:nvSpPr>
            <p:cNvPr id="416" name="Google Shape;416;p11"/>
            <p:cNvSpPr/>
            <p:nvPr/>
          </p:nvSpPr>
          <p:spPr>
            <a:xfrm>
              <a:off x="1784031" y="4685886"/>
              <a:ext cx="209550" cy="152400"/>
            </a:xfrm>
            <a:custGeom>
              <a:avLst/>
              <a:gdLst/>
              <a:ahLst/>
              <a:cxnLst/>
              <a:rect l="l" t="t" r="r" b="b"/>
              <a:pathLst>
                <a:path w="209550" h="152400" extrusionOk="0">
                  <a:moveTo>
                    <a:pt x="210122" y="157258"/>
                  </a:moveTo>
                  <a:lnTo>
                    <a:pt x="0" y="22098"/>
                  </a:lnTo>
                  <a:cubicBezTo>
                    <a:pt x="8096" y="20288"/>
                    <a:pt x="22384" y="19241"/>
                    <a:pt x="22384" y="19241"/>
                  </a:cubicBezTo>
                  <a:lnTo>
                    <a:pt x="17717" y="15716"/>
                  </a:lnTo>
                  <a:cubicBezTo>
                    <a:pt x="19812" y="15145"/>
                    <a:pt x="34957" y="14002"/>
                    <a:pt x="34957" y="14002"/>
                  </a:cubicBezTo>
                  <a:lnTo>
                    <a:pt x="33814" y="11621"/>
                  </a:lnTo>
                  <a:cubicBezTo>
                    <a:pt x="40195" y="11621"/>
                    <a:pt x="42482" y="12764"/>
                    <a:pt x="53150" y="16859"/>
                  </a:cubicBezTo>
                  <a:cubicBezTo>
                    <a:pt x="63722" y="20860"/>
                    <a:pt x="72962" y="17050"/>
                    <a:pt x="80677" y="14478"/>
                  </a:cubicBezTo>
                  <a:cubicBezTo>
                    <a:pt x="88487" y="11906"/>
                    <a:pt x="91250" y="10954"/>
                    <a:pt x="101156" y="7620"/>
                  </a:cubicBezTo>
                  <a:cubicBezTo>
                    <a:pt x="111062" y="4286"/>
                    <a:pt x="120968" y="1715"/>
                    <a:pt x="123063" y="286"/>
                  </a:cubicBezTo>
                  <a:cubicBezTo>
                    <a:pt x="123158" y="191"/>
                    <a:pt x="123158" y="95"/>
                    <a:pt x="123349" y="0"/>
                  </a:cubicBezTo>
                  <a:lnTo>
                    <a:pt x="210598" y="157067"/>
                  </a:lnTo>
                  <a:lnTo>
                    <a:pt x="210122" y="157258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7" name="Google Shape;417;p11"/>
            <p:cNvSpPr/>
            <p:nvPr/>
          </p:nvSpPr>
          <p:spPr>
            <a:xfrm>
              <a:off x="1994629" y="484190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4400"/>
                  </a:moveTo>
                  <a:lnTo>
                    <a:pt x="31194" y="0"/>
                  </a:lnTo>
                  <a:cubicBezTo>
                    <a:pt x="24000" y="9600"/>
                    <a:pt x="18003" y="18003"/>
                    <a:pt x="11994" y="27603"/>
                  </a:cubicBezTo>
                  <a:lnTo>
                    <a:pt x="3603" y="22803"/>
                  </a:lnTo>
                  <a:lnTo>
                    <a:pt x="0" y="14400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8" name="Google Shape;418;p11"/>
            <p:cNvSpPr/>
            <p:nvPr/>
          </p:nvSpPr>
          <p:spPr>
            <a:xfrm>
              <a:off x="1994153" y="484304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00" y="8403"/>
                  </a:moveTo>
                  <a:lnTo>
                    <a:pt x="0" y="1197"/>
                  </a:lnTo>
                  <a:lnTo>
                    <a:pt x="599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19" name="Google Shape;419;p11"/>
            <p:cNvSpPr/>
            <p:nvPr/>
          </p:nvSpPr>
          <p:spPr>
            <a:xfrm>
              <a:off x="1907380" y="4685315"/>
              <a:ext cx="142875" cy="152400"/>
            </a:xfrm>
            <a:custGeom>
              <a:avLst/>
              <a:gdLst/>
              <a:ahLst/>
              <a:cxnLst/>
              <a:rect l="l" t="t" r="r" b="b"/>
              <a:pathLst>
                <a:path w="142875" h="152400" extrusionOk="0">
                  <a:moveTo>
                    <a:pt x="0" y="667"/>
                  </a:moveTo>
                  <a:cubicBezTo>
                    <a:pt x="191" y="476"/>
                    <a:pt x="381" y="286"/>
                    <a:pt x="571" y="0"/>
                  </a:cubicBezTo>
                  <a:lnTo>
                    <a:pt x="148590" y="2667"/>
                  </a:lnTo>
                  <a:cubicBezTo>
                    <a:pt x="147447" y="2858"/>
                    <a:pt x="146590" y="3048"/>
                    <a:pt x="146590" y="3048"/>
                  </a:cubicBezTo>
                  <a:cubicBezTo>
                    <a:pt x="146590" y="3048"/>
                    <a:pt x="146399" y="14097"/>
                    <a:pt x="148019" y="23813"/>
                  </a:cubicBezTo>
                  <a:cubicBezTo>
                    <a:pt x="149733" y="33433"/>
                    <a:pt x="144018" y="41243"/>
                    <a:pt x="140208" y="49530"/>
                  </a:cubicBezTo>
                  <a:cubicBezTo>
                    <a:pt x="136398" y="57817"/>
                    <a:pt x="138303" y="61341"/>
                    <a:pt x="137636" y="72866"/>
                  </a:cubicBezTo>
                  <a:cubicBezTo>
                    <a:pt x="136874" y="84392"/>
                    <a:pt x="129349" y="103537"/>
                    <a:pt x="122015" y="116491"/>
                  </a:cubicBezTo>
                  <a:cubicBezTo>
                    <a:pt x="114681" y="129540"/>
                    <a:pt x="104299" y="137922"/>
                    <a:pt x="95345" y="149257"/>
                  </a:cubicBezTo>
                  <a:cubicBezTo>
                    <a:pt x="92773" y="152495"/>
                    <a:pt x="90964" y="154781"/>
                    <a:pt x="89535" y="156686"/>
                  </a:cubicBezTo>
                  <a:lnTo>
                    <a:pt x="87058" y="157829"/>
                  </a:lnTo>
                  <a:lnTo>
                    <a:pt x="0" y="667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0" name="Google Shape;420;p11"/>
            <p:cNvSpPr/>
            <p:nvPr/>
          </p:nvSpPr>
          <p:spPr>
            <a:xfrm>
              <a:off x="1907856" y="4562823"/>
              <a:ext cx="180975" cy="123825"/>
            </a:xfrm>
            <a:custGeom>
              <a:avLst/>
              <a:gdLst/>
              <a:ahLst/>
              <a:cxnLst/>
              <a:rect l="l" t="t" r="r" b="b"/>
              <a:pathLst>
                <a:path w="180975" h="123825" extrusionOk="0">
                  <a:moveTo>
                    <a:pt x="1333" y="116777"/>
                  </a:moveTo>
                  <a:cubicBezTo>
                    <a:pt x="1810" y="114872"/>
                    <a:pt x="3429" y="112586"/>
                    <a:pt x="5144" y="109442"/>
                  </a:cubicBezTo>
                  <a:cubicBezTo>
                    <a:pt x="6763" y="106394"/>
                    <a:pt x="9620" y="104013"/>
                    <a:pt x="13621" y="96965"/>
                  </a:cubicBezTo>
                  <a:cubicBezTo>
                    <a:pt x="17621" y="89916"/>
                    <a:pt x="22765" y="85439"/>
                    <a:pt x="25622" y="82296"/>
                  </a:cubicBezTo>
                  <a:cubicBezTo>
                    <a:pt x="28480" y="79248"/>
                    <a:pt x="33623" y="76391"/>
                    <a:pt x="41434" y="65818"/>
                  </a:cubicBezTo>
                  <a:cubicBezTo>
                    <a:pt x="49149" y="55150"/>
                    <a:pt x="58198" y="53531"/>
                    <a:pt x="64960" y="50959"/>
                  </a:cubicBezTo>
                  <a:cubicBezTo>
                    <a:pt x="71819" y="48387"/>
                    <a:pt x="86201" y="37529"/>
                    <a:pt x="90869" y="35338"/>
                  </a:cubicBezTo>
                  <a:cubicBezTo>
                    <a:pt x="95631" y="33242"/>
                    <a:pt x="102203" y="30671"/>
                    <a:pt x="106204" y="29908"/>
                  </a:cubicBezTo>
                  <a:cubicBezTo>
                    <a:pt x="110204" y="29147"/>
                    <a:pt x="111347" y="28194"/>
                    <a:pt x="114681" y="27051"/>
                  </a:cubicBezTo>
                  <a:cubicBezTo>
                    <a:pt x="118015" y="25908"/>
                    <a:pt x="121729" y="24479"/>
                    <a:pt x="121729" y="24479"/>
                  </a:cubicBezTo>
                  <a:cubicBezTo>
                    <a:pt x="121729" y="24479"/>
                    <a:pt x="116586" y="24289"/>
                    <a:pt x="113728" y="24955"/>
                  </a:cubicBezTo>
                  <a:cubicBezTo>
                    <a:pt x="110966" y="25622"/>
                    <a:pt x="110204" y="27051"/>
                    <a:pt x="103632" y="26384"/>
                  </a:cubicBezTo>
                  <a:cubicBezTo>
                    <a:pt x="97060" y="25622"/>
                    <a:pt x="97060" y="20003"/>
                    <a:pt x="97060" y="20003"/>
                  </a:cubicBezTo>
                  <a:cubicBezTo>
                    <a:pt x="95822" y="18383"/>
                    <a:pt x="94678" y="12668"/>
                    <a:pt x="97060" y="12954"/>
                  </a:cubicBezTo>
                  <a:cubicBezTo>
                    <a:pt x="99346" y="13145"/>
                    <a:pt x="101537" y="12002"/>
                    <a:pt x="101537" y="12002"/>
                  </a:cubicBezTo>
                  <a:cubicBezTo>
                    <a:pt x="103442" y="12478"/>
                    <a:pt x="106966" y="11049"/>
                    <a:pt x="114300" y="5906"/>
                  </a:cubicBezTo>
                  <a:cubicBezTo>
                    <a:pt x="121634" y="762"/>
                    <a:pt x="127540" y="0"/>
                    <a:pt x="130778" y="0"/>
                  </a:cubicBezTo>
                  <a:cubicBezTo>
                    <a:pt x="134112" y="0"/>
                    <a:pt x="137636" y="476"/>
                    <a:pt x="143923" y="3048"/>
                  </a:cubicBezTo>
                  <a:cubicBezTo>
                    <a:pt x="150304" y="5620"/>
                    <a:pt x="161163" y="19336"/>
                    <a:pt x="165164" y="25241"/>
                  </a:cubicBezTo>
                  <a:cubicBezTo>
                    <a:pt x="169164" y="31147"/>
                    <a:pt x="174403" y="39434"/>
                    <a:pt x="177927" y="42482"/>
                  </a:cubicBezTo>
                  <a:cubicBezTo>
                    <a:pt x="181451" y="45530"/>
                    <a:pt x="182404" y="46006"/>
                    <a:pt x="182404" y="50673"/>
                  </a:cubicBezTo>
                  <a:cubicBezTo>
                    <a:pt x="182404" y="55436"/>
                    <a:pt x="179070" y="56769"/>
                    <a:pt x="179070" y="56769"/>
                  </a:cubicBezTo>
                  <a:cubicBezTo>
                    <a:pt x="179070" y="56769"/>
                    <a:pt x="181642" y="60579"/>
                    <a:pt x="184023" y="64103"/>
                  </a:cubicBezTo>
                  <a:cubicBezTo>
                    <a:pt x="186404" y="67628"/>
                    <a:pt x="184690" y="71152"/>
                    <a:pt x="184690" y="71152"/>
                  </a:cubicBezTo>
                  <a:cubicBezTo>
                    <a:pt x="185833" y="75152"/>
                    <a:pt x="181356" y="73819"/>
                    <a:pt x="179070" y="73533"/>
                  </a:cubicBezTo>
                  <a:cubicBezTo>
                    <a:pt x="176689" y="73343"/>
                    <a:pt x="172212" y="71152"/>
                    <a:pt x="167259" y="70390"/>
                  </a:cubicBezTo>
                  <a:cubicBezTo>
                    <a:pt x="162306" y="69723"/>
                    <a:pt x="160877" y="73533"/>
                    <a:pt x="160877" y="73533"/>
                  </a:cubicBezTo>
                  <a:cubicBezTo>
                    <a:pt x="160877" y="73533"/>
                    <a:pt x="162592" y="74962"/>
                    <a:pt x="163925" y="76295"/>
                  </a:cubicBezTo>
                  <a:cubicBezTo>
                    <a:pt x="165354" y="77724"/>
                    <a:pt x="167450" y="79629"/>
                    <a:pt x="169354" y="83344"/>
                  </a:cubicBezTo>
                  <a:cubicBezTo>
                    <a:pt x="171260" y="87154"/>
                    <a:pt x="172212" y="89916"/>
                    <a:pt x="172212" y="96584"/>
                  </a:cubicBezTo>
                  <a:cubicBezTo>
                    <a:pt x="172212" y="103156"/>
                    <a:pt x="168402" y="108395"/>
                    <a:pt x="167259" y="110966"/>
                  </a:cubicBezTo>
                  <a:cubicBezTo>
                    <a:pt x="166116" y="113538"/>
                    <a:pt x="165164" y="114967"/>
                    <a:pt x="163925" y="116396"/>
                  </a:cubicBezTo>
                  <a:cubicBezTo>
                    <a:pt x="162687" y="117824"/>
                    <a:pt x="159925" y="118777"/>
                    <a:pt x="155924" y="121634"/>
                  </a:cubicBezTo>
                  <a:cubicBezTo>
                    <a:pt x="153352" y="123444"/>
                    <a:pt x="150114" y="124397"/>
                    <a:pt x="148019" y="124873"/>
                  </a:cubicBezTo>
                  <a:lnTo>
                    <a:pt x="0" y="122206"/>
                  </a:lnTo>
                  <a:cubicBezTo>
                    <a:pt x="1143" y="120777"/>
                    <a:pt x="952" y="118301"/>
                    <a:pt x="1333" y="116777"/>
                  </a:cubicBezTo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1" name="Google Shape;421;p11"/>
            <p:cNvSpPr/>
            <p:nvPr/>
          </p:nvSpPr>
          <p:spPr>
            <a:xfrm>
              <a:off x="1603882" y="4567276"/>
              <a:ext cx="152400" cy="285750"/>
            </a:xfrm>
            <a:custGeom>
              <a:avLst/>
              <a:gdLst/>
              <a:ahLst/>
              <a:cxnLst/>
              <a:rect l="l" t="t" r="r" b="b"/>
              <a:pathLst>
                <a:path w="152400" h="285750" extrusionOk="0">
                  <a:moveTo>
                    <a:pt x="102140" y="283678"/>
                  </a:moveTo>
                  <a:cubicBezTo>
                    <a:pt x="97854" y="282916"/>
                    <a:pt x="92043" y="274058"/>
                    <a:pt x="92043" y="274058"/>
                  </a:cubicBezTo>
                  <a:cubicBezTo>
                    <a:pt x="91091" y="277392"/>
                    <a:pt x="84519" y="269867"/>
                    <a:pt x="84519" y="269867"/>
                  </a:cubicBezTo>
                  <a:cubicBezTo>
                    <a:pt x="83376" y="271010"/>
                    <a:pt x="74613" y="269676"/>
                    <a:pt x="74613" y="269676"/>
                  </a:cubicBezTo>
                  <a:lnTo>
                    <a:pt x="79756" y="265866"/>
                  </a:lnTo>
                  <a:cubicBezTo>
                    <a:pt x="79756" y="265866"/>
                    <a:pt x="78613" y="265866"/>
                    <a:pt x="74136" y="265390"/>
                  </a:cubicBezTo>
                  <a:cubicBezTo>
                    <a:pt x="69660" y="264914"/>
                    <a:pt x="68326" y="258627"/>
                    <a:pt x="68326" y="258627"/>
                  </a:cubicBezTo>
                  <a:cubicBezTo>
                    <a:pt x="61278" y="258342"/>
                    <a:pt x="48038" y="253674"/>
                    <a:pt x="48038" y="253674"/>
                  </a:cubicBezTo>
                  <a:cubicBezTo>
                    <a:pt x="53753" y="253389"/>
                    <a:pt x="59849" y="244245"/>
                    <a:pt x="56801" y="243292"/>
                  </a:cubicBezTo>
                  <a:cubicBezTo>
                    <a:pt x="53753" y="242340"/>
                    <a:pt x="48038" y="237672"/>
                    <a:pt x="48038" y="237672"/>
                  </a:cubicBezTo>
                  <a:cubicBezTo>
                    <a:pt x="49943" y="237196"/>
                    <a:pt x="51848" y="232529"/>
                    <a:pt x="51848" y="232529"/>
                  </a:cubicBezTo>
                  <a:cubicBezTo>
                    <a:pt x="51848" y="232529"/>
                    <a:pt x="42894" y="236053"/>
                    <a:pt x="34608" y="234624"/>
                  </a:cubicBezTo>
                  <a:cubicBezTo>
                    <a:pt x="26416" y="233291"/>
                    <a:pt x="15558" y="225480"/>
                    <a:pt x="15558" y="225480"/>
                  </a:cubicBezTo>
                  <a:lnTo>
                    <a:pt x="23368" y="225957"/>
                  </a:lnTo>
                  <a:cubicBezTo>
                    <a:pt x="23368" y="225957"/>
                    <a:pt x="21082" y="224814"/>
                    <a:pt x="19368" y="221480"/>
                  </a:cubicBezTo>
                  <a:cubicBezTo>
                    <a:pt x="17748" y="218146"/>
                    <a:pt x="30417" y="207288"/>
                    <a:pt x="30417" y="207288"/>
                  </a:cubicBezTo>
                  <a:lnTo>
                    <a:pt x="25273" y="204716"/>
                  </a:lnTo>
                  <a:cubicBezTo>
                    <a:pt x="25273" y="204716"/>
                    <a:pt x="34989" y="201668"/>
                    <a:pt x="42228" y="197858"/>
                  </a:cubicBezTo>
                  <a:cubicBezTo>
                    <a:pt x="49562" y="194048"/>
                    <a:pt x="48324" y="189857"/>
                    <a:pt x="48324" y="189857"/>
                  </a:cubicBezTo>
                  <a:cubicBezTo>
                    <a:pt x="48324" y="189857"/>
                    <a:pt x="40513" y="187095"/>
                    <a:pt x="37465" y="185380"/>
                  </a:cubicBezTo>
                  <a:cubicBezTo>
                    <a:pt x="34417" y="183761"/>
                    <a:pt x="29274" y="172902"/>
                    <a:pt x="29274" y="168902"/>
                  </a:cubicBezTo>
                  <a:cubicBezTo>
                    <a:pt x="29274" y="164901"/>
                    <a:pt x="27369" y="165378"/>
                    <a:pt x="23844" y="166521"/>
                  </a:cubicBezTo>
                  <a:cubicBezTo>
                    <a:pt x="20320" y="167664"/>
                    <a:pt x="16605" y="164616"/>
                    <a:pt x="14891" y="164616"/>
                  </a:cubicBezTo>
                  <a:cubicBezTo>
                    <a:pt x="13272" y="164616"/>
                    <a:pt x="8509" y="163473"/>
                    <a:pt x="5271" y="163473"/>
                  </a:cubicBezTo>
                  <a:cubicBezTo>
                    <a:pt x="2032" y="163473"/>
                    <a:pt x="603" y="159948"/>
                    <a:pt x="32" y="154995"/>
                  </a:cubicBezTo>
                  <a:cubicBezTo>
                    <a:pt x="-444" y="150042"/>
                    <a:pt x="4509" y="148804"/>
                    <a:pt x="9081" y="146709"/>
                  </a:cubicBezTo>
                  <a:cubicBezTo>
                    <a:pt x="13557" y="144613"/>
                    <a:pt x="10319" y="143184"/>
                    <a:pt x="8604" y="143661"/>
                  </a:cubicBezTo>
                  <a:cubicBezTo>
                    <a:pt x="6890" y="144137"/>
                    <a:pt x="2699" y="142899"/>
                    <a:pt x="2699" y="142899"/>
                  </a:cubicBezTo>
                  <a:cubicBezTo>
                    <a:pt x="-2254" y="133659"/>
                    <a:pt x="10986" y="122610"/>
                    <a:pt x="10986" y="122610"/>
                  </a:cubicBezTo>
                  <a:cubicBezTo>
                    <a:pt x="6699" y="118896"/>
                    <a:pt x="14700" y="111371"/>
                    <a:pt x="14700" y="111371"/>
                  </a:cubicBezTo>
                  <a:cubicBezTo>
                    <a:pt x="14700" y="111371"/>
                    <a:pt x="16796" y="112038"/>
                    <a:pt x="10033" y="109466"/>
                  </a:cubicBezTo>
                  <a:cubicBezTo>
                    <a:pt x="3175" y="106894"/>
                    <a:pt x="7461" y="102322"/>
                    <a:pt x="10986" y="101465"/>
                  </a:cubicBezTo>
                  <a:cubicBezTo>
                    <a:pt x="14510" y="100512"/>
                    <a:pt x="14224" y="96988"/>
                    <a:pt x="14224" y="96988"/>
                  </a:cubicBezTo>
                  <a:cubicBezTo>
                    <a:pt x="11843" y="93750"/>
                    <a:pt x="3842" y="90702"/>
                    <a:pt x="3842" y="90702"/>
                  </a:cubicBezTo>
                  <a:cubicBezTo>
                    <a:pt x="4699" y="86511"/>
                    <a:pt x="16320" y="87654"/>
                    <a:pt x="17558" y="86511"/>
                  </a:cubicBezTo>
                  <a:cubicBezTo>
                    <a:pt x="18701" y="85272"/>
                    <a:pt x="18510" y="78700"/>
                    <a:pt x="17558" y="75176"/>
                  </a:cubicBezTo>
                  <a:cubicBezTo>
                    <a:pt x="16605" y="71652"/>
                    <a:pt x="20320" y="73080"/>
                    <a:pt x="21558" y="73271"/>
                  </a:cubicBezTo>
                  <a:cubicBezTo>
                    <a:pt x="22797" y="73461"/>
                    <a:pt x="22511" y="72509"/>
                    <a:pt x="22035" y="70223"/>
                  </a:cubicBezTo>
                  <a:cubicBezTo>
                    <a:pt x="21558" y="67842"/>
                    <a:pt x="25273" y="65175"/>
                    <a:pt x="25273" y="65175"/>
                  </a:cubicBezTo>
                  <a:lnTo>
                    <a:pt x="20606" y="63555"/>
                  </a:lnTo>
                  <a:cubicBezTo>
                    <a:pt x="16796" y="58412"/>
                    <a:pt x="27464" y="55840"/>
                    <a:pt x="27464" y="55840"/>
                  </a:cubicBezTo>
                  <a:cubicBezTo>
                    <a:pt x="26226" y="49649"/>
                    <a:pt x="36417" y="52221"/>
                    <a:pt x="36608" y="50125"/>
                  </a:cubicBezTo>
                  <a:cubicBezTo>
                    <a:pt x="36894" y="48030"/>
                    <a:pt x="42799" y="45839"/>
                    <a:pt x="42799" y="45839"/>
                  </a:cubicBezTo>
                  <a:cubicBezTo>
                    <a:pt x="40608" y="43553"/>
                    <a:pt x="38513" y="35742"/>
                    <a:pt x="38513" y="35742"/>
                  </a:cubicBezTo>
                  <a:cubicBezTo>
                    <a:pt x="37084" y="30599"/>
                    <a:pt x="49562" y="24217"/>
                    <a:pt x="49562" y="24217"/>
                  </a:cubicBezTo>
                  <a:cubicBezTo>
                    <a:pt x="49562" y="24217"/>
                    <a:pt x="45085" y="21550"/>
                    <a:pt x="45752" y="13835"/>
                  </a:cubicBezTo>
                  <a:cubicBezTo>
                    <a:pt x="46514" y="6120"/>
                    <a:pt x="55944" y="11454"/>
                    <a:pt x="55944" y="11454"/>
                  </a:cubicBezTo>
                  <a:cubicBezTo>
                    <a:pt x="53372" y="9549"/>
                    <a:pt x="54324" y="4881"/>
                    <a:pt x="54324" y="4881"/>
                  </a:cubicBezTo>
                  <a:cubicBezTo>
                    <a:pt x="59563" y="405"/>
                    <a:pt x="79566" y="17835"/>
                    <a:pt x="79566" y="17835"/>
                  </a:cubicBezTo>
                  <a:cubicBezTo>
                    <a:pt x="79566" y="17835"/>
                    <a:pt x="80328" y="8691"/>
                    <a:pt x="79566" y="3453"/>
                  </a:cubicBezTo>
                  <a:cubicBezTo>
                    <a:pt x="78899" y="-1786"/>
                    <a:pt x="80994" y="-357"/>
                    <a:pt x="83852" y="3072"/>
                  </a:cubicBezTo>
                  <a:cubicBezTo>
                    <a:pt x="86614" y="6310"/>
                    <a:pt x="93472" y="29170"/>
                    <a:pt x="93472" y="29170"/>
                  </a:cubicBezTo>
                  <a:cubicBezTo>
                    <a:pt x="97473" y="17359"/>
                    <a:pt x="104521" y="36028"/>
                    <a:pt x="111665" y="46410"/>
                  </a:cubicBezTo>
                  <a:cubicBezTo>
                    <a:pt x="118713" y="56793"/>
                    <a:pt x="122047" y="88892"/>
                    <a:pt x="122714" y="94512"/>
                  </a:cubicBezTo>
                  <a:cubicBezTo>
                    <a:pt x="123476" y="100131"/>
                    <a:pt x="124619" y="107466"/>
                    <a:pt x="126048" y="110514"/>
                  </a:cubicBezTo>
                  <a:cubicBezTo>
                    <a:pt x="127476" y="113562"/>
                    <a:pt x="127000" y="120420"/>
                    <a:pt x="127000" y="125087"/>
                  </a:cubicBezTo>
                  <a:cubicBezTo>
                    <a:pt x="127000" y="129754"/>
                    <a:pt x="131477" y="136422"/>
                    <a:pt x="131477" y="136422"/>
                  </a:cubicBezTo>
                  <a:cubicBezTo>
                    <a:pt x="131477" y="136422"/>
                    <a:pt x="135001" y="138803"/>
                    <a:pt x="138335" y="140422"/>
                  </a:cubicBezTo>
                  <a:cubicBezTo>
                    <a:pt x="141669" y="142041"/>
                    <a:pt x="147098" y="145566"/>
                    <a:pt x="153194" y="145566"/>
                  </a:cubicBezTo>
                  <a:cubicBezTo>
                    <a:pt x="153575" y="145566"/>
                    <a:pt x="154051" y="145566"/>
                    <a:pt x="154432" y="145470"/>
                  </a:cubicBezTo>
                  <a:lnTo>
                    <a:pt x="104140" y="285774"/>
                  </a:lnTo>
                  <a:cubicBezTo>
                    <a:pt x="103759" y="284726"/>
                    <a:pt x="103188" y="283869"/>
                    <a:pt x="102140" y="283678"/>
                  </a:cubicBezTo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2" name="Google Shape;422;p11"/>
            <p:cNvSpPr/>
            <p:nvPr/>
          </p:nvSpPr>
          <p:spPr>
            <a:xfrm>
              <a:off x="1844229" y="498849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97" y="3603"/>
                  </a:moveTo>
                  <a:cubicBezTo>
                    <a:pt x="3603" y="2406"/>
                    <a:pt x="2406" y="1197"/>
                    <a:pt x="0" y="0"/>
                  </a:cubicBezTo>
                  <a:lnTo>
                    <a:pt x="5997" y="3603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3" name="Google Shape;423;p11"/>
            <p:cNvSpPr/>
            <p:nvPr/>
          </p:nvSpPr>
          <p:spPr>
            <a:xfrm>
              <a:off x="1994915" y="484371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403" y="4800"/>
                  </a:moveTo>
                  <a:cubicBezTo>
                    <a:pt x="7206" y="5997"/>
                    <a:pt x="7206" y="7206"/>
                    <a:pt x="5997" y="9600"/>
                  </a:cubicBezTo>
                  <a:lnTo>
                    <a:pt x="0" y="0"/>
                  </a:lnTo>
                  <a:lnTo>
                    <a:pt x="8403" y="4800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4" name="Google Shape;424;p11"/>
            <p:cNvSpPr/>
            <p:nvPr/>
          </p:nvSpPr>
          <p:spPr>
            <a:xfrm>
              <a:off x="1772030" y="4843049"/>
              <a:ext cx="219075" cy="142875"/>
            </a:xfrm>
            <a:custGeom>
              <a:avLst/>
              <a:gdLst/>
              <a:ahLst/>
              <a:cxnLst/>
              <a:rect l="l" t="t" r="r" b="b"/>
              <a:pathLst>
                <a:path w="219075" h="142875" extrusionOk="0">
                  <a:moveTo>
                    <a:pt x="84677" y="151257"/>
                  </a:moveTo>
                  <a:cubicBezTo>
                    <a:pt x="84677" y="151257"/>
                    <a:pt x="77534" y="148685"/>
                    <a:pt x="72676" y="145733"/>
                  </a:cubicBezTo>
                  <a:lnTo>
                    <a:pt x="72200" y="145447"/>
                  </a:lnTo>
                  <a:cubicBezTo>
                    <a:pt x="70580" y="144494"/>
                    <a:pt x="69342" y="143447"/>
                    <a:pt x="68580" y="142494"/>
                  </a:cubicBezTo>
                  <a:cubicBezTo>
                    <a:pt x="68580" y="142494"/>
                    <a:pt x="68771" y="142970"/>
                    <a:pt x="69056" y="143637"/>
                  </a:cubicBezTo>
                  <a:lnTo>
                    <a:pt x="46958" y="130493"/>
                  </a:lnTo>
                  <a:cubicBezTo>
                    <a:pt x="42482" y="130016"/>
                    <a:pt x="33338" y="125730"/>
                    <a:pt x="33338" y="125730"/>
                  </a:cubicBezTo>
                  <a:lnTo>
                    <a:pt x="36576" y="123634"/>
                  </a:lnTo>
                  <a:cubicBezTo>
                    <a:pt x="30480" y="124301"/>
                    <a:pt x="20288" y="120110"/>
                    <a:pt x="20288" y="120110"/>
                  </a:cubicBezTo>
                  <a:cubicBezTo>
                    <a:pt x="21241" y="120110"/>
                    <a:pt x="26384" y="117062"/>
                    <a:pt x="26384" y="117062"/>
                  </a:cubicBezTo>
                  <a:cubicBezTo>
                    <a:pt x="18574" y="117920"/>
                    <a:pt x="11811" y="113443"/>
                    <a:pt x="11811" y="113443"/>
                  </a:cubicBezTo>
                  <a:cubicBezTo>
                    <a:pt x="14383" y="114205"/>
                    <a:pt x="22193" y="109919"/>
                    <a:pt x="22193" y="109919"/>
                  </a:cubicBezTo>
                  <a:cubicBezTo>
                    <a:pt x="17526" y="112490"/>
                    <a:pt x="15811" y="108776"/>
                    <a:pt x="7810" y="104013"/>
                  </a:cubicBezTo>
                  <a:cubicBezTo>
                    <a:pt x="4286" y="102013"/>
                    <a:pt x="1810" y="101060"/>
                    <a:pt x="0" y="100298"/>
                  </a:cubicBezTo>
                  <a:lnTo>
                    <a:pt x="222218" y="0"/>
                  </a:lnTo>
                  <a:lnTo>
                    <a:pt x="222980" y="476"/>
                  </a:lnTo>
                  <a:lnTo>
                    <a:pt x="223361" y="1238"/>
                  </a:lnTo>
                  <a:cubicBezTo>
                    <a:pt x="221075" y="4763"/>
                    <a:pt x="219647" y="8192"/>
                    <a:pt x="215932" y="16954"/>
                  </a:cubicBezTo>
                  <a:cubicBezTo>
                    <a:pt x="209550" y="32004"/>
                    <a:pt x="186500" y="47530"/>
                    <a:pt x="173736" y="57531"/>
                  </a:cubicBezTo>
                  <a:cubicBezTo>
                    <a:pt x="160973" y="67437"/>
                    <a:pt x="159353" y="69247"/>
                    <a:pt x="146399" y="80201"/>
                  </a:cubicBezTo>
                  <a:cubicBezTo>
                    <a:pt x="133445" y="90964"/>
                    <a:pt x="132302" y="96203"/>
                    <a:pt x="128969" y="103537"/>
                  </a:cubicBezTo>
                  <a:cubicBezTo>
                    <a:pt x="125730" y="110871"/>
                    <a:pt x="123730" y="118396"/>
                    <a:pt x="123539" y="122873"/>
                  </a:cubicBezTo>
                  <a:cubicBezTo>
                    <a:pt x="123349" y="127349"/>
                    <a:pt x="118586" y="137255"/>
                    <a:pt x="115538" y="141732"/>
                  </a:cubicBezTo>
                  <a:cubicBezTo>
                    <a:pt x="112490" y="146209"/>
                    <a:pt x="108204" y="148876"/>
                    <a:pt x="108204" y="148876"/>
                  </a:cubicBezTo>
                  <a:cubicBezTo>
                    <a:pt x="108204" y="148876"/>
                    <a:pt x="108395" y="149352"/>
                    <a:pt x="108680" y="150019"/>
                  </a:cubicBezTo>
                  <a:lnTo>
                    <a:pt x="84868" y="151638"/>
                  </a:lnTo>
                  <a:lnTo>
                    <a:pt x="84677" y="151257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5" name="Google Shape;425;p11"/>
            <p:cNvSpPr/>
            <p:nvPr/>
          </p:nvSpPr>
          <p:spPr>
            <a:xfrm>
              <a:off x="1803187" y="4973351"/>
              <a:ext cx="171450" cy="114300"/>
            </a:xfrm>
            <a:custGeom>
              <a:avLst/>
              <a:gdLst/>
              <a:ahLst/>
              <a:cxnLst/>
              <a:rect l="l" t="t" r="r" b="b"/>
              <a:pathLst>
                <a:path w="171450" h="114300" extrusionOk="0">
                  <a:moveTo>
                    <a:pt x="122290" y="115729"/>
                  </a:moveTo>
                  <a:cubicBezTo>
                    <a:pt x="122290" y="115729"/>
                    <a:pt x="122100" y="117729"/>
                    <a:pt x="122100" y="119539"/>
                  </a:cubicBezTo>
                  <a:cubicBezTo>
                    <a:pt x="123243" y="119253"/>
                    <a:pt x="124386" y="118872"/>
                    <a:pt x="125529" y="118586"/>
                  </a:cubicBezTo>
                  <a:cubicBezTo>
                    <a:pt x="127624" y="115062"/>
                    <a:pt x="129148" y="112109"/>
                    <a:pt x="127053" y="109252"/>
                  </a:cubicBezTo>
                  <a:cubicBezTo>
                    <a:pt x="127053" y="109252"/>
                    <a:pt x="127720" y="105537"/>
                    <a:pt x="123052" y="102679"/>
                  </a:cubicBezTo>
                  <a:cubicBezTo>
                    <a:pt x="118290" y="99822"/>
                    <a:pt x="113813" y="95822"/>
                    <a:pt x="113813" y="95822"/>
                  </a:cubicBezTo>
                  <a:cubicBezTo>
                    <a:pt x="113813" y="95822"/>
                    <a:pt x="114099" y="92297"/>
                    <a:pt x="116480" y="92107"/>
                  </a:cubicBezTo>
                  <a:cubicBezTo>
                    <a:pt x="118861" y="91821"/>
                    <a:pt x="124291" y="91345"/>
                    <a:pt x="131053" y="90202"/>
                  </a:cubicBezTo>
                  <a:cubicBezTo>
                    <a:pt x="137911" y="88964"/>
                    <a:pt x="137435" y="88964"/>
                    <a:pt x="140674" y="89726"/>
                  </a:cubicBezTo>
                  <a:cubicBezTo>
                    <a:pt x="144007" y="90392"/>
                    <a:pt x="146770" y="89249"/>
                    <a:pt x="151532" y="87344"/>
                  </a:cubicBezTo>
                  <a:cubicBezTo>
                    <a:pt x="156199" y="85439"/>
                    <a:pt x="158104" y="84773"/>
                    <a:pt x="160771" y="84963"/>
                  </a:cubicBezTo>
                  <a:cubicBezTo>
                    <a:pt x="163343" y="85249"/>
                    <a:pt x="167344" y="83344"/>
                    <a:pt x="167344" y="83344"/>
                  </a:cubicBezTo>
                  <a:cubicBezTo>
                    <a:pt x="167344" y="83344"/>
                    <a:pt x="174202" y="82391"/>
                    <a:pt x="176297" y="82868"/>
                  </a:cubicBezTo>
                  <a:cubicBezTo>
                    <a:pt x="178393" y="83344"/>
                    <a:pt x="179631" y="81915"/>
                    <a:pt x="176107" y="80201"/>
                  </a:cubicBezTo>
                  <a:cubicBezTo>
                    <a:pt x="172487" y="78676"/>
                    <a:pt x="166391" y="77057"/>
                    <a:pt x="166391" y="77057"/>
                  </a:cubicBezTo>
                  <a:cubicBezTo>
                    <a:pt x="166391" y="77057"/>
                    <a:pt x="165439" y="75343"/>
                    <a:pt x="159343" y="77057"/>
                  </a:cubicBezTo>
                  <a:cubicBezTo>
                    <a:pt x="153151" y="78676"/>
                    <a:pt x="153723" y="78676"/>
                    <a:pt x="150199" y="78962"/>
                  </a:cubicBezTo>
                  <a:cubicBezTo>
                    <a:pt x="146579" y="79153"/>
                    <a:pt x="139054" y="79439"/>
                    <a:pt x="133435" y="79629"/>
                  </a:cubicBezTo>
                  <a:cubicBezTo>
                    <a:pt x="127720" y="79915"/>
                    <a:pt x="118099" y="77248"/>
                    <a:pt x="115813" y="76295"/>
                  </a:cubicBezTo>
                  <a:cubicBezTo>
                    <a:pt x="113432" y="75343"/>
                    <a:pt x="113432" y="74390"/>
                    <a:pt x="113432" y="74390"/>
                  </a:cubicBezTo>
                  <a:cubicBezTo>
                    <a:pt x="113432" y="74390"/>
                    <a:pt x="120290" y="65913"/>
                    <a:pt x="118576" y="63055"/>
                  </a:cubicBezTo>
                  <a:cubicBezTo>
                    <a:pt x="116956" y="60198"/>
                    <a:pt x="115051" y="59055"/>
                    <a:pt x="112194" y="60007"/>
                  </a:cubicBezTo>
                  <a:cubicBezTo>
                    <a:pt x="109336" y="60960"/>
                    <a:pt x="106574" y="66103"/>
                    <a:pt x="106574" y="66103"/>
                  </a:cubicBezTo>
                  <a:cubicBezTo>
                    <a:pt x="106574" y="66103"/>
                    <a:pt x="103717" y="67056"/>
                    <a:pt x="102383" y="65818"/>
                  </a:cubicBezTo>
                  <a:cubicBezTo>
                    <a:pt x="100954" y="64675"/>
                    <a:pt x="96001" y="57341"/>
                    <a:pt x="92477" y="51911"/>
                  </a:cubicBezTo>
                  <a:cubicBezTo>
                    <a:pt x="89334" y="47149"/>
                    <a:pt x="79809" y="24765"/>
                    <a:pt x="77618" y="19622"/>
                  </a:cubicBezTo>
                  <a:lnTo>
                    <a:pt x="53806" y="21241"/>
                  </a:lnTo>
                  <a:lnTo>
                    <a:pt x="62950" y="34766"/>
                  </a:lnTo>
                  <a:cubicBezTo>
                    <a:pt x="62950" y="34766"/>
                    <a:pt x="60854" y="34576"/>
                    <a:pt x="58282" y="34004"/>
                  </a:cubicBezTo>
                  <a:cubicBezTo>
                    <a:pt x="55711" y="33528"/>
                    <a:pt x="53996" y="35433"/>
                    <a:pt x="49329" y="36385"/>
                  </a:cubicBezTo>
                  <a:cubicBezTo>
                    <a:pt x="44566" y="37338"/>
                    <a:pt x="45995" y="35909"/>
                    <a:pt x="45995" y="34195"/>
                  </a:cubicBezTo>
                  <a:cubicBezTo>
                    <a:pt x="45995" y="32861"/>
                    <a:pt x="39709" y="17431"/>
                    <a:pt x="37994" y="13145"/>
                  </a:cubicBezTo>
                  <a:lnTo>
                    <a:pt x="15801" y="0"/>
                  </a:lnTo>
                  <a:cubicBezTo>
                    <a:pt x="15801" y="0"/>
                    <a:pt x="18373" y="8001"/>
                    <a:pt x="18658" y="10573"/>
                  </a:cubicBezTo>
                  <a:cubicBezTo>
                    <a:pt x="18849" y="13145"/>
                    <a:pt x="14848" y="16669"/>
                    <a:pt x="18658" y="18098"/>
                  </a:cubicBezTo>
                  <a:cubicBezTo>
                    <a:pt x="22373" y="19526"/>
                    <a:pt x="21230" y="19241"/>
                    <a:pt x="21230" y="19241"/>
                  </a:cubicBezTo>
                  <a:cubicBezTo>
                    <a:pt x="21230" y="19241"/>
                    <a:pt x="24278" y="28861"/>
                    <a:pt x="21230" y="32671"/>
                  </a:cubicBezTo>
                  <a:cubicBezTo>
                    <a:pt x="18182" y="36481"/>
                    <a:pt x="6371" y="45625"/>
                    <a:pt x="6371" y="45625"/>
                  </a:cubicBezTo>
                  <a:lnTo>
                    <a:pt x="751" y="52006"/>
                  </a:lnTo>
                  <a:cubicBezTo>
                    <a:pt x="751" y="52006"/>
                    <a:pt x="-2106" y="57245"/>
                    <a:pt x="3323" y="54769"/>
                  </a:cubicBezTo>
                  <a:cubicBezTo>
                    <a:pt x="3323" y="54769"/>
                    <a:pt x="4942" y="58579"/>
                    <a:pt x="8752" y="56198"/>
                  </a:cubicBezTo>
                  <a:cubicBezTo>
                    <a:pt x="12562" y="53816"/>
                    <a:pt x="16277" y="46958"/>
                    <a:pt x="20563" y="46006"/>
                  </a:cubicBezTo>
                  <a:cubicBezTo>
                    <a:pt x="20563" y="46006"/>
                    <a:pt x="22945" y="46482"/>
                    <a:pt x="22945" y="49340"/>
                  </a:cubicBezTo>
                  <a:cubicBezTo>
                    <a:pt x="22945" y="52197"/>
                    <a:pt x="24754" y="57817"/>
                    <a:pt x="27231" y="58102"/>
                  </a:cubicBezTo>
                  <a:cubicBezTo>
                    <a:pt x="29517" y="58293"/>
                    <a:pt x="35041" y="64199"/>
                    <a:pt x="35232" y="66294"/>
                  </a:cubicBezTo>
                  <a:cubicBezTo>
                    <a:pt x="35422" y="68485"/>
                    <a:pt x="35232" y="75057"/>
                    <a:pt x="35232" y="75057"/>
                  </a:cubicBezTo>
                  <a:lnTo>
                    <a:pt x="32660" y="77152"/>
                  </a:lnTo>
                  <a:cubicBezTo>
                    <a:pt x="32660" y="77152"/>
                    <a:pt x="35041" y="79248"/>
                    <a:pt x="36946" y="78105"/>
                  </a:cubicBezTo>
                  <a:cubicBezTo>
                    <a:pt x="38851" y="76867"/>
                    <a:pt x="41137" y="76200"/>
                    <a:pt x="41137" y="76200"/>
                  </a:cubicBezTo>
                  <a:cubicBezTo>
                    <a:pt x="41137" y="76200"/>
                    <a:pt x="49138" y="77629"/>
                    <a:pt x="47519" y="71247"/>
                  </a:cubicBezTo>
                  <a:cubicBezTo>
                    <a:pt x="45900" y="64865"/>
                    <a:pt x="45138" y="59531"/>
                    <a:pt x="45138" y="59531"/>
                  </a:cubicBezTo>
                  <a:lnTo>
                    <a:pt x="45805" y="57626"/>
                  </a:lnTo>
                  <a:cubicBezTo>
                    <a:pt x="45805" y="57626"/>
                    <a:pt x="55234" y="54769"/>
                    <a:pt x="64474" y="59246"/>
                  </a:cubicBezTo>
                  <a:cubicBezTo>
                    <a:pt x="73618" y="63722"/>
                    <a:pt x="77428" y="62770"/>
                    <a:pt x="77428" y="62770"/>
                  </a:cubicBezTo>
                  <a:cubicBezTo>
                    <a:pt x="77428" y="62770"/>
                    <a:pt x="81428" y="66294"/>
                    <a:pt x="78666" y="67723"/>
                  </a:cubicBezTo>
                  <a:cubicBezTo>
                    <a:pt x="75808" y="69151"/>
                    <a:pt x="69903" y="73819"/>
                    <a:pt x="71332" y="77152"/>
                  </a:cubicBezTo>
                  <a:cubicBezTo>
                    <a:pt x="72760" y="80486"/>
                    <a:pt x="73713" y="81915"/>
                    <a:pt x="76570" y="81153"/>
                  </a:cubicBezTo>
                  <a:cubicBezTo>
                    <a:pt x="79428" y="80486"/>
                    <a:pt x="82190" y="77343"/>
                    <a:pt x="82190" y="77343"/>
                  </a:cubicBezTo>
                  <a:cubicBezTo>
                    <a:pt x="82190" y="77343"/>
                    <a:pt x="84571" y="81153"/>
                    <a:pt x="85238" y="83725"/>
                  </a:cubicBezTo>
                  <a:cubicBezTo>
                    <a:pt x="86000" y="86297"/>
                    <a:pt x="87810" y="89440"/>
                    <a:pt x="90667" y="89630"/>
                  </a:cubicBezTo>
                  <a:cubicBezTo>
                    <a:pt x="93430" y="89821"/>
                    <a:pt x="95049" y="90297"/>
                    <a:pt x="96763" y="92678"/>
                  </a:cubicBezTo>
                  <a:cubicBezTo>
                    <a:pt x="98383" y="95059"/>
                    <a:pt x="99335" y="98584"/>
                    <a:pt x="102669" y="100394"/>
                  </a:cubicBezTo>
                  <a:cubicBezTo>
                    <a:pt x="106003" y="102299"/>
                    <a:pt x="112765" y="107537"/>
                    <a:pt x="115909" y="108585"/>
                  </a:cubicBezTo>
                  <a:cubicBezTo>
                    <a:pt x="118957" y="109823"/>
                    <a:pt x="118480" y="111728"/>
                    <a:pt x="119433" y="113348"/>
                  </a:cubicBezTo>
                  <a:cubicBezTo>
                    <a:pt x="120195" y="115443"/>
                    <a:pt x="122290" y="115729"/>
                    <a:pt x="122290" y="115729"/>
                  </a:cubicBezTo>
                  <a:moveTo>
                    <a:pt x="71617" y="50482"/>
                  </a:moveTo>
                  <a:cubicBezTo>
                    <a:pt x="71617" y="50482"/>
                    <a:pt x="61711" y="49435"/>
                    <a:pt x="58949" y="47339"/>
                  </a:cubicBezTo>
                  <a:cubicBezTo>
                    <a:pt x="56092" y="45244"/>
                    <a:pt x="54187" y="44672"/>
                    <a:pt x="54187" y="44672"/>
                  </a:cubicBezTo>
                  <a:cubicBezTo>
                    <a:pt x="54187" y="44672"/>
                    <a:pt x="58187" y="44291"/>
                    <a:pt x="59806" y="43339"/>
                  </a:cubicBezTo>
                  <a:cubicBezTo>
                    <a:pt x="61426" y="42386"/>
                    <a:pt x="66379" y="42101"/>
                    <a:pt x="66379" y="42101"/>
                  </a:cubicBezTo>
                  <a:lnTo>
                    <a:pt x="71617" y="50482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6" name="Google Shape;426;p11"/>
            <p:cNvSpPr/>
            <p:nvPr/>
          </p:nvSpPr>
          <p:spPr>
            <a:xfrm>
              <a:off x="1994153" y="484304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97" y="0"/>
                  </a:moveTo>
                  <a:lnTo>
                    <a:pt x="0" y="1197"/>
                  </a:lnTo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7" name="Google Shape;427;p11"/>
            <p:cNvSpPr/>
            <p:nvPr/>
          </p:nvSpPr>
          <p:spPr>
            <a:xfrm>
              <a:off x="1994629" y="484190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4400"/>
                  </a:moveTo>
                  <a:lnTo>
                    <a:pt x="31194" y="0"/>
                  </a:lnTo>
                  <a:cubicBezTo>
                    <a:pt x="24000" y="9600"/>
                    <a:pt x="18003" y="18003"/>
                    <a:pt x="11994" y="27603"/>
                  </a:cubicBezTo>
                  <a:lnTo>
                    <a:pt x="3603" y="22803"/>
                  </a:lnTo>
                  <a:lnTo>
                    <a:pt x="0" y="14400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8" name="Google Shape;428;p11"/>
            <p:cNvSpPr/>
            <p:nvPr/>
          </p:nvSpPr>
          <p:spPr>
            <a:xfrm>
              <a:off x="1994153" y="484304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00" y="8403"/>
                  </a:moveTo>
                  <a:lnTo>
                    <a:pt x="0" y="1197"/>
                  </a:lnTo>
                  <a:lnTo>
                    <a:pt x="599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29" name="Google Shape;429;p11"/>
            <p:cNvSpPr/>
            <p:nvPr/>
          </p:nvSpPr>
          <p:spPr>
            <a:xfrm>
              <a:off x="1907380" y="468531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8403"/>
                  </a:moveTo>
                  <a:cubicBezTo>
                    <a:pt x="2406" y="5997"/>
                    <a:pt x="4800" y="3603"/>
                    <a:pt x="7194" y="0"/>
                  </a:cubicBezTo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0" name="Google Shape;430;p11"/>
            <p:cNvSpPr/>
            <p:nvPr/>
          </p:nvSpPr>
          <p:spPr>
            <a:xfrm>
              <a:off x="1907952" y="467960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0803"/>
                  </a:moveTo>
                  <a:cubicBezTo>
                    <a:pt x="13203" y="50406"/>
                    <a:pt x="12006" y="19200"/>
                    <a:pt x="16806" y="0"/>
                  </a:cubicBezTo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1" name="Google Shape;431;p11"/>
            <p:cNvSpPr/>
            <p:nvPr/>
          </p:nvSpPr>
          <p:spPr>
            <a:xfrm>
              <a:off x="1706022" y="485105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000" y="26406"/>
                  </a:moveTo>
                  <a:cubicBezTo>
                    <a:pt x="20397" y="11994"/>
                    <a:pt x="13203" y="1197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2" name="Google Shape;432;p11"/>
            <p:cNvSpPr/>
            <p:nvPr/>
          </p:nvSpPr>
          <p:spPr>
            <a:xfrm>
              <a:off x="1844229" y="498849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97" y="3603"/>
                  </a:moveTo>
                  <a:cubicBezTo>
                    <a:pt x="3603" y="2406"/>
                    <a:pt x="2406" y="1197"/>
                    <a:pt x="0" y="0"/>
                  </a:cubicBezTo>
                  <a:lnTo>
                    <a:pt x="5997" y="3603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3" name="Google Shape;433;p11"/>
            <p:cNvSpPr/>
            <p:nvPr/>
          </p:nvSpPr>
          <p:spPr>
            <a:xfrm>
              <a:off x="1994915" y="484371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403" y="4800"/>
                  </a:moveTo>
                  <a:cubicBezTo>
                    <a:pt x="7206" y="5997"/>
                    <a:pt x="7206" y="7206"/>
                    <a:pt x="5997" y="9600"/>
                  </a:cubicBezTo>
                  <a:lnTo>
                    <a:pt x="0" y="0"/>
                  </a:lnTo>
                  <a:lnTo>
                    <a:pt x="8403" y="4800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4" name="Google Shape;434;p11"/>
            <p:cNvSpPr/>
            <p:nvPr/>
          </p:nvSpPr>
          <p:spPr>
            <a:xfrm>
              <a:off x="1784031" y="4685886"/>
              <a:ext cx="114300" cy="19050"/>
            </a:xfrm>
            <a:custGeom>
              <a:avLst/>
              <a:gdLst/>
              <a:ahLst/>
              <a:cxnLst/>
              <a:rect l="l" t="t" r="r" b="b"/>
              <a:pathLst>
                <a:path w="114300" h="19050" extrusionOk="0">
                  <a:moveTo>
                    <a:pt x="0" y="22098"/>
                  </a:moveTo>
                  <a:cubicBezTo>
                    <a:pt x="8096" y="20288"/>
                    <a:pt x="22384" y="19241"/>
                    <a:pt x="22384" y="19241"/>
                  </a:cubicBezTo>
                  <a:lnTo>
                    <a:pt x="17717" y="15716"/>
                  </a:lnTo>
                  <a:cubicBezTo>
                    <a:pt x="19812" y="15145"/>
                    <a:pt x="34957" y="14002"/>
                    <a:pt x="34957" y="14002"/>
                  </a:cubicBezTo>
                  <a:lnTo>
                    <a:pt x="33814" y="11621"/>
                  </a:lnTo>
                  <a:cubicBezTo>
                    <a:pt x="40195" y="11621"/>
                    <a:pt x="42482" y="12764"/>
                    <a:pt x="53150" y="16859"/>
                  </a:cubicBezTo>
                  <a:cubicBezTo>
                    <a:pt x="63722" y="20860"/>
                    <a:pt x="72962" y="17050"/>
                    <a:pt x="80677" y="14478"/>
                  </a:cubicBezTo>
                  <a:cubicBezTo>
                    <a:pt x="88487" y="11906"/>
                    <a:pt x="91250" y="10954"/>
                    <a:pt x="101156" y="7620"/>
                  </a:cubicBezTo>
                  <a:cubicBezTo>
                    <a:pt x="111062" y="4286"/>
                    <a:pt x="120968" y="1715"/>
                    <a:pt x="123063" y="286"/>
                  </a:cubicBezTo>
                  <a:cubicBezTo>
                    <a:pt x="123158" y="191"/>
                    <a:pt x="123158" y="95"/>
                    <a:pt x="123349" y="0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5" name="Google Shape;435;p11"/>
            <p:cNvSpPr/>
            <p:nvPr/>
          </p:nvSpPr>
          <p:spPr>
            <a:xfrm>
              <a:off x="1994439" y="4687886"/>
              <a:ext cx="57150" cy="152400"/>
            </a:xfrm>
            <a:custGeom>
              <a:avLst/>
              <a:gdLst/>
              <a:ahLst/>
              <a:cxnLst/>
              <a:rect l="l" t="t" r="r" b="b"/>
              <a:pathLst>
                <a:path w="57150" h="152400" extrusionOk="0">
                  <a:moveTo>
                    <a:pt x="61531" y="0"/>
                  </a:moveTo>
                  <a:cubicBezTo>
                    <a:pt x="60389" y="286"/>
                    <a:pt x="59531" y="476"/>
                    <a:pt x="59531" y="476"/>
                  </a:cubicBezTo>
                  <a:cubicBezTo>
                    <a:pt x="59531" y="476"/>
                    <a:pt x="59341" y="11525"/>
                    <a:pt x="60960" y="21241"/>
                  </a:cubicBezTo>
                  <a:cubicBezTo>
                    <a:pt x="62675" y="30861"/>
                    <a:pt x="56959" y="38672"/>
                    <a:pt x="53150" y="46958"/>
                  </a:cubicBezTo>
                  <a:cubicBezTo>
                    <a:pt x="49340" y="55245"/>
                    <a:pt x="51245" y="58769"/>
                    <a:pt x="50578" y="70295"/>
                  </a:cubicBezTo>
                  <a:cubicBezTo>
                    <a:pt x="49816" y="81820"/>
                    <a:pt x="42291" y="100965"/>
                    <a:pt x="34957" y="113919"/>
                  </a:cubicBezTo>
                  <a:cubicBezTo>
                    <a:pt x="27623" y="126968"/>
                    <a:pt x="17240" y="135350"/>
                    <a:pt x="8287" y="146685"/>
                  </a:cubicBezTo>
                  <a:cubicBezTo>
                    <a:pt x="5715" y="149924"/>
                    <a:pt x="3905" y="152210"/>
                    <a:pt x="2476" y="154115"/>
                  </a:cubicBezTo>
                  <a:lnTo>
                    <a:pt x="0" y="155258"/>
                  </a:ln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6" name="Google Shape;436;p11"/>
            <p:cNvSpPr/>
            <p:nvPr/>
          </p:nvSpPr>
          <p:spPr>
            <a:xfrm>
              <a:off x="1708022" y="4853145"/>
              <a:ext cx="57150" cy="85725"/>
            </a:xfrm>
            <a:custGeom>
              <a:avLst/>
              <a:gdLst/>
              <a:ahLst/>
              <a:cxnLst/>
              <a:rect l="l" t="t" r="r" b="b"/>
              <a:pathLst>
                <a:path w="57150" h="85725" extrusionOk="0">
                  <a:moveTo>
                    <a:pt x="64008" y="90297"/>
                  </a:moveTo>
                  <a:cubicBezTo>
                    <a:pt x="61531" y="89344"/>
                    <a:pt x="60198" y="88868"/>
                    <a:pt x="59817" y="87440"/>
                  </a:cubicBezTo>
                  <a:cubicBezTo>
                    <a:pt x="59150" y="84868"/>
                    <a:pt x="50864" y="79915"/>
                    <a:pt x="46577" y="78010"/>
                  </a:cubicBezTo>
                  <a:cubicBezTo>
                    <a:pt x="42386" y="76105"/>
                    <a:pt x="41148" y="72580"/>
                    <a:pt x="38386" y="66675"/>
                  </a:cubicBezTo>
                  <a:cubicBezTo>
                    <a:pt x="35528" y="60865"/>
                    <a:pt x="33147" y="63818"/>
                    <a:pt x="28765" y="59817"/>
                  </a:cubicBezTo>
                  <a:cubicBezTo>
                    <a:pt x="24289" y="55817"/>
                    <a:pt x="24765" y="51340"/>
                    <a:pt x="23527" y="47816"/>
                  </a:cubicBezTo>
                  <a:cubicBezTo>
                    <a:pt x="22384" y="44291"/>
                    <a:pt x="15049" y="35814"/>
                    <a:pt x="8953" y="33909"/>
                  </a:cubicBezTo>
                  <a:cubicBezTo>
                    <a:pt x="2762" y="32004"/>
                    <a:pt x="4191" y="19526"/>
                    <a:pt x="1429" y="14669"/>
                  </a:cubicBezTo>
                  <a:cubicBezTo>
                    <a:pt x="-762" y="10858"/>
                    <a:pt x="952" y="3619"/>
                    <a:pt x="0" y="0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1758124" y="4707984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120000" extrusionOk="0">
                  <a:moveTo>
                    <a:pt x="0" y="61203"/>
                  </a:moveTo>
                  <a:cubicBezTo>
                    <a:pt x="6286" y="60006"/>
                    <a:pt x="16573" y="48000"/>
                    <a:pt x="21431" y="16806"/>
                  </a:cubicBezTo>
                  <a:cubicBezTo>
                    <a:pt x="22384" y="10797"/>
                    <a:pt x="24098" y="4800"/>
                    <a:pt x="25908" y="0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8" name="Google Shape;438;p11"/>
            <p:cNvSpPr/>
            <p:nvPr/>
          </p:nvSpPr>
          <p:spPr>
            <a:xfrm>
              <a:off x="1909190" y="4562823"/>
              <a:ext cx="180975" cy="123825"/>
            </a:xfrm>
            <a:custGeom>
              <a:avLst/>
              <a:gdLst/>
              <a:ahLst/>
              <a:cxnLst/>
              <a:rect l="l" t="t" r="r" b="b"/>
              <a:pathLst>
                <a:path w="180975" h="123825" extrusionOk="0">
                  <a:moveTo>
                    <a:pt x="0" y="116777"/>
                  </a:moveTo>
                  <a:cubicBezTo>
                    <a:pt x="476" y="114872"/>
                    <a:pt x="2096" y="112586"/>
                    <a:pt x="3810" y="109442"/>
                  </a:cubicBezTo>
                  <a:cubicBezTo>
                    <a:pt x="5429" y="106394"/>
                    <a:pt x="8287" y="104013"/>
                    <a:pt x="12287" y="96965"/>
                  </a:cubicBezTo>
                  <a:cubicBezTo>
                    <a:pt x="16288" y="89916"/>
                    <a:pt x="21431" y="85439"/>
                    <a:pt x="24289" y="82296"/>
                  </a:cubicBezTo>
                  <a:cubicBezTo>
                    <a:pt x="27146" y="79248"/>
                    <a:pt x="32290" y="76391"/>
                    <a:pt x="40100" y="65818"/>
                  </a:cubicBezTo>
                  <a:cubicBezTo>
                    <a:pt x="47816" y="55150"/>
                    <a:pt x="56864" y="53531"/>
                    <a:pt x="63627" y="50959"/>
                  </a:cubicBezTo>
                  <a:cubicBezTo>
                    <a:pt x="70485" y="48387"/>
                    <a:pt x="84868" y="37529"/>
                    <a:pt x="89535" y="35338"/>
                  </a:cubicBezTo>
                  <a:cubicBezTo>
                    <a:pt x="94298" y="33242"/>
                    <a:pt x="100870" y="30671"/>
                    <a:pt x="104870" y="29908"/>
                  </a:cubicBezTo>
                  <a:cubicBezTo>
                    <a:pt x="108871" y="29147"/>
                    <a:pt x="110014" y="28194"/>
                    <a:pt x="113348" y="27051"/>
                  </a:cubicBezTo>
                  <a:cubicBezTo>
                    <a:pt x="116681" y="25908"/>
                    <a:pt x="120396" y="24479"/>
                    <a:pt x="120396" y="24479"/>
                  </a:cubicBezTo>
                  <a:cubicBezTo>
                    <a:pt x="120396" y="24479"/>
                    <a:pt x="115253" y="24289"/>
                    <a:pt x="112395" y="24955"/>
                  </a:cubicBezTo>
                  <a:cubicBezTo>
                    <a:pt x="109633" y="25622"/>
                    <a:pt x="108871" y="27051"/>
                    <a:pt x="102299" y="26384"/>
                  </a:cubicBezTo>
                  <a:cubicBezTo>
                    <a:pt x="95726" y="25622"/>
                    <a:pt x="95726" y="20003"/>
                    <a:pt x="95726" y="20003"/>
                  </a:cubicBezTo>
                  <a:cubicBezTo>
                    <a:pt x="94488" y="18383"/>
                    <a:pt x="93345" y="12668"/>
                    <a:pt x="95726" y="12954"/>
                  </a:cubicBezTo>
                  <a:cubicBezTo>
                    <a:pt x="98012" y="13145"/>
                    <a:pt x="100203" y="12002"/>
                    <a:pt x="100203" y="12002"/>
                  </a:cubicBezTo>
                  <a:cubicBezTo>
                    <a:pt x="102108" y="12478"/>
                    <a:pt x="105632" y="11049"/>
                    <a:pt x="112967" y="5906"/>
                  </a:cubicBezTo>
                  <a:cubicBezTo>
                    <a:pt x="120301" y="762"/>
                    <a:pt x="126206" y="0"/>
                    <a:pt x="129445" y="0"/>
                  </a:cubicBezTo>
                  <a:cubicBezTo>
                    <a:pt x="132779" y="0"/>
                    <a:pt x="136303" y="476"/>
                    <a:pt x="142589" y="3048"/>
                  </a:cubicBezTo>
                  <a:cubicBezTo>
                    <a:pt x="148971" y="5620"/>
                    <a:pt x="159830" y="19336"/>
                    <a:pt x="163830" y="25241"/>
                  </a:cubicBezTo>
                  <a:cubicBezTo>
                    <a:pt x="167830" y="31147"/>
                    <a:pt x="173069" y="39434"/>
                    <a:pt x="176594" y="42482"/>
                  </a:cubicBezTo>
                  <a:cubicBezTo>
                    <a:pt x="180118" y="45530"/>
                    <a:pt x="181070" y="46006"/>
                    <a:pt x="181070" y="50673"/>
                  </a:cubicBezTo>
                  <a:cubicBezTo>
                    <a:pt x="181070" y="55436"/>
                    <a:pt x="177737" y="56769"/>
                    <a:pt x="177737" y="56769"/>
                  </a:cubicBezTo>
                  <a:cubicBezTo>
                    <a:pt x="177737" y="56769"/>
                    <a:pt x="180308" y="60579"/>
                    <a:pt x="182690" y="64103"/>
                  </a:cubicBezTo>
                  <a:cubicBezTo>
                    <a:pt x="185071" y="67628"/>
                    <a:pt x="183356" y="71152"/>
                    <a:pt x="183356" y="71152"/>
                  </a:cubicBezTo>
                  <a:cubicBezTo>
                    <a:pt x="184499" y="75152"/>
                    <a:pt x="180023" y="73819"/>
                    <a:pt x="177737" y="73533"/>
                  </a:cubicBezTo>
                  <a:cubicBezTo>
                    <a:pt x="175355" y="73343"/>
                    <a:pt x="170879" y="71152"/>
                    <a:pt x="165926" y="70390"/>
                  </a:cubicBezTo>
                  <a:cubicBezTo>
                    <a:pt x="160973" y="69723"/>
                    <a:pt x="159544" y="73533"/>
                    <a:pt x="159544" y="73533"/>
                  </a:cubicBezTo>
                  <a:cubicBezTo>
                    <a:pt x="159544" y="73533"/>
                    <a:pt x="161258" y="74962"/>
                    <a:pt x="162592" y="76295"/>
                  </a:cubicBezTo>
                  <a:cubicBezTo>
                    <a:pt x="164021" y="77724"/>
                    <a:pt x="166116" y="79629"/>
                    <a:pt x="168021" y="83344"/>
                  </a:cubicBezTo>
                  <a:cubicBezTo>
                    <a:pt x="169926" y="87154"/>
                    <a:pt x="170879" y="89916"/>
                    <a:pt x="170879" y="96584"/>
                  </a:cubicBezTo>
                  <a:cubicBezTo>
                    <a:pt x="170879" y="103156"/>
                    <a:pt x="167069" y="108395"/>
                    <a:pt x="165926" y="110966"/>
                  </a:cubicBezTo>
                  <a:cubicBezTo>
                    <a:pt x="164783" y="113538"/>
                    <a:pt x="163830" y="114967"/>
                    <a:pt x="162592" y="116396"/>
                  </a:cubicBezTo>
                  <a:cubicBezTo>
                    <a:pt x="161354" y="117824"/>
                    <a:pt x="158591" y="118777"/>
                    <a:pt x="154591" y="121634"/>
                  </a:cubicBezTo>
                  <a:cubicBezTo>
                    <a:pt x="152019" y="123444"/>
                    <a:pt x="148780" y="124397"/>
                    <a:pt x="146685" y="124873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39" name="Google Shape;439;p11"/>
            <p:cNvSpPr/>
            <p:nvPr/>
          </p:nvSpPr>
          <p:spPr>
            <a:xfrm>
              <a:off x="1603882" y="4567276"/>
              <a:ext cx="152400" cy="276225"/>
            </a:xfrm>
            <a:custGeom>
              <a:avLst/>
              <a:gdLst/>
              <a:ahLst/>
              <a:cxnLst/>
              <a:rect l="l" t="t" r="r" b="b"/>
              <a:pathLst>
                <a:path w="152400" h="276225" extrusionOk="0">
                  <a:moveTo>
                    <a:pt x="102140" y="283678"/>
                  </a:moveTo>
                  <a:cubicBezTo>
                    <a:pt x="97854" y="282916"/>
                    <a:pt x="92043" y="274058"/>
                    <a:pt x="92043" y="274058"/>
                  </a:cubicBezTo>
                  <a:cubicBezTo>
                    <a:pt x="91091" y="277392"/>
                    <a:pt x="84519" y="269867"/>
                    <a:pt x="84519" y="269867"/>
                  </a:cubicBezTo>
                  <a:cubicBezTo>
                    <a:pt x="83376" y="271010"/>
                    <a:pt x="74613" y="269676"/>
                    <a:pt x="74613" y="269676"/>
                  </a:cubicBezTo>
                  <a:lnTo>
                    <a:pt x="79756" y="265866"/>
                  </a:lnTo>
                  <a:cubicBezTo>
                    <a:pt x="79756" y="265866"/>
                    <a:pt x="78613" y="265866"/>
                    <a:pt x="74136" y="265390"/>
                  </a:cubicBezTo>
                  <a:cubicBezTo>
                    <a:pt x="69660" y="264914"/>
                    <a:pt x="68326" y="258627"/>
                    <a:pt x="68326" y="258627"/>
                  </a:cubicBezTo>
                  <a:cubicBezTo>
                    <a:pt x="61278" y="258342"/>
                    <a:pt x="48038" y="253674"/>
                    <a:pt x="48038" y="253674"/>
                  </a:cubicBezTo>
                  <a:cubicBezTo>
                    <a:pt x="53753" y="253389"/>
                    <a:pt x="59849" y="244245"/>
                    <a:pt x="56801" y="243292"/>
                  </a:cubicBezTo>
                  <a:cubicBezTo>
                    <a:pt x="53753" y="242340"/>
                    <a:pt x="48038" y="237672"/>
                    <a:pt x="48038" y="237672"/>
                  </a:cubicBezTo>
                  <a:cubicBezTo>
                    <a:pt x="49943" y="237196"/>
                    <a:pt x="51848" y="232529"/>
                    <a:pt x="51848" y="232529"/>
                  </a:cubicBezTo>
                  <a:cubicBezTo>
                    <a:pt x="51848" y="232529"/>
                    <a:pt x="42894" y="236053"/>
                    <a:pt x="34608" y="234624"/>
                  </a:cubicBezTo>
                  <a:cubicBezTo>
                    <a:pt x="26416" y="233291"/>
                    <a:pt x="15558" y="225480"/>
                    <a:pt x="15558" y="225480"/>
                  </a:cubicBezTo>
                  <a:lnTo>
                    <a:pt x="23368" y="225957"/>
                  </a:lnTo>
                  <a:cubicBezTo>
                    <a:pt x="23368" y="225957"/>
                    <a:pt x="21082" y="224814"/>
                    <a:pt x="19368" y="221480"/>
                  </a:cubicBezTo>
                  <a:cubicBezTo>
                    <a:pt x="17748" y="218146"/>
                    <a:pt x="30417" y="207288"/>
                    <a:pt x="30417" y="207288"/>
                  </a:cubicBezTo>
                  <a:lnTo>
                    <a:pt x="25273" y="204716"/>
                  </a:lnTo>
                  <a:cubicBezTo>
                    <a:pt x="25273" y="204716"/>
                    <a:pt x="34989" y="201668"/>
                    <a:pt x="42228" y="197858"/>
                  </a:cubicBezTo>
                  <a:cubicBezTo>
                    <a:pt x="49562" y="194048"/>
                    <a:pt x="48324" y="189857"/>
                    <a:pt x="48324" y="189857"/>
                  </a:cubicBezTo>
                  <a:cubicBezTo>
                    <a:pt x="48324" y="189857"/>
                    <a:pt x="40513" y="187095"/>
                    <a:pt x="37465" y="185380"/>
                  </a:cubicBezTo>
                  <a:cubicBezTo>
                    <a:pt x="34417" y="183761"/>
                    <a:pt x="29274" y="172902"/>
                    <a:pt x="29274" y="168902"/>
                  </a:cubicBezTo>
                  <a:cubicBezTo>
                    <a:pt x="29274" y="164901"/>
                    <a:pt x="27369" y="165378"/>
                    <a:pt x="23844" y="166521"/>
                  </a:cubicBezTo>
                  <a:cubicBezTo>
                    <a:pt x="20320" y="167664"/>
                    <a:pt x="16605" y="164616"/>
                    <a:pt x="14891" y="164616"/>
                  </a:cubicBezTo>
                  <a:cubicBezTo>
                    <a:pt x="13272" y="164616"/>
                    <a:pt x="8509" y="163473"/>
                    <a:pt x="5271" y="163473"/>
                  </a:cubicBezTo>
                  <a:cubicBezTo>
                    <a:pt x="2032" y="163473"/>
                    <a:pt x="603" y="159948"/>
                    <a:pt x="32" y="154995"/>
                  </a:cubicBezTo>
                  <a:cubicBezTo>
                    <a:pt x="-444" y="150042"/>
                    <a:pt x="4509" y="148804"/>
                    <a:pt x="9081" y="146709"/>
                  </a:cubicBezTo>
                  <a:cubicBezTo>
                    <a:pt x="13557" y="144613"/>
                    <a:pt x="10319" y="143184"/>
                    <a:pt x="8604" y="143661"/>
                  </a:cubicBezTo>
                  <a:cubicBezTo>
                    <a:pt x="6890" y="144137"/>
                    <a:pt x="2699" y="142899"/>
                    <a:pt x="2699" y="142899"/>
                  </a:cubicBezTo>
                  <a:cubicBezTo>
                    <a:pt x="-2254" y="133659"/>
                    <a:pt x="10986" y="122610"/>
                    <a:pt x="10986" y="122610"/>
                  </a:cubicBezTo>
                  <a:cubicBezTo>
                    <a:pt x="6699" y="118896"/>
                    <a:pt x="14700" y="111371"/>
                    <a:pt x="14700" y="111371"/>
                  </a:cubicBezTo>
                  <a:cubicBezTo>
                    <a:pt x="14700" y="111371"/>
                    <a:pt x="16796" y="112038"/>
                    <a:pt x="10033" y="109466"/>
                  </a:cubicBezTo>
                  <a:cubicBezTo>
                    <a:pt x="3175" y="106894"/>
                    <a:pt x="7461" y="102322"/>
                    <a:pt x="10986" y="101465"/>
                  </a:cubicBezTo>
                  <a:cubicBezTo>
                    <a:pt x="14510" y="100512"/>
                    <a:pt x="14224" y="96988"/>
                    <a:pt x="14224" y="96988"/>
                  </a:cubicBezTo>
                  <a:cubicBezTo>
                    <a:pt x="11843" y="93750"/>
                    <a:pt x="3842" y="90702"/>
                    <a:pt x="3842" y="90702"/>
                  </a:cubicBezTo>
                  <a:cubicBezTo>
                    <a:pt x="4699" y="86511"/>
                    <a:pt x="16320" y="87654"/>
                    <a:pt x="17558" y="86511"/>
                  </a:cubicBezTo>
                  <a:cubicBezTo>
                    <a:pt x="18701" y="85272"/>
                    <a:pt x="18510" y="78700"/>
                    <a:pt x="17558" y="75176"/>
                  </a:cubicBezTo>
                  <a:cubicBezTo>
                    <a:pt x="16605" y="71652"/>
                    <a:pt x="20320" y="73080"/>
                    <a:pt x="21558" y="73271"/>
                  </a:cubicBezTo>
                  <a:cubicBezTo>
                    <a:pt x="22797" y="73461"/>
                    <a:pt x="22511" y="72509"/>
                    <a:pt x="22035" y="70223"/>
                  </a:cubicBezTo>
                  <a:cubicBezTo>
                    <a:pt x="21558" y="67842"/>
                    <a:pt x="25273" y="65175"/>
                    <a:pt x="25273" y="65175"/>
                  </a:cubicBezTo>
                  <a:lnTo>
                    <a:pt x="20606" y="63555"/>
                  </a:lnTo>
                  <a:cubicBezTo>
                    <a:pt x="16796" y="58412"/>
                    <a:pt x="27464" y="55840"/>
                    <a:pt x="27464" y="55840"/>
                  </a:cubicBezTo>
                  <a:cubicBezTo>
                    <a:pt x="26226" y="49649"/>
                    <a:pt x="36417" y="52221"/>
                    <a:pt x="36608" y="50125"/>
                  </a:cubicBezTo>
                  <a:cubicBezTo>
                    <a:pt x="36894" y="48030"/>
                    <a:pt x="42799" y="45839"/>
                    <a:pt x="42799" y="45839"/>
                  </a:cubicBezTo>
                  <a:cubicBezTo>
                    <a:pt x="40608" y="43553"/>
                    <a:pt x="38513" y="35742"/>
                    <a:pt x="38513" y="35742"/>
                  </a:cubicBezTo>
                  <a:cubicBezTo>
                    <a:pt x="37084" y="30599"/>
                    <a:pt x="49562" y="24217"/>
                    <a:pt x="49562" y="24217"/>
                  </a:cubicBezTo>
                  <a:cubicBezTo>
                    <a:pt x="49562" y="24217"/>
                    <a:pt x="45085" y="21550"/>
                    <a:pt x="45752" y="13835"/>
                  </a:cubicBezTo>
                  <a:cubicBezTo>
                    <a:pt x="46514" y="6120"/>
                    <a:pt x="55944" y="11454"/>
                    <a:pt x="55944" y="11454"/>
                  </a:cubicBezTo>
                  <a:cubicBezTo>
                    <a:pt x="53372" y="9549"/>
                    <a:pt x="54324" y="4881"/>
                    <a:pt x="54324" y="4881"/>
                  </a:cubicBezTo>
                  <a:cubicBezTo>
                    <a:pt x="59563" y="405"/>
                    <a:pt x="79566" y="17835"/>
                    <a:pt x="79566" y="17835"/>
                  </a:cubicBezTo>
                  <a:cubicBezTo>
                    <a:pt x="79566" y="17835"/>
                    <a:pt x="80328" y="8691"/>
                    <a:pt x="79566" y="3453"/>
                  </a:cubicBezTo>
                  <a:cubicBezTo>
                    <a:pt x="78899" y="-1786"/>
                    <a:pt x="80994" y="-357"/>
                    <a:pt x="83852" y="3072"/>
                  </a:cubicBezTo>
                  <a:cubicBezTo>
                    <a:pt x="86614" y="6310"/>
                    <a:pt x="93472" y="29170"/>
                    <a:pt x="93472" y="29170"/>
                  </a:cubicBezTo>
                  <a:cubicBezTo>
                    <a:pt x="97473" y="17359"/>
                    <a:pt x="104521" y="36028"/>
                    <a:pt x="111665" y="46410"/>
                  </a:cubicBezTo>
                  <a:cubicBezTo>
                    <a:pt x="118713" y="56793"/>
                    <a:pt x="122047" y="88892"/>
                    <a:pt x="122714" y="94512"/>
                  </a:cubicBezTo>
                  <a:cubicBezTo>
                    <a:pt x="123476" y="100131"/>
                    <a:pt x="124619" y="107466"/>
                    <a:pt x="126048" y="110514"/>
                  </a:cubicBezTo>
                  <a:cubicBezTo>
                    <a:pt x="127476" y="113562"/>
                    <a:pt x="127000" y="120420"/>
                    <a:pt x="127000" y="125087"/>
                  </a:cubicBezTo>
                  <a:cubicBezTo>
                    <a:pt x="127000" y="129754"/>
                    <a:pt x="131477" y="136422"/>
                    <a:pt x="131477" y="136422"/>
                  </a:cubicBezTo>
                  <a:cubicBezTo>
                    <a:pt x="131477" y="136422"/>
                    <a:pt x="135001" y="138803"/>
                    <a:pt x="138335" y="140422"/>
                  </a:cubicBezTo>
                  <a:cubicBezTo>
                    <a:pt x="141669" y="142041"/>
                    <a:pt x="147098" y="145566"/>
                    <a:pt x="153194" y="145566"/>
                  </a:cubicBezTo>
                  <a:cubicBezTo>
                    <a:pt x="153575" y="145566"/>
                    <a:pt x="154051" y="145566"/>
                    <a:pt x="154432" y="145470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1771839" y="4843144"/>
              <a:ext cx="219075" cy="142875"/>
            </a:xfrm>
            <a:custGeom>
              <a:avLst/>
              <a:gdLst/>
              <a:ahLst/>
              <a:cxnLst/>
              <a:rect l="l" t="t" r="r" b="b"/>
              <a:pathLst>
                <a:path w="219075" h="142875" extrusionOk="0">
                  <a:moveTo>
                    <a:pt x="222314" y="0"/>
                  </a:moveTo>
                  <a:lnTo>
                    <a:pt x="223076" y="476"/>
                  </a:lnTo>
                  <a:lnTo>
                    <a:pt x="223457" y="1238"/>
                  </a:lnTo>
                  <a:cubicBezTo>
                    <a:pt x="221171" y="4763"/>
                    <a:pt x="219742" y="8191"/>
                    <a:pt x="216027" y="16955"/>
                  </a:cubicBezTo>
                  <a:cubicBezTo>
                    <a:pt x="209645" y="32004"/>
                    <a:pt x="186595" y="47530"/>
                    <a:pt x="173831" y="57531"/>
                  </a:cubicBezTo>
                  <a:cubicBezTo>
                    <a:pt x="161068" y="67437"/>
                    <a:pt x="159449" y="69247"/>
                    <a:pt x="146494" y="80201"/>
                  </a:cubicBezTo>
                  <a:cubicBezTo>
                    <a:pt x="133541" y="90964"/>
                    <a:pt x="132398" y="96203"/>
                    <a:pt x="129064" y="103537"/>
                  </a:cubicBezTo>
                  <a:cubicBezTo>
                    <a:pt x="125825" y="110871"/>
                    <a:pt x="123825" y="118396"/>
                    <a:pt x="123635" y="122873"/>
                  </a:cubicBezTo>
                  <a:cubicBezTo>
                    <a:pt x="123444" y="127349"/>
                    <a:pt x="118682" y="137255"/>
                    <a:pt x="115634" y="141732"/>
                  </a:cubicBezTo>
                  <a:cubicBezTo>
                    <a:pt x="112586" y="146209"/>
                    <a:pt x="108299" y="148876"/>
                    <a:pt x="108299" y="148876"/>
                  </a:cubicBezTo>
                  <a:cubicBezTo>
                    <a:pt x="108299" y="148876"/>
                    <a:pt x="108490" y="149352"/>
                    <a:pt x="108776" y="150019"/>
                  </a:cubicBezTo>
                  <a:lnTo>
                    <a:pt x="84963" y="151638"/>
                  </a:lnTo>
                  <a:lnTo>
                    <a:pt x="84677" y="151352"/>
                  </a:lnTo>
                  <a:cubicBezTo>
                    <a:pt x="84677" y="151352"/>
                    <a:pt x="77534" y="148781"/>
                    <a:pt x="72676" y="145828"/>
                  </a:cubicBezTo>
                  <a:lnTo>
                    <a:pt x="72200" y="145542"/>
                  </a:lnTo>
                  <a:cubicBezTo>
                    <a:pt x="70580" y="144589"/>
                    <a:pt x="69342" y="143542"/>
                    <a:pt x="68580" y="142589"/>
                  </a:cubicBezTo>
                  <a:cubicBezTo>
                    <a:pt x="68580" y="142589"/>
                    <a:pt x="68771" y="143065"/>
                    <a:pt x="69056" y="143732"/>
                  </a:cubicBezTo>
                  <a:lnTo>
                    <a:pt x="46958" y="130588"/>
                  </a:lnTo>
                  <a:cubicBezTo>
                    <a:pt x="42482" y="130112"/>
                    <a:pt x="33338" y="125825"/>
                    <a:pt x="33338" y="125825"/>
                  </a:cubicBezTo>
                  <a:lnTo>
                    <a:pt x="36576" y="123730"/>
                  </a:lnTo>
                  <a:cubicBezTo>
                    <a:pt x="30480" y="124396"/>
                    <a:pt x="20288" y="120206"/>
                    <a:pt x="20288" y="120206"/>
                  </a:cubicBezTo>
                  <a:cubicBezTo>
                    <a:pt x="21241" y="120206"/>
                    <a:pt x="26384" y="117158"/>
                    <a:pt x="26384" y="117158"/>
                  </a:cubicBezTo>
                  <a:cubicBezTo>
                    <a:pt x="18574" y="118015"/>
                    <a:pt x="11811" y="113538"/>
                    <a:pt x="11811" y="113538"/>
                  </a:cubicBezTo>
                  <a:cubicBezTo>
                    <a:pt x="14383" y="114300"/>
                    <a:pt x="22193" y="110014"/>
                    <a:pt x="22193" y="110014"/>
                  </a:cubicBezTo>
                  <a:cubicBezTo>
                    <a:pt x="17526" y="112586"/>
                    <a:pt x="15812" y="108871"/>
                    <a:pt x="7811" y="104108"/>
                  </a:cubicBezTo>
                  <a:cubicBezTo>
                    <a:pt x="4286" y="102108"/>
                    <a:pt x="1810" y="101156"/>
                    <a:pt x="0" y="100393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1803187" y="4973351"/>
              <a:ext cx="171450" cy="114300"/>
            </a:xfrm>
            <a:custGeom>
              <a:avLst/>
              <a:gdLst/>
              <a:ahLst/>
              <a:cxnLst/>
              <a:rect l="l" t="t" r="r" b="b"/>
              <a:pathLst>
                <a:path w="171450" h="114300" extrusionOk="0">
                  <a:moveTo>
                    <a:pt x="122290" y="115729"/>
                  </a:moveTo>
                  <a:cubicBezTo>
                    <a:pt x="122290" y="115729"/>
                    <a:pt x="122100" y="117729"/>
                    <a:pt x="122100" y="119539"/>
                  </a:cubicBezTo>
                  <a:cubicBezTo>
                    <a:pt x="123243" y="119253"/>
                    <a:pt x="124386" y="118872"/>
                    <a:pt x="125529" y="118586"/>
                  </a:cubicBezTo>
                  <a:cubicBezTo>
                    <a:pt x="127624" y="115062"/>
                    <a:pt x="129148" y="112109"/>
                    <a:pt x="127053" y="109252"/>
                  </a:cubicBezTo>
                  <a:cubicBezTo>
                    <a:pt x="127053" y="109252"/>
                    <a:pt x="127720" y="105537"/>
                    <a:pt x="123052" y="102679"/>
                  </a:cubicBezTo>
                  <a:cubicBezTo>
                    <a:pt x="118290" y="99822"/>
                    <a:pt x="113813" y="95822"/>
                    <a:pt x="113813" y="95822"/>
                  </a:cubicBezTo>
                  <a:cubicBezTo>
                    <a:pt x="113813" y="95822"/>
                    <a:pt x="114099" y="92297"/>
                    <a:pt x="116480" y="92107"/>
                  </a:cubicBezTo>
                  <a:cubicBezTo>
                    <a:pt x="118861" y="91821"/>
                    <a:pt x="124291" y="91345"/>
                    <a:pt x="131053" y="90202"/>
                  </a:cubicBezTo>
                  <a:cubicBezTo>
                    <a:pt x="137911" y="88964"/>
                    <a:pt x="137435" y="88964"/>
                    <a:pt x="140674" y="89726"/>
                  </a:cubicBezTo>
                  <a:cubicBezTo>
                    <a:pt x="144007" y="90392"/>
                    <a:pt x="146770" y="89249"/>
                    <a:pt x="151532" y="87344"/>
                  </a:cubicBezTo>
                  <a:cubicBezTo>
                    <a:pt x="156199" y="85439"/>
                    <a:pt x="158104" y="84773"/>
                    <a:pt x="160771" y="84963"/>
                  </a:cubicBezTo>
                  <a:cubicBezTo>
                    <a:pt x="163343" y="85249"/>
                    <a:pt x="167344" y="83344"/>
                    <a:pt x="167344" y="83344"/>
                  </a:cubicBezTo>
                  <a:cubicBezTo>
                    <a:pt x="167344" y="83344"/>
                    <a:pt x="174202" y="82391"/>
                    <a:pt x="176297" y="82868"/>
                  </a:cubicBezTo>
                  <a:cubicBezTo>
                    <a:pt x="178393" y="83344"/>
                    <a:pt x="179631" y="81915"/>
                    <a:pt x="176107" y="80201"/>
                  </a:cubicBezTo>
                  <a:cubicBezTo>
                    <a:pt x="172487" y="78676"/>
                    <a:pt x="166391" y="77057"/>
                    <a:pt x="166391" y="77057"/>
                  </a:cubicBezTo>
                  <a:cubicBezTo>
                    <a:pt x="166391" y="77057"/>
                    <a:pt x="165439" y="75343"/>
                    <a:pt x="159343" y="77057"/>
                  </a:cubicBezTo>
                  <a:cubicBezTo>
                    <a:pt x="153151" y="78676"/>
                    <a:pt x="153723" y="78676"/>
                    <a:pt x="150199" y="78962"/>
                  </a:cubicBezTo>
                  <a:cubicBezTo>
                    <a:pt x="146579" y="79153"/>
                    <a:pt x="139054" y="79439"/>
                    <a:pt x="133435" y="79629"/>
                  </a:cubicBezTo>
                  <a:cubicBezTo>
                    <a:pt x="127720" y="79915"/>
                    <a:pt x="118099" y="77248"/>
                    <a:pt x="115813" y="76295"/>
                  </a:cubicBezTo>
                  <a:cubicBezTo>
                    <a:pt x="113432" y="75343"/>
                    <a:pt x="113432" y="74390"/>
                    <a:pt x="113432" y="74390"/>
                  </a:cubicBezTo>
                  <a:cubicBezTo>
                    <a:pt x="113432" y="74390"/>
                    <a:pt x="120290" y="65913"/>
                    <a:pt x="118576" y="63055"/>
                  </a:cubicBezTo>
                  <a:cubicBezTo>
                    <a:pt x="116956" y="60198"/>
                    <a:pt x="115051" y="59055"/>
                    <a:pt x="112194" y="60007"/>
                  </a:cubicBezTo>
                  <a:cubicBezTo>
                    <a:pt x="109336" y="60960"/>
                    <a:pt x="106574" y="66103"/>
                    <a:pt x="106574" y="66103"/>
                  </a:cubicBezTo>
                  <a:cubicBezTo>
                    <a:pt x="106574" y="66103"/>
                    <a:pt x="103717" y="67056"/>
                    <a:pt x="102383" y="65818"/>
                  </a:cubicBezTo>
                  <a:cubicBezTo>
                    <a:pt x="100954" y="64675"/>
                    <a:pt x="96001" y="57341"/>
                    <a:pt x="92477" y="51911"/>
                  </a:cubicBezTo>
                  <a:cubicBezTo>
                    <a:pt x="89334" y="47149"/>
                    <a:pt x="79809" y="24765"/>
                    <a:pt x="77618" y="19622"/>
                  </a:cubicBezTo>
                  <a:lnTo>
                    <a:pt x="53806" y="21241"/>
                  </a:lnTo>
                  <a:lnTo>
                    <a:pt x="62950" y="34766"/>
                  </a:lnTo>
                  <a:cubicBezTo>
                    <a:pt x="62950" y="34766"/>
                    <a:pt x="60854" y="34576"/>
                    <a:pt x="58282" y="34004"/>
                  </a:cubicBezTo>
                  <a:cubicBezTo>
                    <a:pt x="55711" y="33528"/>
                    <a:pt x="53996" y="35433"/>
                    <a:pt x="49329" y="36385"/>
                  </a:cubicBezTo>
                  <a:cubicBezTo>
                    <a:pt x="44566" y="37338"/>
                    <a:pt x="45995" y="35909"/>
                    <a:pt x="45995" y="34195"/>
                  </a:cubicBezTo>
                  <a:cubicBezTo>
                    <a:pt x="45995" y="32861"/>
                    <a:pt x="39709" y="17431"/>
                    <a:pt x="37994" y="13145"/>
                  </a:cubicBezTo>
                  <a:lnTo>
                    <a:pt x="15801" y="0"/>
                  </a:lnTo>
                  <a:cubicBezTo>
                    <a:pt x="15801" y="0"/>
                    <a:pt x="18373" y="8001"/>
                    <a:pt x="18658" y="10573"/>
                  </a:cubicBezTo>
                  <a:cubicBezTo>
                    <a:pt x="18849" y="13145"/>
                    <a:pt x="14848" y="16669"/>
                    <a:pt x="18658" y="18098"/>
                  </a:cubicBezTo>
                  <a:cubicBezTo>
                    <a:pt x="22373" y="19526"/>
                    <a:pt x="21230" y="19241"/>
                    <a:pt x="21230" y="19241"/>
                  </a:cubicBezTo>
                  <a:cubicBezTo>
                    <a:pt x="21230" y="19241"/>
                    <a:pt x="24278" y="28861"/>
                    <a:pt x="21230" y="32671"/>
                  </a:cubicBezTo>
                  <a:cubicBezTo>
                    <a:pt x="18182" y="36481"/>
                    <a:pt x="6371" y="45625"/>
                    <a:pt x="6371" y="45625"/>
                  </a:cubicBezTo>
                  <a:lnTo>
                    <a:pt x="751" y="52006"/>
                  </a:lnTo>
                  <a:cubicBezTo>
                    <a:pt x="751" y="52006"/>
                    <a:pt x="-2106" y="57245"/>
                    <a:pt x="3323" y="54769"/>
                  </a:cubicBezTo>
                  <a:cubicBezTo>
                    <a:pt x="3323" y="54769"/>
                    <a:pt x="4942" y="58579"/>
                    <a:pt x="8752" y="56198"/>
                  </a:cubicBezTo>
                  <a:cubicBezTo>
                    <a:pt x="12562" y="53816"/>
                    <a:pt x="16277" y="46958"/>
                    <a:pt x="20563" y="46006"/>
                  </a:cubicBezTo>
                  <a:cubicBezTo>
                    <a:pt x="20563" y="46006"/>
                    <a:pt x="22945" y="46482"/>
                    <a:pt x="22945" y="49340"/>
                  </a:cubicBezTo>
                  <a:cubicBezTo>
                    <a:pt x="22945" y="52197"/>
                    <a:pt x="24754" y="57817"/>
                    <a:pt x="27231" y="58102"/>
                  </a:cubicBezTo>
                  <a:cubicBezTo>
                    <a:pt x="29517" y="58293"/>
                    <a:pt x="35041" y="64199"/>
                    <a:pt x="35232" y="66294"/>
                  </a:cubicBezTo>
                  <a:cubicBezTo>
                    <a:pt x="35422" y="68485"/>
                    <a:pt x="35232" y="75057"/>
                    <a:pt x="35232" y="75057"/>
                  </a:cubicBezTo>
                  <a:lnTo>
                    <a:pt x="32660" y="77152"/>
                  </a:lnTo>
                  <a:cubicBezTo>
                    <a:pt x="32660" y="77152"/>
                    <a:pt x="35041" y="79248"/>
                    <a:pt x="36946" y="78105"/>
                  </a:cubicBezTo>
                  <a:cubicBezTo>
                    <a:pt x="38851" y="76867"/>
                    <a:pt x="41137" y="76200"/>
                    <a:pt x="41137" y="76200"/>
                  </a:cubicBezTo>
                  <a:cubicBezTo>
                    <a:pt x="41137" y="76200"/>
                    <a:pt x="49138" y="77629"/>
                    <a:pt x="47519" y="71247"/>
                  </a:cubicBezTo>
                  <a:cubicBezTo>
                    <a:pt x="45900" y="64865"/>
                    <a:pt x="45138" y="59531"/>
                    <a:pt x="45138" y="59531"/>
                  </a:cubicBezTo>
                  <a:lnTo>
                    <a:pt x="45805" y="57626"/>
                  </a:lnTo>
                  <a:cubicBezTo>
                    <a:pt x="45805" y="57626"/>
                    <a:pt x="55234" y="54769"/>
                    <a:pt x="64474" y="59246"/>
                  </a:cubicBezTo>
                  <a:cubicBezTo>
                    <a:pt x="73618" y="63722"/>
                    <a:pt x="77428" y="62770"/>
                    <a:pt x="77428" y="62770"/>
                  </a:cubicBezTo>
                  <a:cubicBezTo>
                    <a:pt x="77428" y="62770"/>
                    <a:pt x="81428" y="66294"/>
                    <a:pt x="78666" y="67723"/>
                  </a:cubicBezTo>
                  <a:cubicBezTo>
                    <a:pt x="75808" y="69151"/>
                    <a:pt x="69903" y="73819"/>
                    <a:pt x="71332" y="77152"/>
                  </a:cubicBezTo>
                  <a:cubicBezTo>
                    <a:pt x="72760" y="80486"/>
                    <a:pt x="73713" y="81915"/>
                    <a:pt x="76570" y="81153"/>
                  </a:cubicBezTo>
                  <a:cubicBezTo>
                    <a:pt x="79428" y="80486"/>
                    <a:pt x="82190" y="77343"/>
                    <a:pt x="82190" y="77343"/>
                  </a:cubicBezTo>
                  <a:cubicBezTo>
                    <a:pt x="82190" y="77343"/>
                    <a:pt x="84571" y="81153"/>
                    <a:pt x="85238" y="83725"/>
                  </a:cubicBezTo>
                  <a:cubicBezTo>
                    <a:pt x="86000" y="86297"/>
                    <a:pt x="87810" y="89440"/>
                    <a:pt x="90667" y="89630"/>
                  </a:cubicBezTo>
                  <a:cubicBezTo>
                    <a:pt x="93430" y="89821"/>
                    <a:pt x="95049" y="90297"/>
                    <a:pt x="96763" y="92678"/>
                  </a:cubicBezTo>
                  <a:cubicBezTo>
                    <a:pt x="98383" y="95059"/>
                    <a:pt x="99335" y="98584"/>
                    <a:pt x="102669" y="100394"/>
                  </a:cubicBezTo>
                  <a:cubicBezTo>
                    <a:pt x="106003" y="102299"/>
                    <a:pt x="112765" y="107537"/>
                    <a:pt x="115909" y="108585"/>
                  </a:cubicBezTo>
                  <a:cubicBezTo>
                    <a:pt x="118957" y="109823"/>
                    <a:pt x="118480" y="111728"/>
                    <a:pt x="119433" y="113348"/>
                  </a:cubicBezTo>
                  <a:cubicBezTo>
                    <a:pt x="120195" y="115443"/>
                    <a:pt x="122290" y="115729"/>
                    <a:pt x="122290" y="115729"/>
                  </a:cubicBezTo>
                  <a:moveTo>
                    <a:pt x="71617" y="50482"/>
                  </a:moveTo>
                  <a:cubicBezTo>
                    <a:pt x="71617" y="50482"/>
                    <a:pt x="61711" y="49435"/>
                    <a:pt x="58949" y="47339"/>
                  </a:cubicBezTo>
                  <a:cubicBezTo>
                    <a:pt x="56092" y="45244"/>
                    <a:pt x="54187" y="44672"/>
                    <a:pt x="54187" y="44672"/>
                  </a:cubicBezTo>
                  <a:cubicBezTo>
                    <a:pt x="54187" y="44672"/>
                    <a:pt x="58187" y="44291"/>
                    <a:pt x="59806" y="43339"/>
                  </a:cubicBezTo>
                  <a:cubicBezTo>
                    <a:pt x="61426" y="42386"/>
                    <a:pt x="66379" y="42101"/>
                    <a:pt x="66379" y="42101"/>
                  </a:cubicBezTo>
                  <a:lnTo>
                    <a:pt x="71617" y="50482"/>
                  </a:lnTo>
                  <a:close/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442" name="Google Shape;442;p11"/>
          <p:cNvSpPr txBox="1">
            <a:spLocks noGrp="1"/>
          </p:cNvSpPr>
          <p:nvPr>
            <p:ph type="body" idx="1"/>
          </p:nvPr>
        </p:nvSpPr>
        <p:spPr>
          <a:xfrm>
            <a:off x="900000" y="1971425"/>
            <a:ext cx="3240001" cy="1664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Arial"/>
              <a:buNone/>
              <a:defRPr sz="3200" b="1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92747" algn="l" rtl="0">
              <a:lnSpc>
                <a:spcPct val="100000"/>
              </a:lnSpc>
              <a:spcBef>
                <a:spcPts val="517"/>
              </a:spcBef>
              <a:spcAft>
                <a:spcPts val="0"/>
              </a:spcAft>
              <a:buClr>
                <a:schemeClr val="dk1"/>
              </a:buClr>
              <a:buSzPts val="2585"/>
              <a:buFont typeface="Arial"/>
              <a:buChar char="–"/>
              <a:defRPr sz="258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69252" algn="l" rtl="0">
              <a:lnSpc>
                <a:spcPct val="10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2215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5820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–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5820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»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5820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•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5820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•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5821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•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5821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•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43" name="Google Shape;443;p11"/>
          <p:cNvSpPr txBox="1">
            <a:spLocks noGrp="1"/>
          </p:cNvSpPr>
          <p:nvPr>
            <p:ph type="subTitle" idx="2"/>
          </p:nvPr>
        </p:nvSpPr>
        <p:spPr>
          <a:xfrm>
            <a:off x="900000" y="4941170"/>
            <a:ext cx="3723902" cy="34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lnSpc>
                <a:spcPct val="100000"/>
              </a:lnSpc>
              <a:spcBef>
                <a:spcPts val="517"/>
              </a:spcBef>
              <a:spcAft>
                <a:spcPts val="0"/>
              </a:spcAft>
              <a:buClr>
                <a:srgbClr val="888888"/>
              </a:buClr>
              <a:buSzPts val="2585"/>
              <a:buFont typeface="Arial"/>
              <a:buNone/>
              <a:defRPr sz="2585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lnSpc>
                <a:spcPct val="100000"/>
              </a:lnSpc>
              <a:spcBef>
                <a:spcPts val="443"/>
              </a:spcBef>
              <a:spcAft>
                <a:spcPts val="0"/>
              </a:spcAft>
              <a:buClr>
                <a:srgbClr val="888888"/>
              </a:buClr>
              <a:buSzPts val="2215"/>
              <a:buFont typeface="Arial"/>
              <a:buNone/>
              <a:defRPr sz="2215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rgbClr val="888888"/>
              </a:buClr>
              <a:buSzPts val="1846"/>
              <a:buFont typeface="Arial"/>
              <a:buNone/>
              <a:defRPr sz="1845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rgbClr val="888888"/>
              </a:buClr>
              <a:buSzPts val="1846"/>
              <a:buFont typeface="Arial"/>
              <a:buNone/>
              <a:defRPr sz="1845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rgbClr val="888888"/>
              </a:buClr>
              <a:buSzPts val="1846"/>
              <a:buFont typeface="Arial"/>
              <a:buNone/>
              <a:defRPr sz="1845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ctr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rgbClr val="888888"/>
              </a:buClr>
              <a:buSzPts val="1846"/>
              <a:buFont typeface="Arial"/>
              <a:buNone/>
              <a:defRPr sz="1845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ctr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rgbClr val="888888"/>
              </a:buClr>
              <a:buSzPts val="1846"/>
              <a:buFont typeface="Arial"/>
              <a:buNone/>
              <a:defRPr sz="1845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ctr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rgbClr val="888888"/>
              </a:buClr>
              <a:buSzPts val="1846"/>
              <a:buFont typeface="Arial"/>
              <a:buNone/>
              <a:defRPr sz="1845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44" name="Google Shape;444;p11"/>
          <p:cNvSpPr txBox="1">
            <a:spLocks noGrp="1"/>
          </p:cNvSpPr>
          <p:nvPr>
            <p:ph type="body" idx="3"/>
          </p:nvPr>
        </p:nvSpPr>
        <p:spPr>
          <a:xfrm>
            <a:off x="900000" y="3815930"/>
            <a:ext cx="3240001" cy="476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7F7F7F"/>
              </a:buClr>
              <a:buSzPts val="2800"/>
              <a:buFont typeface="Arial"/>
              <a:buChar char="»"/>
              <a:defRPr sz="2800" b="0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5820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•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5820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•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5821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•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5821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•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pic>
        <p:nvPicPr>
          <p:cNvPr id="445" name="Google Shape;445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79552" y="6267556"/>
            <a:ext cx="1283548" cy="325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3143" y="1676889"/>
            <a:ext cx="2002636" cy="1590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35639" y="1676102"/>
            <a:ext cx="1540477" cy="113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03143" y="3301783"/>
            <a:ext cx="2002636" cy="1680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35638" y="4131472"/>
            <a:ext cx="1540477" cy="840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1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35638" y="2829397"/>
            <a:ext cx="1540477" cy="1254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1" name="Google Shape;451;p11"/>
          <p:cNvGrpSpPr/>
          <p:nvPr/>
        </p:nvGrpSpPr>
        <p:grpSpPr>
          <a:xfrm>
            <a:off x="8424928" y="1320647"/>
            <a:ext cx="332983" cy="144189"/>
            <a:chOff x="2742532" y="4690981"/>
            <a:chExt cx="601980" cy="260670"/>
          </a:xfrm>
        </p:grpSpPr>
        <p:sp>
          <p:nvSpPr>
            <p:cNvPr id="452" name="Google Shape;452;p11"/>
            <p:cNvSpPr/>
            <p:nvPr/>
          </p:nvSpPr>
          <p:spPr>
            <a:xfrm>
              <a:off x="2742532" y="4799251"/>
              <a:ext cx="171450" cy="152400"/>
            </a:xfrm>
            <a:custGeom>
              <a:avLst/>
              <a:gdLst/>
              <a:ahLst/>
              <a:cxnLst/>
              <a:rect l="l" t="t" r="r" b="b"/>
              <a:pathLst>
                <a:path w="171450" h="152400" extrusionOk="0">
                  <a:moveTo>
                    <a:pt x="150781" y="14747"/>
                  </a:moveTo>
                  <a:cubicBezTo>
                    <a:pt x="143065" y="18081"/>
                    <a:pt x="135541" y="21605"/>
                    <a:pt x="127635" y="24558"/>
                  </a:cubicBezTo>
                  <a:cubicBezTo>
                    <a:pt x="111347" y="30654"/>
                    <a:pt x="96202" y="31320"/>
                    <a:pt x="79534" y="22176"/>
                  </a:cubicBezTo>
                  <a:cubicBezTo>
                    <a:pt x="55626" y="9127"/>
                    <a:pt x="30480" y="-2970"/>
                    <a:pt x="0" y="650"/>
                  </a:cubicBezTo>
                  <a:cubicBezTo>
                    <a:pt x="8001" y="21891"/>
                    <a:pt x="20669" y="38369"/>
                    <a:pt x="35338" y="53133"/>
                  </a:cubicBezTo>
                  <a:cubicBezTo>
                    <a:pt x="47911" y="65896"/>
                    <a:pt x="52006" y="79993"/>
                    <a:pt x="47911" y="97424"/>
                  </a:cubicBezTo>
                  <a:cubicBezTo>
                    <a:pt x="44767" y="110759"/>
                    <a:pt x="41053" y="124189"/>
                    <a:pt x="41624" y="138191"/>
                  </a:cubicBezTo>
                  <a:cubicBezTo>
                    <a:pt x="42386" y="155526"/>
                    <a:pt x="50387" y="160575"/>
                    <a:pt x="66389" y="153050"/>
                  </a:cubicBezTo>
                  <a:cubicBezTo>
                    <a:pt x="80677" y="146287"/>
                    <a:pt x="92107" y="135429"/>
                    <a:pt x="103251" y="124570"/>
                  </a:cubicBezTo>
                  <a:cubicBezTo>
                    <a:pt x="112490" y="115521"/>
                    <a:pt x="122396" y="108473"/>
                    <a:pt x="135350" y="106377"/>
                  </a:cubicBezTo>
                  <a:cubicBezTo>
                    <a:pt x="146209" y="80279"/>
                    <a:pt x="165068" y="58752"/>
                    <a:pt x="177165" y="33321"/>
                  </a:cubicBezTo>
                  <a:cubicBezTo>
                    <a:pt x="169164" y="25986"/>
                    <a:pt x="154591" y="27987"/>
                    <a:pt x="150781" y="1474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3" name="Google Shape;453;p11"/>
            <p:cNvSpPr/>
            <p:nvPr/>
          </p:nvSpPr>
          <p:spPr>
            <a:xfrm>
              <a:off x="2893313" y="4756848"/>
              <a:ext cx="228600" cy="152400"/>
            </a:xfrm>
            <a:custGeom>
              <a:avLst/>
              <a:gdLst/>
              <a:ahLst/>
              <a:cxnLst/>
              <a:rect l="l" t="t" r="r" b="b"/>
              <a:pathLst>
                <a:path w="228600" h="152400" extrusionOk="0">
                  <a:moveTo>
                    <a:pt x="0" y="57150"/>
                  </a:moveTo>
                  <a:cubicBezTo>
                    <a:pt x="3810" y="70390"/>
                    <a:pt x="18383" y="68390"/>
                    <a:pt x="26384" y="75819"/>
                  </a:cubicBezTo>
                  <a:cubicBezTo>
                    <a:pt x="31052" y="76771"/>
                    <a:pt x="36004" y="76867"/>
                    <a:pt x="40386" y="78677"/>
                  </a:cubicBezTo>
                  <a:cubicBezTo>
                    <a:pt x="91345" y="99917"/>
                    <a:pt x="142208" y="121444"/>
                    <a:pt x="192977" y="142970"/>
                  </a:cubicBezTo>
                  <a:cubicBezTo>
                    <a:pt x="198406" y="145256"/>
                    <a:pt x="204311" y="147542"/>
                    <a:pt x="206121" y="154305"/>
                  </a:cubicBezTo>
                  <a:cubicBezTo>
                    <a:pt x="215265" y="154210"/>
                    <a:pt x="224314" y="153257"/>
                    <a:pt x="232600" y="148780"/>
                  </a:cubicBezTo>
                  <a:cubicBezTo>
                    <a:pt x="207264" y="120301"/>
                    <a:pt x="181261" y="92297"/>
                    <a:pt x="156686" y="63055"/>
                  </a:cubicBezTo>
                  <a:cubicBezTo>
                    <a:pt x="139160" y="42291"/>
                    <a:pt x="117443" y="24860"/>
                    <a:pt x="104775" y="0"/>
                  </a:cubicBezTo>
                  <a:cubicBezTo>
                    <a:pt x="66389" y="12573"/>
                    <a:pt x="32861" y="34195"/>
                    <a:pt x="0" y="5715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4" name="Google Shape;454;p11"/>
            <p:cNvSpPr/>
            <p:nvPr/>
          </p:nvSpPr>
          <p:spPr>
            <a:xfrm>
              <a:off x="2998183" y="4752842"/>
              <a:ext cx="171450" cy="152400"/>
            </a:xfrm>
            <a:custGeom>
              <a:avLst/>
              <a:gdLst/>
              <a:ahLst/>
              <a:cxnLst/>
              <a:rect l="l" t="t" r="r" b="b"/>
              <a:pathLst>
                <a:path w="171450" h="152400" extrusionOk="0">
                  <a:moveTo>
                    <a:pt x="0" y="3911"/>
                  </a:moveTo>
                  <a:cubicBezTo>
                    <a:pt x="12668" y="28771"/>
                    <a:pt x="34385" y="46106"/>
                    <a:pt x="51911" y="66966"/>
                  </a:cubicBezTo>
                  <a:cubicBezTo>
                    <a:pt x="76486" y="96113"/>
                    <a:pt x="102394" y="124116"/>
                    <a:pt x="127825" y="152691"/>
                  </a:cubicBezTo>
                  <a:cubicBezTo>
                    <a:pt x="131731" y="152691"/>
                    <a:pt x="135446" y="152024"/>
                    <a:pt x="138398" y="149072"/>
                  </a:cubicBezTo>
                  <a:cubicBezTo>
                    <a:pt x="132969" y="142976"/>
                    <a:pt x="136398" y="136403"/>
                    <a:pt x="138208" y="130403"/>
                  </a:cubicBezTo>
                  <a:cubicBezTo>
                    <a:pt x="146304" y="102971"/>
                    <a:pt x="154686" y="75634"/>
                    <a:pt x="163544" y="48488"/>
                  </a:cubicBezTo>
                  <a:cubicBezTo>
                    <a:pt x="166211" y="40201"/>
                    <a:pt x="166116" y="30390"/>
                    <a:pt x="174784" y="24866"/>
                  </a:cubicBezTo>
                  <a:cubicBezTo>
                    <a:pt x="174117" y="21532"/>
                    <a:pt x="173450" y="18198"/>
                    <a:pt x="172784" y="14864"/>
                  </a:cubicBezTo>
                  <a:cubicBezTo>
                    <a:pt x="129254" y="10388"/>
                    <a:pt x="85630" y="7816"/>
                    <a:pt x="41910" y="6768"/>
                  </a:cubicBezTo>
                  <a:cubicBezTo>
                    <a:pt x="30099" y="6482"/>
                    <a:pt x="18002" y="6863"/>
                    <a:pt x="7334" y="5"/>
                  </a:cubicBezTo>
                  <a:cubicBezTo>
                    <a:pt x="4096" y="-90"/>
                    <a:pt x="1619" y="1053"/>
                    <a:pt x="0" y="39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5" name="Google Shape;455;p11"/>
            <p:cNvSpPr/>
            <p:nvPr/>
          </p:nvSpPr>
          <p:spPr>
            <a:xfrm>
              <a:off x="3153822" y="4712843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 extrusionOk="0">
                  <a:moveTo>
                    <a:pt x="17145" y="54863"/>
                  </a:moveTo>
                  <a:cubicBezTo>
                    <a:pt x="17812" y="58196"/>
                    <a:pt x="18479" y="61530"/>
                    <a:pt x="19145" y="64864"/>
                  </a:cubicBezTo>
                  <a:cubicBezTo>
                    <a:pt x="33052" y="95344"/>
                    <a:pt x="47625" y="125538"/>
                    <a:pt x="54007" y="158876"/>
                  </a:cubicBezTo>
                  <a:cubicBezTo>
                    <a:pt x="92392" y="141635"/>
                    <a:pt x="122587" y="112870"/>
                    <a:pt x="155543" y="87914"/>
                  </a:cubicBezTo>
                  <a:cubicBezTo>
                    <a:pt x="152305" y="80961"/>
                    <a:pt x="146018" y="77532"/>
                    <a:pt x="139922" y="73627"/>
                  </a:cubicBezTo>
                  <a:cubicBezTo>
                    <a:pt x="102775" y="49338"/>
                    <a:pt x="65818" y="24668"/>
                    <a:pt x="28766" y="189"/>
                  </a:cubicBezTo>
                  <a:cubicBezTo>
                    <a:pt x="18859" y="-668"/>
                    <a:pt x="9430" y="1523"/>
                    <a:pt x="0" y="4094"/>
                  </a:cubicBezTo>
                  <a:cubicBezTo>
                    <a:pt x="2286" y="22001"/>
                    <a:pt x="13240" y="37241"/>
                    <a:pt x="17145" y="5486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6" name="Google Shape;456;p11"/>
            <p:cNvSpPr/>
            <p:nvPr/>
          </p:nvSpPr>
          <p:spPr>
            <a:xfrm>
              <a:off x="2877883" y="4832571"/>
              <a:ext cx="219075" cy="104775"/>
            </a:xfrm>
            <a:custGeom>
              <a:avLst/>
              <a:gdLst/>
              <a:ahLst/>
              <a:cxnLst/>
              <a:rect l="l" t="t" r="r" b="b"/>
              <a:pathLst>
                <a:path w="219075" h="104775" extrusionOk="0">
                  <a:moveTo>
                    <a:pt x="221551" y="78486"/>
                  </a:moveTo>
                  <a:cubicBezTo>
                    <a:pt x="219742" y="71818"/>
                    <a:pt x="213836" y="69533"/>
                    <a:pt x="208407" y="67151"/>
                  </a:cubicBezTo>
                  <a:cubicBezTo>
                    <a:pt x="157543" y="45625"/>
                    <a:pt x="106775" y="24193"/>
                    <a:pt x="55817" y="2858"/>
                  </a:cubicBezTo>
                  <a:cubicBezTo>
                    <a:pt x="51530" y="1048"/>
                    <a:pt x="46482" y="953"/>
                    <a:pt x="41815" y="0"/>
                  </a:cubicBezTo>
                  <a:cubicBezTo>
                    <a:pt x="29718" y="25432"/>
                    <a:pt x="10858" y="46958"/>
                    <a:pt x="0" y="73057"/>
                  </a:cubicBezTo>
                  <a:cubicBezTo>
                    <a:pt x="14383" y="75914"/>
                    <a:pt x="28670" y="72676"/>
                    <a:pt x="42958" y="72295"/>
                  </a:cubicBezTo>
                  <a:cubicBezTo>
                    <a:pt x="82201" y="71247"/>
                    <a:pt x="70199" y="66389"/>
                    <a:pt x="85630" y="99060"/>
                  </a:cubicBezTo>
                  <a:cubicBezTo>
                    <a:pt x="92012" y="112490"/>
                    <a:pt x="97250" y="111062"/>
                    <a:pt x="106775" y="106870"/>
                  </a:cubicBezTo>
                  <a:cubicBezTo>
                    <a:pt x="108395" y="106109"/>
                    <a:pt x="110395" y="105632"/>
                    <a:pt x="111538" y="104394"/>
                  </a:cubicBezTo>
                  <a:cubicBezTo>
                    <a:pt x="133541" y="80105"/>
                    <a:pt x="161734" y="79058"/>
                    <a:pt x="191548" y="82296"/>
                  </a:cubicBezTo>
                  <a:cubicBezTo>
                    <a:pt x="201454" y="83439"/>
                    <a:pt x="211836" y="81915"/>
                    <a:pt x="221551" y="7848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7" name="Google Shape;457;p11"/>
            <p:cNvSpPr/>
            <p:nvPr/>
          </p:nvSpPr>
          <p:spPr>
            <a:xfrm>
              <a:off x="3182397" y="4709233"/>
              <a:ext cx="161925" cy="85725"/>
            </a:xfrm>
            <a:custGeom>
              <a:avLst/>
              <a:gdLst/>
              <a:ahLst/>
              <a:cxnLst/>
              <a:rect l="l" t="t" r="r" b="b"/>
              <a:pathLst>
                <a:path w="161925" h="85725" extrusionOk="0">
                  <a:moveTo>
                    <a:pt x="0" y="3704"/>
                  </a:moveTo>
                  <a:cubicBezTo>
                    <a:pt x="37052" y="28183"/>
                    <a:pt x="74009" y="52853"/>
                    <a:pt x="111157" y="77142"/>
                  </a:cubicBezTo>
                  <a:cubicBezTo>
                    <a:pt x="117253" y="81142"/>
                    <a:pt x="123634" y="84476"/>
                    <a:pt x="126778" y="91429"/>
                  </a:cubicBezTo>
                  <a:cubicBezTo>
                    <a:pt x="150019" y="78285"/>
                    <a:pt x="165735" y="60568"/>
                    <a:pt x="166306" y="31993"/>
                  </a:cubicBezTo>
                  <a:cubicBezTo>
                    <a:pt x="166497" y="21992"/>
                    <a:pt x="162401" y="16372"/>
                    <a:pt x="154305" y="12181"/>
                  </a:cubicBezTo>
                  <a:cubicBezTo>
                    <a:pt x="146209" y="8086"/>
                    <a:pt x="138017" y="4085"/>
                    <a:pt x="128968" y="3514"/>
                  </a:cubicBezTo>
                  <a:cubicBezTo>
                    <a:pt x="86011" y="370"/>
                    <a:pt x="42958" y="-2582"/>
                    <a:pt x="0" y="370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8" name="Google Shape;458;p11"/>
            <p:cNvSpPr/>
            <p:nvPr/>
          </p:nvSpPr>
          <p:spPr>
            <a:xfrm>
              <a:off x="3005613" y="4690981"/>
              <a:ext cx="161925" cy="76200"/>
            </a:xfrm>
            <a:custGeom>
              <a:avLst/>
              <a:gdLst/>
              <a:ahLst/>
              <a:cxnLst/>
              <a:rect l="l" t="t" r="r" b="b"/>
              <a:pathLst>
                <a:path w="161925" h="76200" extrusionOk="0">
                  <a:moveTo>
                    <a:pt x="165354" y="76725"/>
                  </a:moveTo>
                  <a:cubicBezTo>
                    <a:pt x="161449" y="59104"/>
                    <a:pt x="150590" y="43959"/>
                    <a:pt x="148018" y="25861"/>
                  </a:cubicBezTo>
                  <a:cubicBezTo>
                    <a:pt x="115729" y="38053"/>
                    <a:pt x="89249" y="18908"/>
                    <a:pt x="60960" y="9669"/>
                  </a:cubicBezTo>
                  <a:cubicBezTo>
                    <a:pt x="53054" y="7097"/>
                    <a:pt x="45339" y="3573"/>
                    <a:pt x="37433" y="906"/>
                  </a:cubicBezTo>
                  <a:cubicBezTo>
                    <a:pt x="32671" y="-618"/>
                    <a:pt x="26003" y="-809"/>
                    <a:pt x="25813" y="5097"/>
                  </a:cubicBezTo>
                  <a:cubicBezTo>
                    <a:pt x="25241" y="18813"/>
                    <a:pt x="13906" y="29576"/>
                    <a:pt x="14573" y="42244"/>
                  </a:cubicBezTo>
                  <a:cubicBezTo>
                    <a:pt x="15145" y="54817"/>
                    <a:pt x="10668" y="59580"/>
                    <a:pt x="0" y="61771"/>
                  </a:cubicBezTo>
                  <a:cubicBezTo>
                    <a:pt x="10573" y="68629"/>
                    <a:pt x="22765" y="68248"/>
                    <a:pt x="34576" y="68533"/>
                  </a:cubicBezTo>
                  <a:cubicBezTo>
                    <a:pt x="78200" y="69581"/>
                    <a:pt x="121825" y="72153"/>
                    <a:pt x="165354" y="767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59" name="Google Shape;459;p11"/>
            <p:cNvSpPr/>
            <p:nvPr/>
          </p:nvSpPr>
          <p:spPr>
            <a:xfrm>
              <a:off x="3133552" y="4777612"/>
              <a:ext cx="66675" cy="133350"/>
            </a:xfrm>
            <a:custGeom>
              <a:avLst/>
              <a:gdLst/>
              <a:ahLst/>
              <a:cxnLst/>
              <a:rect l="l" t="t" r="r" b="b"/>
              <a:pathLst>
                <a:path w="66675" h="133350" extrusionOk="0">
                  <a:moveTo>
                    <a:pt x="74181" y="94012"/>
                  </a:moveTo>
                  <a:cubicBezTo>
                    <a:pt x="67894" y="60769"/>
                    <a:pt x="53226" y="30480"/>
                    <a:pt x="39319" y="0"/>
                  </a:cubicBezTo>
                  <a:cubicBezTo>
                    <a:pt x="30651" y="5524"/>
                    <a:pt x="30747" y="15335"/>
                    <a:pt x="28080" y="23622"/>
                  </a:cubicBezTo>
                  <a:cubicBezTo>
                    <a:pt x="19222" y="50768"/>
                    <a:pt x="10839" y="78200"/>
                    <a:pt x="2743" y="105537"/>
                  </a:cubicBezTo>
                  <a:cubicBezTo>
                    <a:pt x="934" y="111538"/>
                    <a:pt x="-2495" y="118015"/>
                    <a:pt x="2934" y="124206"/>
                  </a:cubicBezTo>
                  <a:cubicBezTo>
                    <a:pt x="8839" y="121634"/>
                    <a:pt x="14745" y="119063"/>
                    <a:pt x="20079" y="116776"/>
                  </a:cubicBezTo>
                  <a:cubicBezTo>
                    <a:pt x="24555" y="118777"/>
                    <a:pt x="23793" y="122111"/>
                    <a:pt x="23793" y="124777"/>
                  </a:cubicBezTo>
                  <a:cubicBezTo>
                    <a:pt x="23698" y="131445"/>
                    <a:pt x="22746" y="138303"/>
                    <a:pt x="31509" y="140589"/>
                  </a:cubicBezTo>
                  <a:cubicBezTo>
                    <a:pt x="39700" y="142685"/>
                    <a:pt x="46749" y="141161"/>
                    <a:pt x="52654" y="134779"/>
                  </a:cubicBezTo>
                  <a:cubicBezTo>
                    <a:pt x="63513" y="123158"/>
                    <a:pt x="67323" y="107823"/>
                    <a:pt x="74181" y="9401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0" name="Google Shape;460;p11"/>
            <p:cNvSpPr/>
            <p:nvPr/>
          </p:nvSpPr>
          <p:spPr>
            <a:xfrm>
              <a:off x="2742532" y="4799251"/>
              <a:ext cx="142875" cy="152400"/>
            </a:xfrm>
            <a:custGeom>
              <a:avLst/>
              <a:gdLst/>
              <a:ahLst/>
              <a:cxnLst/>
              <a:rect l="l" t="t" r="r" b="b"/>
              <a:pathLst>
                <a:path w="142875" h="152400" extrusionOk="0">
                  <a:moveTo>
                    <a:pt x="150781" y="14747"/>
                  </a:moveTo>
                  <a:cubicBezTo>
                    <a:pt x="143065" y="18081"/>
                    <a:pt x="135541" y="21605"/>
                    <a:pt x="127635" y="24558"/>
                  </a:cubicBezTo>
                  <a:cubicBezTo>
                    <a:pt x="111347" y="30654"/>
                    <a:pt x="96202" y="31320"/>
                    <a:pt x="79534" y="22176"/>
                  </a:cubicBezTo>
                  <a:cubicBezTo>
                    <a:pt x="55626" y="9127"/>
                    <a:pt x="30480" y="-2970"/>
                    <a:pt x="0" y="650"/>
                  </a:cubicBezTo>
                  <a:cubicBezTo>
                    <a:pt x="8001" y="21891"/>
                    <a:pt x="20669" y="38369"/>
                    <a:pt x="35338" y="53133"/>
                  </a:cubicBezTo>
                  <a:cubicBezTo>
                    <a:pt x="47911" y="65896"/>
                    <a:pt x="52006" y="79993"/>
                    <a:pt x="47911" y="97424"/>
                  </a:cubicBezTo>
                  <a:cubicBezTo>
                    <a:pt x="44767" y="110759"/>
                    <a:pt x="41053" y="124189"/>
                    <a:pt x="41624" y="138191"/>
                  </a:cubicBezTo>
                  <a:cubicBezTo>
                    <a:pt x="42386" y="155526"/>
                    <a:pt x="50387" y="160575"/>
                    <a:pt x="66389" y="153050"/>
                  </a:cubicBezTo>
                  <a:cubicBezTo>
                    <a:pt x="80677" y="146287"/>
                    <a:pt x="92107" y="135429"/>
                    <a:pt x="103251" y="124570"/>
                  </a:cubicBezTo>
                  <a:cubicBezTo>
                    <a:pt x="112490" y="115521"/>
                    <a:pt x="122396" y="108473"/>
                    <a:pt x="135350" y="106377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1" name="Google Shape;461;p11"/>
            <p:cNvSpPr/>
            <p:nvPr/>
          </p:nvSpPr>
          <p:spPr>
            <a:xfrm>
              <a:off x="3099434" y="4905533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120000" extrusionOk="0">
                  <a:moveTo>
                    <a:pt x="0" y="69594"/>
                  </a:moveTo>
                  <a:cubicBezTo>
                    <a:pt x="9144" y="68397"/>
                    <a:pt x="18193" y="56403"/>
                    <a:pt x="26479" y="0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2" name="Google Shape;462;p11"/>
            <p:cNvSpPr/>
            <p:nvPr/>
          </p:nvSpPr>
          <p:spPr>
            <a:xfrm>
              <a:off x="2893408" y="4756752"/>
              <a:ext cx="104775" cy="57150"/>
            </a:xfrm>
            <a:custGeom>
              <a:avLst/>
              <a:gdLst/>
              <a:ahLst/>
              <a:cxnLst/>
              <a:rect l="l" t="t" r="r" b="b"/>
              <a:pathLst>
                <a:path w="104775" h="57150" extrusionOk="0">
                  <a:moveTo>
                    <a:pt x="104775" y="0"/>
                  </a:moveTo>
                  <a:cubicBezTo>
                    <a:pt x="66294" y="12573"/>
                    <a:pt x="32766" y="34290"/>
                    <a:pt x="0" y="57245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3" name="Google Shape;463;p11"/>
            <p:cNvSpPr/>
            <p:nvPr/>
          </p:nvSpPr>
          <p:spPr>
            <a:xfrm>
              <a:off x="3125913" y="490191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120000" extrusionOk="0">
                  <a:moveTo>
                    <a:pt x="0" y="45606"/>
                  </a:moveTo>
                  <a:cubicBezTo>
                    <a:pt x="3905" y="45606"/>
                    <a:pt x="7620" y="37203"/>
                    <a:pt x="10573" y="0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4" name="Google Shape;464;p11"/>
            <p:cNvSpPr/>
            <p:nvPr/>
          </p:nvSpPr>
          <p:spPr>
            <a:xfrm>
              <a:off x="2998183" y="4752842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397" y="63"/>
                  </a:moveTo>
                  <a:cubicBezTo>
                    <a:pt x="51603" y="-1134"/>
                    <a:pt x="20397" y="14463"/>
                    <a:pt x="0" y="50469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5" name="Google Shape;465;p11"/>
            <p:cNvSpPr/>
            <p:nvPr/>
          </p:nvSpPr>
          <p:spPr>
            <a:xfrm>
              <a:off x="3153631" y="4712748"/>
              <a:ext cx="28575" cy="9525"/>
            </a:xfrm>
            <a:custGeom>
              <a:avLst/>
              <a:gdLst/>
              <a:ahLst/>
              <a:cxnLst/>
              <a:rect l="l" t="t" r="r" b="b"/>
              <a:pathLst>
                <a:path w="28575" h="120000" extrusionOk="0">
                  <a:moveTo>
                    <a:pt x="28766" y="2381"/>
                  </a:moveTo>
                  <a:cubicBezTo>
                    <a:pt x="18859" y="-8416"/>
                    <a:pt x="9430" y="19187"/>
                    <a:pt x="0" y="51578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6" name="Google Shape;466;p11"/>
            <p:cNvSpPr/>
            <p:nvPr/>
          </p:nvSpPr>
          <p:spPr>
            <a:xfrm>
              <a:off x="3207733" y="4800663"/>
              <a:ext cx="95250" cy="66675"/>
            </a:xfrm>
            <a:custGeom>
              <a:avLst/>
              <a:gdLst/>
              <a:ahLst/>
              <a:cxnLst/>
              <a:rect l="l" t="t" r="r" b="b"/>
              <a:pathLst>
                <a:path w="95250" h="66675" extrusionOk="0">
                  <a:moveTo>
                    <a:pt x="0" y="70961"/>
                  </a:moveTo>
                  <a:cubicBezTo>
                    <a:pt x="38386" y="53721"/>
                    <a:pt x="68580" y="24955"/>
                    <a:pt x="101536" y="0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7" name="Google Shape;467;p11"/>
            <p:cNvSpPr/>
            <p:nvPr/>
          </p:nvSpPr>
          <p:spPr>
            <a:xfrm>
              <a:off x="2877883" y="4903997"/>
              <a:ext cx="219075" cy="38100"/>
            </a:xfrm>
            <a:custGeom>
              <a:avLst/>
              <a:gdLst/>
              <a:ahLst/>
              <a:cxnLst/>
              <a:rect l="l" t="t" r="r" b="b"/>
              <a:pathLst>
                <a:path w="219075" h="38100" extrusionOk="0">
                  <a:moveTo>
                    <a:pt x="0" y="1631"/>
                  </a:moveTo>
                  <a:cubicBezTo>
                    <a:pt x="14383" y="4489"/>
                    <a:pt x="28670" y="1250"/>
                    <a:pt x="42958" y="869"/>
                  </a:cubicBezTo>
                  <a:cubicBezTo>
                    <a:pt x="82201" y="-179"/>
                    <a:pt x="70199" y="-5036"/>
                    <a:pt x="85630" y="27634"/>
                  </a:cubicBezTo>
                  <a:cubicBezTo>
                    <a:pt x="92012" y="41065"/>
                    <a:pt x="97250" y="39636"/>
                    <a:pt x="106775" y="35445"/>
                  </a:cubicBezTo>
                  <a:cubicBezTo>
                    <a:pt x="108395" y="34683"/>
                    <a:pt x="110395" y="34207"/>
                    <a:pt x="111538" y="32968"/>
                  </a:cubicBezTo>
                  <a:cubicBezTo>
                    <a:pt x="133541" y="8680"/>
                    <a:pt x="161734" y="7632"/>
                    <a:pt x="191548" y="10870"/>
                  </a:cubicBezTo>
                  <a:cubicBezTo>
                    <a:pt x="201549" y="11918"/>
                    <a:pt x="211931" y="10394"/>
                    <a:pt x="221647" y="6965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8" name="Google Shape;468;p11"/>
            <p:cNvSpPr/>
            <p:nvPr/>
          </p:nvSpPr>
          <p:spPr>
            <a:xfrm>
              <a:off x="3182587" y="4709273"/>
              <a:ext cx="161925" cy="85725"/>
            </a:xfrm>
            <a:custGeom>
              <a:avLst/>
              <a:gdLst/>
              <a:ahLst/>
              <a:cxnLst/>
              <a:rect l="l" t="t" r="r" b="b"/>
              <a:pathLst>
                <a:path w="161925" h="85725" extrusionOk="0">
                  <a:moveTo>
                    <a:pt x="126682" y="91389"/>
                  </a:moveTo>
                  <a:cubicBezTo>
                    <a:pt x="149923" y="78245"/>
                    <a:pt x="165640" y="60528"/>
                    <a:pt x="166211" y="31953"/>
                  </a:cubicBezTo>
                  <a:cubicBezTo>
                    <a:pt x="166402" y="21952"/>
                    <a:pt x="162306" y="16332"/>
                    <a:pt x="154210" y="12141"/>
                  </a:cubicBezTo>
                  <a:cubicBezTo>
                    <a:pt x="146113" y="8046"/>
                    <a:pt x="137922" y="4045"/>
                    <a:pt x="128873" y="3474"/>
                  </a:cubicBezTo>
                  <a:cubicBezTo>
                    <a:pt x="85915" y="330"/>
                    <a:pt x="42958" y="-2527"/>
                    <a:pt x="0" y="3664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69" name="Google Shape;469;p11"/>
            <p:cNvSpPr/>
            <p:nvPr/>
          </p:nvSpPr>
          <p:spPr>
            <a:xfrm>
              <a:off x="3005613" y="4690981"/>
              <a:ext cx="142875" cy="57150"/>
            </a:xfrm>
            <a:custGeom>
              <a:avLst/>
              <a:gdLst/>
              <a:ahLst/>
              <a:cxnLst/>
              <a:rect l="l" t="t" r="r" b="b"/>
              <a:pathLst>
                <a:path w="142875" h="57150" extrusionOk="0">
                  <a:moveTo>
                    <a:pt x="148018" y="25861"/>
                  </a:moveTo>
                  <a:cubicBezTo>
                    <a:pt x="115729" y="38053"/>
                    <a:pt x="89249" y="18908"/>
                    <a:pt x="60960" y="9669"/>
                  </a:cubicBezTo>
                  <a:cubicBezTo>
                    <a:pt x="53054" y="7097"/>
                    <a:pt x="45339" y="3573"/>
                    <a:pt x="37433" y="906"/>
                  </a:cubicBezTo>
                  <a:cubicBezTo>
                    <a:pt x="32671" y="-618"/>
                    <a:pt x="26003" y="-809"/>
                    <a:pt x="25813" y="5097"/>
                  </a:cubicBezTo>
                  <a:cubicBezTo>
                    <a:pt x="25241" y="18813"/>
                    <a:pt x="13906" y="29576"/>
                    <a:pt x="14573" y="42244"/>
                  </a:cubicBezTo>
                  <a:cubicBezTo>
                    <a:pt x="15145" y="54817"/>
                    <a:pt x="10668" y="59580"/>
                    <a:pt x="0" y="61771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0" name="Google Shape;470;p11"/>
            <p:cNvSpPr/>
            <p:nvPr/>
          </p:nvSpPr>
          <p:spPr>
            <a:xfrm>
              <a:off x="3136486" y="4871624"/>
              <a:ext cx="66675" cy="38100"/>
            </a:xfrm>
            <a:custGeom>
              <a:avLst/>
              <a:gdLst/>
              <a:ahLst/>
              <a:cxnLst/>
              <a:rect l="l" t="t" r="r" b="b"/>
              <a:pathLst>
                <a:path w="66675" h="38100" extrusionOk="0">
                  <a:moveTo>
                    <a:pt x="0" y="30290"/>
                  </a:moveTo>
                  <a:cubicBezTo>
                    <a:pt x="5906" y="27718"/>
                    <a:pt x="11811" y="25146"/>
                    <a:pt x="17145" y="22860"/>
                  </a:cubicBezTo>
                  <a:cubicBezTo>
                    <a:pt x="21622" y="24860"/>
                    <a:pt x="20860" y="28194"/>
                    <a:pt x="20860" y="30861"/>
                  </a:cubicBezTo>
                  <a:cubicBezTo>
                    <a:pt x="20765" y="37528"/>
                    <a:pt x="19812" y="44387"/>
                    <a:pt x="28575" y="46673"/>
                  </a:cubicBezTo>
                  <a:cubicBezTo>
                    <a:pt x="36767" y="48768"/>
                    <a:pt x="43815" y="47244"/>
                    <a:pt x="49721" y="40862"/>
                  </a:cubicBezTo>
                  <a:cubicBezTo>
                    <a:pt x="60484" y="29147"/>
                    <a:pt x="64294" y="13811"/>
                    <a:pt x="71247" y="0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71" name="Google Shape;471;p11"/>
          <p:cNvGrpSpPr/>
          <p:nvPr/>
        </p:nvGrpSpPr>
        <p:grpSpPr>
          <a:xfrm>
            <a:off x="8893135" y="1269987"/>
            <a:ext cx="226067" cy="243985"/>
            <a:chOff x="1603882" y="4562823"/>
            <a:chExt cx="486283" cy="524828"/>
          </a:xfrm>
        </p:grpSpPr>
        <p:sp>
          <p:nvSpPr>
            <p:cNvPr id="472" name="Google Shape;472;p11"/>
            <p:cNvSpPr/>
            <p:nvPr/>
          </p:nvSpPr>
          <p:spPr>
            <a:xfrm>
              <a:off x="1784031" y="4685886"/>
              <a:ext cx="209550" cy="152400"/>
            </a:xfrm>
            <a:custGeom>
              <a:avLst/>
              <a:gdLst/>
              <a:ahLst/>
              <a:cxnLst/>
              <a:rect l="l" t="t" r="r" b="b"/>
              <a:pathLst>
                <a:path w="209550" h="152400" extrusionOk="0">
                  <a:moveTo>
                    <a:pt x="210122" y="157258"/>
                  </a:moveTo>
                  <a:lnTo>
                    <a:pt x="0" y="22098"/>
                  </a:lnTo>
                  <a:cubicBezTo>
                    <a:pt x="8096" y="20288"/>
                    <a:pt x="22384" y="19241"/>
                    <a:pt x="22384" y="19241"/>
                  </a:cubicBezTo>
                  <a:lnTo>
                    <a:pt x="17717" y="15716"/>
                  </a:lnTo>
                  <a:cubicBezTo>
                    <a:pt x="19812" y="15145"/>
                    <a:pt x="34957" y="14002"/>
                    <a:pt x="34957" y="14002"/>
                  </a:cubicBezTo>
                  <a:lnTo>
                    <a:pt x="33814" y="11621"/>
                  </a:lnTo>
                  <a:cubicBezTo>
                    <a:pt x="40195" y="11621"/>
                    <a:pt x="42482" y="12764"/>
                    <a:pt x="53150" y="16859"/>
                  </a:cubicBezTo>
                  <a:cubicBezTo>
                    <a:pt x="63722" y="20860"/>
                    <a:pt x="72962" y="17050"/>
                    <a:pt x="80677" y="14478"/>
                  </a:cubicBezTo>
                  <a:cubicBezTo>
                    <a:pt x="88487" y="11906"/>
                    <a:pt x="91250" y="10954"/>
                    <a:pt x="101156" y="7620"/>
                  </a:cubicBezTo>
                  <a:cubicBezTo>
                    <a:pt x="111062" y="4286"/>
                    <a:pt x="120968" y="1715"/>
                    <a:pt x="123063" y="286"/>
                  </a:cubicBezTo>
                  <a:cubicBezTo>
                    <a:pt x="123158" y="191"/>
                    <a:pt x="123158" y="95"/>
                    <a:pt x="123349" y="0"/>
                  </a:cubicBezTo>
                  <a:lnTo>
                    <a:pt x="210598" y="157067"/>
                  </a:lnTo>
                  <a:lnTo>
                    <a:pt x="210122" y="157258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3" name="Google Shape;473;p11"/>
            <p:cNvSpPr/>
            <p:nvPr/>
          </p:nvSpPr>
          <p:spPr>
            <a:xfrm>
              <a:off x="1994629" y="484190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4400"/>
                  </a:moveTo>
                  <a:lnTo>
                    <a:pt x="31194" y="0"/>
                  </a:lnTo>
                  <a:cubicBezTo>
                    <a:pt x="24000" y="9600"/>
                    <a:pt x="18003" y="18003"/>
                    <a:pt x="11994" y="27603"/>
                  </a:cubicBezTo>
                  <a:lnTo>
                    <a:pt x="3603" y="22803"/>
                  </a:lnTo>
                  <a:lnTo>
                    <a:pt x="0" y="14400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4" name="Google Shape;474;p11"/>
            <p:cNvSpPr/>
            <p:nvPr/>
          </p:nvSpPr>
          <p:spPr>
            <a:xfrm>
              <a:off x="1994153" y="484304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00" y="8403"/>
                  </a:moveTo>
                  <a:lnTo>
                    <a:pt x="0" y="1197"/>
                  </a:lnTo>
                  <a:lnTo>
                    <a:pt x="599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5" name="Google Shape;475;p11"/>
            <p:cNvSpPr/>
            <p:nvPr/>
          </p:nvSpPr>
          <p:spPr>
            <a:xfrm>
              <a:off x="1907380" y="4685315"/>
              <a:ext cx="142875" cy="152400"/>
            </a:xfrm>
            <a:custGeom>
              <a:avLst/>
              <a:gdLst/>
              <a:ahLst/>
              <a:cxnLst/>
              <a:rect l="l" t="t" r="r" b="b"/>
              <a:pathLst>
                <a:path w="142875" h="152400" extrusionOk="0">
                  <a:moveTo>
                    <a:pt x="0" y="667"/>
                  </a:moveTo>
                  <a:cubicBezTo>
                    <a:pt x="191" y="476"/>
                    <a:pt x="381" y="286"/>
                    <a:pt x="571" y="0"/>
                  </a:cubicBezTo>
                  <a:lnTo>
                    <a:pt x="148590" y="2667"/>
                  </a:lnTo>
                  <a:cubicBezTo>
                    <a:pt x="147447" y="2858"/>
                    <a:pt x="146590" y="3048"/>
                    <a:pt x="146590" y="3048"/>
                  </a:cubicBezTo>
                  <a:cubicBezTo>
                    <a:pt x="146590" y="3048"/>
                    <a:pt x="146399" y="14097"/>
                    <a:pt x="148019" y="23813"/>
                  </a:cubicBezTo>
                  <a:cubicBezTo>
                    <a:pt x="149733" y="33433"/>
                    <a:pt x="144018" y="41243"/>
                    <a:pt x="140208" y="49530"/>
                  </a:cubicBezTo>
                  <a:cubicBezTo>
                    <a:pt x="136398" y="57817"/>
                    <a:pt x="138303" y="61341"/>
                    <a:pt x="137636" y="72866"/>
                  </a:cubicBezTo>
                  <a:cubicBezTo>
                    <a:pt x="136874" y="84392"/>
                    <a:pt x="129349" y="103537"/>
                    <a:pt x="122015" y="116491"/>
                  </a:cubicBezTo>
                  <a:cubicBezTo>
                    <a:pt x="114681" y="129540"/>
                    <a:pt x="104299" y="137922"/>
                    <a:pt x="95345" y="149257"/>
                  </a:cubicBezTo>
                  <a:cubicBezTo>
                    <a:pt x="92773" y="152495"/>
                    <a:pt x="90964" y="154781"/>
                    <a:pt x="89535" y="156686"/>
                  </a:cubicBezTo>
                  <a:lnTo>
                    <a:pt x="87058" y="157829"/>
                  </a:lnTo>
                  <a:lnTo>
                    <a:pt x="0" y="667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6" name="Google Shape;476;p11"/>
            <p:cNvSpPr/>
            <p:nvPr/>
          </p:nvSpPr>
          <p:spPr>
            <a:xfrm>
              <a:off x="1907856" y="4562823"/>
              <a:ext cx="180975" cy="123825"/>
            </a:xfrm>
            <a:custGeom>
              <a:avLst/>
              <a:gdLst/>
              <a:ahLst/>
              <a:cxnLst/>
              <a:rect l="l" t="t" r="r" b="b"/>
              <a:pathLst>
                <a:path w="180975" h="123825" extrusionOk="0">
                  <a:moveTo>
                    <a:pt x="1333" y="116777"/>
                  </a:moveTo>
                  <a:cubicBezTo>
                    <a:pt x="1810" y="114872"/>
                    <a:pt x="3429" y="112586"/>
                    <a:pt x="5144" y="109442"/>
                  </a:cubicBezTo>
                  <a:cubicBezTo>
                    <a:pt x="6763" y="106394"/>
                    <a:pt x="9620" y="104013"/>
                    <a:pt x="13621" y="96965"/>
                  </a:cubicBezTo>
                  <a:cubicBezTo>
                    <a:pt x="17621" y="89916"/>
                    <a:pt x="22765" y="85439"/>
                    <a:pt x="25622" y="82296"/>
                  </a:cubicBezTo>
                  <a:cubicBezTo>
                    <a:pt x="28480" y="79248"/>
                    <a:pt x="33623" y="76391"/>
                    <a:pt x="41434" y="65818"/>
                  </a:cubicBezTo>
                  <a:cubicBezTo>
                    <a:pt x="49149" y="55150"/>
                    <a:pt x="58198" y="53531"/>
                    <a:pt x="64960" y="50959"/>
                  </a:cubicBezTo>
                  <a:cubicBezTo>
                    <a:pt x="71819" y="48387"/>
                    <a:pt x="86201" y="37529"/>
                    <a:pt x="90869" y="35338"/>
                  </a:cubicBezTo>
                  <a:cubicBezTo>
                    <a:pt x="95631" y="33242"/>
                    <a:pt x="102203" y="30671"/>
                    <a:pt x="106204" y="29908"/>
                  </a:cubicBezTo>
                  <a:cubicBezTo>
                    <a:pt x="110204" y="29147"/>
                    <a:pt x="111347" y="28194"/>
                    <a:pt x="114681" y="27051"/>
                  </a:cubicBezTo>
                  <a:cubicBezTo>
                    <a:pt x="118015" y="25908"/>
                    <a:pt x="121729" y="24479"/>
                    <a:pt x="121729" y="24479"/>
                  </a:cubicBezTo>
                  <a:cubicBezTo>
                    <a:pt x="121729" y="24479"/>
                    <a:pt x="116586" y="24289"/>
                    <a:pt x="113728" y="24955"/>
                  </a:cubicBezTo>
                  <a:cubicBezTo>
                    <a:pt x="110966" y="25622"/>
                    <a:pt x="110204" y="27051"/>
                    <a:pt x="103632" y="26384"/>
                  </a:cubicBezTo>
                  <a:cubicBezTo>
                    <a:pt x="97060" y="25622"/>
                    <a:pt x="97060" y="20003"/>
                    <a:pt x="97060" y="20003"/>
                  </a:cubicBezTo>
                  <a:cubicBezTo>
                    <a:pt x="95822" y="18383"/>
                    <a:pt x="94678" y="12668"/>
                    <a:pt x="97060" y="12954"/>
                  </a:cubicBezTo>
                  <a:cubicBezTo>
                    <a:pt x="99346" y="13145"/>
                    <a:pt x="101537" y="12002"/>
                    <a:pt x="101537" y="12002"/>
                  </a:cubicBezTo>
                  <a:cubicBezTo>
                    <a:pt x="103442" y="12478"/>
                    <a:pt x="106966" y="11049"/>
                    <a:pt x="114300" y="5906"/>
                  </a:cubicBezTo>
                  <a:cubicBezTo>
                    <a:pt x="121634" y="762"/>
                    <a:pt x="127540" y="0"/>
                    <a:pt x="130778" y="0"/>
                  </a:cubicBezTo>
                  <a:cubicBezTo>
                    <a:pt x="134112" y="0"/>
                    <a:pt x="137636" y="476"/>
                    <a:pt x="143923" y="3048"/>
                  </a:cubicBezTo>
                  <a:cubicBezTo>
                    <a:pt x="150304" y="5620"/>
                    <a:pt x="161163" y="19336"/>
                    <a:pt x="165164" y="25241"/>
                  </a:cubicBezTo>
                  <a:cubicBezTo>
                    <a:pt x="169164" y="31147"/>
                    <a:pt x="174403" y="39434"/>
                    <a:pt x="177927" y="42482"/>
                  </a:cubicBezTo>
                  <a:cubicBezTo>
                    <a:pt x="181451" y="45530"/>
                    <a:pt x="182404" y="46006"/>
                    <a:pt x="182404" y="50673"/>
                  </a:cubicBezTo>
                  <a:cubicBezTo>
                    <a:pt x="182404" y="55436"/>
                    <a:pt x="179070" y="56769"/>
                    <a:pt x="179070" y="56769"/>
                  </a:cubicBezTo>
                  <a:cubicBezTo>
                    <a:pt x="179070" y="56769"/>
                    <a:pt x="181642" y="60579"/>
                    <a:pt x="184023" y="64103"/>
                  </a:cubicBezTo>
                  <a:cubicBezTo>
                    <a:pt x="186404" y="67628"/>
                    <a:pt x="184690" y="71152"/>
                    <a:pt x="184690" y="71152"/>
                  </a:cubicBezTo>
                  <a:cubicBezTo>
                    <a:pt x="185833" y="75152"/>
                    <a:pt x="181356" y="73819"/>
                    <a:pt x="179070" y="73533"/>
                  </a:cubicBezTo>
                  <a:cubicBezTo>
                    <a:pt x="176689" y="73343"/>
                    <a:pt x="172212" y="71152"/>
                    <a:pt x="167259" y="70390"/>
                  </a:cubicBezTo>
                  <a:cubicBezTo>
                    <a:pt x="162306" y="69723"/>
                    <a:pt x="160877" y="73533"/>
                    <a:pt x="160877" y="73533"/>
                  </a:cubicBezTo>
                  <a:cubicBezTo>
                    <a:pt x="160877" y="73533"/>
                    <a:pt x="162592" y="74962"/>
                    <a:pt x="163925" y="76295"/>
                  </a:cubicBezTo>
                  <a:cubicBezTo>
                    <a:pt x="165354" y="77724"/>
                    <a:pt x="167450" y="79629"/>
                    <a:pt x="169354" y="83344"/>
                  </a:cubicBezTo>
                  <a:cubicBezTo>
                    <a:pt x="171260" y="87154"/>
                    <a:pt x="172212" y="89916"/>
                    <a:pt x="172212" y="96584"/>
                  </a:cubicBezTo>
                  <a:cubicBezTo>
                    <a:pt x="172212" y="103156"/>
                    <a:pt x="168402" y="108395"/>
                    <a:pt x="167259" y="110966"/>
                  </a:cubicBezTo>
                  <a:cubicBezTo>
                    <a:pt x="166116" y="113538"/>
                    <a:pt x="165164" y="114967"/>
                    <a:pt x="163925" y="116396"/>
                  </a:cubicBezTo>
                  <a:cubicBezTo>
                    <a:pt x="162687" y="117824"/>
                    <a:pt x="159925" y="118777"/>
                    <a:pt x="155924" y="121634"/>
                  </a:cubicBezTo>
                  <a:cubicBezTo>
                    <a:pt x="153352" y="123444"/>
                    <a:pt x="150114" y="124397"/>
                    <a:pt x="148019" y="124873"/>
                  </a:cubicBezTo>
                  <a:lnTo>
                    <a:pt x="0" y="122206"/>
                  </a:lnTo>
                  <a:cubicBezTo>
                    <a:pt x="1143" y="120777"/>
                    <a:pt x="952" y="118301"/>
                    <a:pt x="1333" y="116777"/>
                  </a:cubicBezTo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7" name="Google Shape;477;p11"/>
            <p:cNvSpPr/>
            <p:nvPr/>
          </p:nvSpPr>
          <p:spPr>
            <a:xfrm>
              <a:off x="1603882" y="4567276"/>
              <a:ext cx="152400" cy="285750"/>
            </a:xfrm>
            <a:custGeom>
              <a:avLst/>
              <a:gdLst/>
              <a:ahLst/>
              <a:cxnLst/>
              <a:rect l="l" t="t" r="r" b="b"/>
              <a:pathLst>
                <a:path w="152400" h="285750" extrusionOk="0">
                  <a:moveTo>
                    <a:pt x="102140" y="283678"/>
                  </a:moveTo>
                  <a:cubicBezTo>
                    <a:pt x="97854" y="282916"/>
                    <a:pt x="92043" y="274058"/>
                    <a:pt x="92043" y="274058"/>
                  </a:cubicBezTo>
                  <a:cubicBezTo>
                    <a:pt x="91091" y="277392"/>
                    <a:pt x="84519" y="269867"/>
                    <a:pt x="84519" y="269867"/>
                  </a:cubicBezTo>
                  <a:cubicBezTo>
                    <a:pt x="83376" y="271010"/>
                    <a:pt x="74613" y="269676"/>
                    <a:pt x="74613" y="269676"/>
                  </a:cubicBezTo>
                  <a:lnTo>
                    <a:pt x="79756" y="265866"/>
                  </a:lnTo>
                  <a:cubicBezTo>
                    <a:pt x="79756" y="265866"/>
                    <a:pt x="78613" y="265866"/>
                    <a:pt x="74136" y="265390"/>
                  </a:cubicBezTo>
                  <a:cubicBezTo>
                    <a:pt x="69660" y="264914"/>
                    <a:pt x="68326" y="258627"/>
                    <a:pt x="68326" y="258627"/>
                  </a:cubicBezTo>
                  <a:cubicBezTo>
                    <a:pt x="61278" y="258342"/>
                    <a:pt x="48038" y="253674"/>
                    <a:pt x="48038" y="253674"/>
                  </a:cubicBezTo>
                  <a:cubicBezTo>
                    <a:pt x="53753" y="253389"/>
                    <a:pt x="59849" y="244245"/>
                    <a:pt x="56801" y="243292"/>
                  </a:cubicBezTo>
                  <a:cubicBezTo>
                    <a:pt x="53753" y="242340"/>
                    <a:pt x="48038" y="237672"/>
                    <a:pt x="48038" y="237672"/>
                  </a:cubicBezTo>
                  <a:cubicBezTo>
                    <a:pt x="49943" y="237196"/>
                    <a:pt x="51848" y="232529"/>
                    <a:pt x="51848" y="232529"/>
                  </a:cubicBezTo>
                  <a:cubicBezTo>
                    <a:pt x="51848" y="232529"/>
                    <a:pt x="42894" y="236053"/>
                    <a:pt x="34608" y="234624"/>
                  </a:cubicBezTo>
                  <a:cubicBezTo>
                    <a:pt x="26416" y="233291"/>
                    <a:pt x="15558" y="225480"/>
                    <a:pt x="15558" y="225480"/>
                  </a:cubicBezTo>
                  <a:lnTo>
                    <a:pt x="23368" y="225957"/>
                  </a:lnTo>
                  <a:cubicBezTo>
                    <a:pt x="23368" y="225957"/>
                    <a:pt x="21082" y="224814"/>
                    <a:pt x="19368" y="221480"/>
                  </a:cubicBezTo>
                  <a:cubicBezTo>
                    <a:pt x="17748" y="218146"/>
                    <a:pt x="30417" y="207288"/>
                    <a:pt x="30417" y="207288"/>
                  </a:cubicBezTo>
                  <a:lnTo>
                    <a:pt x="25273" y="204716"/>
                  </a:lnTo>
                  <a:cubicBezTo>
                    <a:pt x="25273" y="204716"/>
                    <a:pt x="34989" y="201668"/>
                    <a:pt x="42228" y="197858"/>
                  </a:cubicBezTo>
                  <a:cubicBezTo>
                    <a:pt x="49562" y="194048"/>
                    <a:pt x="48324" y="189857"/>
                    <a:pt x="48324" y="189857"/>
                  </a:cubicBezTo>
                  <a:cubicBezTo>
                    <a:pt x="48324" y="189857"/>
                    <a:pt x="40513" y="187095"/>
                    <a:pt x="37465" y="185380"/>
                  </a:cubicBezTo>
                  <a:cubicBezTo>
                    <a:pt x="34417" y="183761"/>
                    <a:pt x="29274" y="172902"/>
                    <a:pt x="29274" y="168902"/>
                  </a:cubicBezTo>
                  <a:cubicBezTo>
                    <a:pt x="29274" y="164901"/>
                    <a:pt x="27369" y="165378"/>
                    <a:pt x="23844" y="166521"/>
                  </a:cubicBezTo>
                  <a:cubicBezTo>
                    <a:pt x="20320" y="167664"/>
                    <a:pt x="16605" y="164616"/>
                    <a:pt x="14891" y="164616"/>
                  </a:cubicBezTo>
                  <a:cubicBezTo>
                    <a:pt x="13272" y="164616"/>
                    <a:pt x="8509" y="163473"/>
                    <a:pt x="5271" y="163473"/>
                  </a:cubicBezTo>
                  <a:cubicBezTo>
                    <a:pt x="2032" y="163473"/>
                    <a:pt x="603" y="159948"/>
                    <a:pt x="32" y="154995"/>
                  </a:cubicBezTo>
                  <a:cubicBezTo>
                    <a:pt x="-444" y="150042"/>
                    <a:pt x="4509" y="148804"/>
                    <a:pt x="9081" y="146709"/>
                  </a:cubicBezTo>
                  <a:cubicBezTo>
                    <a:pt x="13557" y="144613"/>
                    <a:pt x="10319" y="143184"/>
                    <a:pt x="8604" y="143661"/>
                  </a:cubicBezTo>
                  <a:cubicBezTo>
                    <a:pt x="6890" y="144137"/>
                    <a:pt x="2699" y="142899"/>
                    <a:pt x="2699" y="142899"/>
                  </a:cubicBezTo>
                  <a:cubicBezTo>
                    <a:pt x="-2254" y="133659"/>
                    <a:pt x="10986" y="122610"/>
                    <a:pt x="10986" y="122610"/>
                  </a:cubicBezTo>
                  <a:cubicBezTo>
                    <a:pt x="6699" y="118896"/>
                    <a:pt x="14700" y="111371"/>
                    <a:pt x="14700" y="111371"/>
                  </a:cubicBezTo>
                  <a:cubicBezTo>
                    <a:pt x="14700" y="111371"/>
                    <a:pt x="16796" y="112038"/>
                    <a:pt x="10033" y="109466"/>
                  </a:cubicBezTo>
                  <a:cubicBezTo>
                    <a:pt x="3175" y="106894"/>
                    <a:pt x="7461" y="102322"/>
                    <a:pt x="10986" y="101465"/>
                  </a:cubicBezTo>
                  <a:cubicBezTo>
                    <a:pt x="14510" y="100512"/>
                    <a:pt x="14224" y="96988"/>
                    <a:pt x="14224" y="96988"/>
                  </a:cubicBezTo>
                  <a:cubicBezTo>
                    <a:pt x="11843" y="93750"/>
                    <a:pt x="3842" y="90702"/>
                    <a:pt x="3842" y="90702"/>
                  </a:cubicBezTo>
                  <a:cubicBezTo>
                    <a:pt x="4699" y="86511"/>
                    <a:pt x="16320" y="87654"/>
                    <a:pt x="17558" y="86511"/>
                  </a:cubicBezTo>
                  <a:cubicBezTo>
                    <a:pt x="18701" y="85272"/>
                    <a:pt x="18510" y="78700"/>
                    <a:pt x="17558" y="75176"/>
                  </a:cubicBezTo>
                  <a:cubicBezTo>
                    <a:pt x="16605" y="71652"/>
                    <a:pt x="20320" y="73080"/>
                    <a:pt x="21558" y="73271"/>
                  </a:cubicBezTo>
                  <a:cubicBezTo>
                    <a:pt x="22797" y="73461"/>
                    <a:pt x="22511" y="72509"/>
                    <a:pt x="22035" y="70223"/>
                  </a:cubicBezTo>
                  <a:cubicBezTo>
                    <a:pt x="21558" y="67842"/>
                    <a:pt x="25273" y="65175"/>
                    <a:pt x="25273" y="65175"/>
                  </a:cubicBezTo>
                  <a:lnTo>
                    <a:pt x="20606" y="63555"/>
                  </a:lnTo>
                  <a:cubicBezTo>
                    <a:pt x="16796" y="58412"/>
                    <a:pt x="27464" y="55840"/>
                    <a:pt x="27464" y="55840"/>
                  </a:cubicBezTo>
                  <a:cubicBezTo>
                    <a:pt x="26226" y="49649"/>
                    <a:pt x="36417" y="52221"/>
                    <a:pt x="36608" y="50125"/>
                  </a:cubicBezTo>
                  <a:cubicBezTo>
                    <a:pt x="36894" y="48030"/>
                    <a:pt x="42799" y="45839"/>
                    <a:pt x="42799" y="45839"/>
                  </a:cubicBezTo>
                  <a:cubicBezTo>
                    <a:pt x="40608" y="43553"/>
                    <a:pt x="38513" y="35742"/>
                    <a:pt x="38513" y="35742"/>
                  </a:cubicBezTo>
                  <a:cubicBezTo>
                    <a:pt x="37084" y="30599"/>
                    <a:pt x="49562" y="24217"/>
                    <a:pt x="49562" y="24217"/>
                  </a:cubicBezTo>
                  <a:cubicBezTo>
                    <a:pt x="49562" y="24217"/>
                    <a:pt x="45085" y="21550"/>
                    <a:pt x="45752" y="13835"/>
                  </a:cubicBezTo>
                  <a:cubicBezTo>
                    <a:pt x="46514" y="6120"/>
                    <a:pt x="55944" y="11454"/>
                    <a:pt x="55944" y="11454"/>
                  </a:cubicBezTo>
                  <a:cubicBezTo>
                    <a:pt x="53372" y="9549"/>
                    <a:pt x="54324" y="4881"/>
                    <a:pt x="54324" y="4881"/>
                  </a:cubicBezTo>
                  <a:cubicBezTo>
                    <a:pt x="59563" y="405"/>
                    <a:pt x="79566" y="17835"/>
                    <a:pt x="79566" y="17835"/>
                  </a:cubicBezTo>
                  <a:cubicBezTo>
                    <a:pt x="79566" y="17835"/>
                    <a:pt x="80328" y="8691"/>
                    <a:pt x="79566" y="3453"/>
                  </a:cubicBezTo>
                  <a:cubicBezTo>
                    <a:pt x="78899" y="-1786"/>
                    <a:pt x="80994" y="-357"/>
                    <a:pt x="83852" y="3072"/>
                  </a:cubicBezTo>
                  <a:cubicBezTo>
                    <a:pt x="86614" y="6310"/>
                    <a:pt x="93472" y="29170"/>
                    <a:pt x="93472" y="29170"/>
                  </a:cubicBezTo>
                  <a:cubicBezTo>
                    <a:pt x="97473" y="17359"/>
                    <a:pt x="104521" y="36028"/>
                    <a:pt x="111665" y="46410"/>
                  </a:cubicBezTo>
                  <a:cubicBezTo>
                    <a:pt x="118713" y="56793"/>
                    <a:pt x="122047" y="88892"/>
                    <a:pt x="122714" y="94512"/>
                  </a:cubicBezTo>
                  <a:cubicBezTo>
                    <a:pt x="123476" y="100131"/>
                    <a:pt x="124619" y="107466"/>
                    <a:pt x="126048" y="110514"/>
                  </a:cubicBezTo>
                  <a:cubicBezTo>
                    <a:pt x="127476" y="113562"/>
                    <a:pt x="127000" y="120420"/>
                    <a:pt x="127000" y="125087"/>
                  </a:cubicBezTo>
                  <a:cubicBezTo>
                    <a:pt x="127000" y="129754"/>
                    <a:pt x="131477" y="136422"/>
                    <a:pt x="131477" y="136422"/>
                  </a:cubicBezTo>
                  <a:cubicBezTo>
                    <a:pt x="131477" y="136422"/>
                    <a:pt x="135001" y="138803"/>
                    <a:pt x="138335" y="140422"/>
                  </a:cubicBezTo>
                  <a:cubicBezTo>
                    <a:pt x="141669" y="142041"/>
                    <a:pt x="147098" y="145566"/>
                    <a:pt x="153194" y="145566"/>
                  </a:cubicBezTo>
                  <a:cubicBezTo>
                    <a:pt x="153575" y="145566"/>
                    <a:pt x="154051" y="145566"/>
                    <a:pt x="154432" y="145470"/>
                  </a:cubicBezTo>
                  <a:lnTo>
                    <a:pt x="104140" y="285774"/>
                  </a:lnTo>
                  <a:cubicBezTo>
                    <a:pt x="103759" y="284726"/>
                    <a:pt x="103188" y="283869"/>
                    <a:pt x="102140" y="283678"/>
                  </a:cubicBezTo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8" name="Google Shape;478;p11"/>
            <p:cNvSpPr/>
            <p:nvPr/>
          </p:nvSpPr>
          <p:spPr>
            <a:xfrm>
              <a:off x="1844229" y="498849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97" y="3603"/>
                  </a:moveTo>
                  <a:cubicBezTo>
                    <a:pt x="3603" y="2406"/>
                    <a:pt x="2406" y="1197"/>
                    <a:pt x="0" y="0"/>
                  </a:cubicBezTo>
                  <a:lnTo>
                    <a:pt x="5997" y="3603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79" name="Google Shape;479;p11"/>
            <p:cNvSpPr/>
            <p:nvPr/>
          </p:nvSpPr>
          <p:spPr>
            <a:xfrm>
              <a:off x="1994915" y="484371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403" y="4800"/>
                  </a:moveTo>
                  <a:cubicBezTo>
                    <a:pt x="7206" y="5997"/>
                    <a:pt x="7206" y="7206"/>
                    <a:pt x="5997" y="9600"/>
                  </a:cubicBezTo>
                  <a:lnTo>
                    <a:pt x="0" y="0"/>
                  </a:lnTo>
                  <a:lnTo>
                    <a:pt x="8403" y="4800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0" name="Google Shape;480;p11"/>
            <p:cNvSpPr/>
            <p:nvPr/>
          </p:nvSpPr>
          <p:spPr>
            <a:xfrm>
              <a:off x="1772030" y="4843049"/>
              <a:ext cx="219075" cy="142875"/>
            </a:xfrm>
            <a:custGeom>
              <a:avLst/>
              <a:gdLst/>
              <a:ahLst/>
              <a:cxnLst/>
              <a:rect l="l" t="t" r="r" b="b"/>
              <a:pathLst>
                <a:path w="219075" h="142875" extrusionOk="0">
                  <a:moveTo>
                    <a:pt x="84677" y="151257"/>
                  </a:moveTo>
                  <a:cubicBezTo>
                    <a:pt x="84677" y="151257"/>
                    <a:pt x="77534" y="148685"/>
                    <a:pt x="72676" y="145733"/>
                  </a:cubicBezTo>
                  <a:lnTo>
                    <a:pt x="72200" y="145447"/>
                  </a:lnTo>
                  <a:cubicBezTo>
                    <a:pt x="70580" y="144494"/>
                    <a:pt x="69342" y="143447"/>
                    <a:pt x="68580" y="142494"/>
                  </a:cubicBezTo>
                  <a:cubicBezTo>
                    <a:pt x="68580" y="142494"/>
                    <a:pt x="68771" y="142970"/>
                    <a:pt x="69056" y="143637"/>
                  </a:cubicBezTo>
                  <a:lnTo>
                    <a:pt x="46958" y="130493"/>
                  </a:lnTo>
                  <a:cubicBezTo>
                    <a:pt x="42482" y="130016"/>
                    <a:pt x="33338" y="125730"/>
                    <a:pt x="33338" y="125730"/>
                  </a:cubicBezTo>
                  <a:lnTo>
                    <a:pt x="36576" y="123634"/>
                  </a:lnTo>
                  <a:cubicBezTo>
                    <a:pt x="30480" y="124301"/>
                    <a:pt x="20288" y="120110"/>
                    <a:pt x="20288" y="120110"/>
                  </a:cubicBezTo>
                  <a:cubicBezTo>
                    <a:pt x="21241" y="120110"/>
                    <a:pt x="26384" y="117062"/>
                    <a:pt x="26384" y="117062"/>
                  </a:cubicBezTo>
                  <a:cubicBezTo>
                    <a:pt x="18574" y="117920"/>
                    <a:pt x="11811" y="113443"/>
                    <a:pt x="11811" y="113443"/>
                  </a:cubicBezTo>
                  <a:cubicBezTo>
                    <a:pt x="14383" y="114205"/>
                    <a:pt x="22193" y="109919"/>
                    <a:pt x="22193" y="109919"/>
                  </a:cubicBezTo>
                  <a:cubicBezTo>
                    <a:pt x="17526" y="112490"/>
                    <a:pt x="15811" y="108776"/>
                    <a:pt x="7810" y="104013"/>
                  </a:cubicBezTo>
                  <a:cubicBezTo>
                    <a:pt x="4286" y="102013"/>
                    <a:pt x="1810" y="101060"/>
                    <a:pt x="0" y="100298"/>
                  </a:cubicBezTo>
                  <a:lnTo>
                    <a:pt x="222218" y="0"/>
                  </a:lnTo>
                  <a:lnTo>
                    <a:pt x="222980" y="476"/>
                  </a:lnTo>
                  <a:lnTo>
                    <a:pt x="223361" y="1238"/>
                  </a:lnTo>
                  <a:cubicBezTo>
                    <a:pt x="221075" y="4763"/>
                    <a:pt x="219647" y="8192"/>
                    <a:pt x="215932" y="16954"/>
                  </a:cubicBezTo>
                  <a:cubicBezTo>
                    <a:pt x="209550" y="32004"/>
                    <a:pt x="186500" y="47530"/>
                    <a:pt x="173736" y="57531"/>
                  </a:cubicBezTo>
                  <a:cubicBezTo>
                    <a:pt x="160973" y="67437"/>
                    <a:pt x="159353" y="69247"/>
                    <a:pt x="146399" y="80201"/>
                  </a:cubicBezTo>
                  <a:cubicBezTo>
                    <a:pt x="133445" y="90964"/>
                    <a:pt x="132302" y="96203"/>
                    <a:pt x="128969" y="103537"/>
                  </a:cubicBezTo>
                  <a:cubicBezTo>
                    <a:pt x="125730" y="110871"/>
                    <a:pt x="123730" y="118396"/>
                    <a:pt x="123539" y="122873"/>
                  </a:cubicBezTo>
                  <a:cubicBezTo>
                    <a:pt x="123349" y="127349"/>
                    <a:pt x="118586" y="137255"/>
                    <a:pt x="115538" y="141732"/>
                  </a:cubicBezTo>
                  <a:cubicBezTo>
                    <a:pt x="112490" y="146209"/>
                    <a:pt x="108204" y="148876"/>
                    <a:pt x="108204" y="148876"/>
                  </a:cubicBezTo>
                  <a:cubicBezTo>
                    <a:pt x="108204" y="148876"/>
                    <a:pt x="108395" y="149352"/>
                    <a:pt x="108680" y="150019"/>
                  </a:cubicBezTo>
                  <a:lnTo>
                    <a:pt x="84868" y="151638"/>
                  </a:lnTo>
                  <a:lnTo>
                    <a:pt x="84677" y="151257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1" name="Google Shape;481;p11"/>
            <p:cNvSpPr/>
            <p:nvPr/>
          </p:nvSpPr>
          <p:spPr>
            <a:xfrm>
              <a:off x="1803187" y="4973351"/>
              <a:ext cx="171450" cy="114300"/>
            </a:xfrm>
            <a:custGeom>
              <a:avLst/>
              <a:gdLst/>
              <a:ahLst/>
              <a:cxnLst/>
              <a:rect l="l" t="t" r="r" b="b"/>
              <a:pathLst>
                <a:path w="171450" h="114300" extrusionOk="0">
                  <a:moveTo>
                    <a:pt x="122290" y="115729"/>
                  </a:moveTo>
                  <a:cubicBezTo>
                    <a:pt x="122290" y="115729"/>
                    <a:pt x="122100" y="117729"/>
                    <a:pt x="122100" y="119539"/>
                  </a:cubicBezTo>
                  <a:cubicBezTo>
                    <a:pt x="123243" y="119253"/>
                    <a:pt x="124386" y="118872"/>
                    <a:pt x="125529" y="118586"/>
                  </a:cubicBezTo>
                  <a:cubicBezTo>
                    <a:pt x="127624" y="115062"/>
                    <a:pt x="129148" y="112109"/>
                    <a:pt x="127053" y="109252"/>
                  </a:cubicBezTo>
                  <a:cubicBezTo>
                    <a:pt x="127053" y="109252"/>
                    <a:pt x="127720" y="105537"/>
                    <a:pt x="123052" y="102679"/>
                  </a:cubicBezTo>
                  <a:cubicBezTo>
                    <a:pt x="118290" y="99822"/>
                    <a:pt x="113813" y="95822"/>
                    <a:pt x="113813" y="95822"/>
                  </a:cubicBezTo>
                  <a:cubicBezTo>
                    <a:pt x="113813" y="95822"/>
                    <a:pt x="114099" y="92297"/>
                    <a:pt x="116480" y="92107"/>
                  </a:cubicBezTo>
                  <a:cubicBezTo>
                    <a:pt x="118861" y="91821"/>
                    <a:pt x="124291" y="91345"/>
                    <a:pt x="131053" y="90202"/>
                  </a:cubicBezTo>
                  <a:cubicBezTo>
                    <a:pt x="137911" y="88964"/>
                    <a:pt x="137435" y="88964"/>
                    <a:pt x="140674" y="89726"/>
                  </a:cubicBezTo>
                  <a:cubicBezTo>
                    <a:pt x="144007" y="90392"/>
                    <a:pt x="146770" y="89249"/>
                    <a:pt x="151532" y="87344"/>
                  </a:cubicBezTo>
                  <a:cubicBezTo>
                    <a:pt x="156199" y="85439"/>
                    <a:pt x="158104" y="84773"/>
                    <a:pt x="160771" y="84963"/>
                  </a:cubicBezTo>
                  <a:cubicBezTo>
                    <a:pt x="163343" y="85249"/>
                    <a:pt x="167344" y="83344"/>
                    <a:pt x="167344" y="83344"/>
                  </a:cubicBezTo>
                  <a:cubicBezTo>
                    <a:pt x="167344" y="83344"/>
                    <a:pt x="174202" y="82391"/>
                    <a:pt x="176297" y="82868"/>
                  </a:cubicBezTo>
                  <a:cubicBezTo>
                    <a:pt x="178393" y="83344"/>
                    <a:pt x="179631" y="81915"/>
                    <a:pt x="176107" y="80201"/>
                  </a:cubicBezTo>
                  <a:cubicBezTo>
                    <a:pt x="172487" y="78676"/>
                    <a:pt x="166391" y="77057"/>
                    <a:pt x="166391" y="77057"/>
                  </a:cubicBezTo>
                  <a:cubicBezTo>
                    <a:pt x="166391" y="77057"/>
                    <a:pt x="165439" y="75343"/>
                    <a:pt x="159343" y="77057"/>
                  </a:cubicBezTo>
                  <a:cubicBezTo>
                    <a:pt x="153151" y="78676"/>
                    <a:pt x="153723" y="78676"/>
                    <a:pt x="150199" y="78962"/>
                  </a:cubicBezTo>
                  <a:cubicBezTo>
                    <a:pt x="146579" y="79153"/>
                    <a:pt x="139054" y="79439"/>
                    <a:pt x="133435" y="79629"/>
                  </a:cubicBezTo>
                  <a:cubicBezTo>
                    <a:pt x="127720" y="79915"/>
                    <a:pt x="118099" y="77248"/>
                    <a:pt x="115813" y="76295"/>
                  </a:cubicBezTo>
                  <a:cubicBezTo>
                    <a:pt x="113432" y="75343"/>
                    <a:pt x="113432" y="74390"/>
                    <a:pt x="113432" y="74390"/>
                  </a:cubicBezTo>
                  <a:cubicBezTo>
                    <a:pt x="113432" y="74390"/>
                    <a:pt x="120290" y="65913"/>
                    <a:pt x="118576" y="63055"/>
                  </a:cubicBezTo>
                  <a:cubicBezTo>
                    <a:pt x="116956" y="60198"/>
                    <a:pt x="115051" y="59055"/>
                    <a:pt x="112194" y="60007"/>
                  </a:cubicBezTo>
                  <a:cubicBezTo>
                    <a:pt x="109336" y="60960"/>
                    <a:pt x="106574" y="66103"/>
                    <a:pt x="106574" y="66103"/>
                  </a:cubicBezTo>
                  <a:cubicBezTo>
                    <a:pt x="106574" y="66103"/>
                    <a:pt x="103717" y="67056"/>
                    <a:pt x="102383" y="65818"/>
                  </a:cubicBezTo>
                  <a:cubicBezTo>
                    <a:pt x="100954" y="64675"/>
                    <a:pt x="96001" y="57341"/>
                    <a:pt x="92477" y="51911"/>
                  </a:cubicBezTo>
                  <a:cubicBezTo>
                    <a:pt x="89334" y="47149"/>
                    <a:pt x="79809" y="24765"/>
                    <a:pt x="77618" y="19622"/>
                  </a:cubicBezTo>
                  <a:lnTo>
                    <a:pt x="53806" y="21241"/>
                  </a:lnTo>
                  <a:lnTo>
                    <a:pt x="62950" y="34766"/>
                  </a:lnTo>
                  <a:cubicBezTo>
                    <a:pt x="62950" y="34766"/>
                    <a:pt x="60854" y="34576"/>
                    <a:pt x="58282" y="34004"/>
                  </a:cubicBezTo>
                  <a:cubicBezTo>
                    <a:pt x="55711" y="33528"/>
                    <a:pt x="53996" y="35433"/>
                    <a:pt x="49329" y="36385"/>
                  </a:cubicBezTo>
                  <a:cubicBezTo>
                    <a:pt x="44566" y="37338"/>
                    <a:pt x="45995" y="35909"/>
                    <a:pt x="45995" y="34195"/>
                  </a:cubicBezTo>
                  <a:cubicBezTo>
                    <a:pt x="45995" y="32861"/>
                    <a:pt x="39709" y="17431"/>
                    <a:pt x="37994" y="13145"/>
                  </a:cubicBezTo>
                  <a:lnTo>
                    <a:pt x="15801" y="0"/>
                  </a:lnTo>
                  <a:cubicBezTo>
                    <a:pt x="15801" y="0"/>
                    <a:pt x="18373" y="8001"/>
                    <a:pt x="18658" y="10573"/>
                  </a:cubicBezTo>
                  <a:cubicBezTo>
                    <a:pt x="18849" y="13145"/>
                    <a:pt x="14848" y="16669"/>
                    <a:pt x="18658" y="18098"/>
                  </a:cubicBezTo>
                  <a:cubicBezTo>
                    <a:pt x="22373" y="19526"/>
                    <a:pt x="21230" y="19241"/>
                    <a:pt x="21230" y="19241"/>
                  </a:cubicBezTo>
                  <a:cubicBezTo>
                    <a:pt x="21230" y="19241"/>
                    <a:pt x="24278" y="28861"/>
                    <a:pt x="21230" y="32671"/>
                  </a:cubicBezTo>
                  <a:cubicBezTo>
                    <a:pt x="18182" y="36481"/>
                    <a:pt x="6371" y="45625"/>
                    <a:pt x="6371" y="45625"/>
                  </a:cubicBezTo>
                  <a:lnTo>
                    <a:pt x="751" y="52006"/>
                  </a:lnTo>
                  <a:cubicBezTo>
                    <a:pt x="751" y="52006"/>
                    <a:pt x="-2106" y="57245"/>
                    <a:pt x="3323" y="54769"/>
                  </a:cubicBezTo>
                  <a:cubicBezTo>
                    <a:pt x="3323" y="54769"/>
                    <a:pt x="4942" y="58579"/>
                    <a:pt x="8752" y="56198"/>
                  </a:cubicBezTo>
                  <a:cubicBezTo>
                    <a:pt x="12562" y="53816"/>
                    <a:pt x="16277" y="46958"/>
                    <a:pt x="20563" y="46006"/>
                  </a:cubicBezTo>
                  <a:cubicBezTo>
                    <a:pt x="20563" y="46006"/>
                    <a:pt x="22945" y="46482"/>
                    <a:pt x="22945" y="49340"/>
                  </a:cubicBezTo>
                  <a:cubicBezTo>
                    <a:pt x="22945" y="52197"/>
                    <a:pt x="24754" y="57817"/>
                    <a:pt x="27231" y="58102"/>
                  </a:cubicBezTo>
                  <a:cubicBezTo>
                    <a:pt x="29517" y="58293"/>
                    <a:pt x="35041" y="64199"/>
                    <a:pt x="35232" y="66294"/>
                  </a:cubicBezTo>
                  <a:cubicBezTo>
                    <a:pt x="35422" y="68485"/>
                    <a:pt x="35232" y="75057"/>
                    <a:pt x="35232" y="75057"/>
                  </a:cubicBezTo>
                  <a:lnTo>
                    <a:pt x="32660" y="77152"/>
                  </a:lnTo>
                  <a:cubicBezTo>
                    <a:pt x="32660" y="77152"/>
                    <a:pt x="35041" y="79248"/>
                    <a:pt x="36946" y="78105"/>
                  </a:cubicBezTo>
                  <a:cubicBezTo>
                    <a:pt x="38851" y="76867"/>
                    <a:pt x="41137" y="76200"/>
                    <a:pt x="41137" y="76200"/>
                  </a:cubicBezTo>
                  <a:cubicBezTo>
                    <a:pt x="41137" y="76200"/>
                    <a:pt x="49138" y="77629"/>
                    <a:pt x="47519" y="71247"/>
                  </a:cubicBezTo>
                  <a:cubicBezTo>
                    <a:pt x="45900" y="64865"/>
                    <a:pt x="45138" y="59531"/>
                    <a:pt x="45138" y="59531"/>
                  </a:cubicBezTo>
                  <a:lnTo>
                    <a:pt x="45805" y="57626"/>
                  </a:lnTo>
                  <a:cubicBezTo>
                    <a:pt x="45805" y="57626"/>
                    <a:pt x="55234" y="54769"/>
                    <a:pt x="64474" y="59246"/>
                  </a:cubicBezTo>
                  <a:cubicBezTo>
                    <a:pt x="73618" y="63722"/>
                    <a:pt x="77428" y="62770"/>
                    <a:pt x="77428" y="62770"/>
                  </a:cubicBezTo>
                  <a:cubicBezTo>
                    <a:pt x="77428" y="62770"/>
                    <a:pt x="81428" y="66294"/>
                    <a:pt x="78666" y="67723"/>
                  </a:cubicBezTo>
                  <a:cubicBezTo>
                    <a:pt x="75808" y="69151"/>
                    <a:pt x="69903" y="73819"/>
                    <a:pt x="71332" y="77152"/>
                  </a:cubicBezTo>
                  <a:cubicBezTo>
                    <a:pt x="72760" y="80486"/>
                    <a:pt x="73713" y="81915"/>
                    <a:pt x="76570" y="81153"/>
                  </a:cubicBezTo>
                  <a:cubicBezTo>
                    <a:pt x="79428" y="80486"/>
                    <a:pt x="82190" y="77343"/>
                    <a:pt x="82190" y="77343"/>
                  </a:cubicBezTo>
                  <a:cubicBezTo>
                    <a:pt x="82190" y="77343"/>
                    <a:pt x="84571" y="81153"/>
                    <a:pt x="85238" y="83725"/>
                  </a:cubicBezTo>
                  <a:cubicBezTo>
                    <a:pt x="86000" y="86297"/>
                    <a:pt x="87810" y="89440"/>
                    <a:pt x="90667" y="89630"/>
                  </a:cubicBezTo>
                  <a:cubicBezTo>
                    <a:pt x="93430" y="89821"/>
                    <a:pt x="95049" y="90297"/>
                    <a:pt x="96763" y="92678"/>
                  </a:cubicBezTo>
                  <a:cubicBezTo>
                    <a:pt x="98383" y="95059"/>
                    <a:pt x="99335" y="98584"/>
                    <a:pt x="102669" y="100394"/>
                  </a:cubicBezTo>
                  <a:cubicBezTo>
                    <a:pt x="106003" y="102299"/>
                    <a:pt x="112765" y="107537"/>
                    <a:pt x="115909" y="108585"/>
                  </a:cubicBezTo>
                  <a:cubicBezTo>
                    <a:pt x="118957" y="109823"/>
                    <a:pt x="118480" y="111728"/>
                    <a:pt x="119433" y="113348"/>
                  </a:cubicBezTo>
                  <a:cubicBezTo>
                    <a:pt x="120195" y="115443"/>
                    <a:pt x="122290" y="115729"/>
                    <a:pt x="122290" y="115729"/>
                  </a:cubicBezTo>
                  <a:moveTo>
                    <a:pt x="71617" y="50482"/>
                  </a:moveTo>
                  <a:cubicBezTo>
                    <a:pt x="71617" y="50482"/>
                    <a:pt x="61711" y="49435"/>
                    <a:pt x="58949" y="47339"/>
                  </a:cubicBezTo>
                  <a:cubicBezTo>
                    <a:pt x="56092" y="45244"/>
                    <a:pt x="54187" y="44672"/>
                    <a:pt x="54187" y="44672"/>
                  </a:cubicBezTo>
                  <a:cubicBezTo>
                    <a:pt x="54187" y="44672"/>
                    <a:pt x="58187" y="44291"/>
                    <a:pt x="59806" y="43339"/>
                  </a:cubicBezTo>
                  <a:cubicBezTo>
                    <a:pt x="61426" y="42386"/>
                    <a:pt x="66379" y="42101"/>
                    <a:pt x="66379" y="42101"/>
                  </a:cubicBezTo>
                  <a:lnTo>
                    <a:pt x="71617" y="50482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2" name="Google Shape;482;p11"/>
            <p:cNvSpPr/>
            <p:nvPr/>
          </p:nvSpPr>
          <p:spPr>
            <a:xfrm>
              <a:off x="1994153" y="484304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97" y="0"/>
                  </a:moveTo>
                  <a:lnTo>
                    <a:pt x="0" y="1197"/>
                  </a:lnTo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3" name="Google Shape;483;p11"/>
            <p:cNvSpPr/>
            <p:nvPr/>
          </p:nvSpPr>
          <p:spPr>
            <a:xfrm>
              <a:off x="1994629" y="484190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4400"/>
                  </a:moveTo>
                  <a:lnTo>
                    <a:pt x="31194" y="0"/>
                  </a:lnTo>
                  <a:cubicBezTo>
                    <a:pt x="24000" y="9600"/>
                    <a:pt x="18003" y="18003"/>
                    <a:pt x="11994" y="27603"/>
                  </a:cubicBezTo>
                  <a:lnTo>
                    <a:pt x="3603" y="22803"/>
                  </a:lnTo>
                  <a:lnTo>
                    <a:pt x="0" y="14400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4" name="Google Shape;484;p11"/>
            <p:cNvSpPr/>
            <p:nvPr/>
          </p:nvSpPr>
          <p:spPr>
            <a:xfrm>
              <a:off x="1994153" y="484304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00" y="8403"/>
                  </a:moveTo>
                  <a:lnTo>
                    <a:pt x="0" y="1197"/>
                  </a:lnTo>
                  <a:lnTo>
                    <a:pt x="599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5" name="Google Shape;485;p11"/>
            <p:cNvSpPr/>
            <p:nvPr/>
          </p:nvSpPr>
          <p:spPr>
            <a:xfrm>
              <a:off x="1907380" y="468531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8403"/>
                  </a:moveTo>
                  <a:cubicBezTo>
                    <a:pt x="2406" y="5997"/>
                    <a:pt x="4800" y="3603"/>
                    <a:pt x="7194" y="0"/>
                  </a:cubicBezTo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6" name="Google Shape;486;p11"/>
            <p:cNvSpPr/>
            <p:nvPr/>
          </p:nvSpPr>
          <p:spPr>
            <a:xfrm>
              <a:off x="1907952" y="467960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0803"/>
                  </a:moveTo>
                  <a:cubicBezTo>
                    <a:pt x="13203" y="50406"/>
                    <a:pt x="12006" y="19200"/>
                    <a:pt x="16806" y="0"/>
                  </a:cubicBezTo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7" name="Google Shape;487;p11"/>
            <p:cNvSpPr/>
            <p:nvPr/>
          </p:nvSpPr>
          <p:spPr>
            <a:xfrm>
              <a:off x="1706022" y="485105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000" y="26406"/>
                  </a:moveTo>
                  <a:cubicBezTo>
                    <a:pt x="20397" y="11994"/>
                    <a:pt x="13203" y="1197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8" name="Google Shape;488;p11"/>
            <p:cNvSpPr/>
            <p:nvPr/>
          </p:nvSpPr>
          <p:spPr>
            <a:xfrm>
              <a:off x="1844229" y="498849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97" y="3603"/>
                  </a:moveTo>
                  <a:cubicBezTo>
                    <a:pt x="3603" y="2406"/>
                    <a:pt x="2406" y="1197"/>
                    <a:pt x="0" y="0"/>
                  </a:cubicBezTo>
                  <a:lnTo>
                    <a:pt x="5997" y="3603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89" name="Google Shape;489;p11"/>
            <p:cNvSpPr/>
            <p:nvPr/>
          </p:nvSpPr>
          <p:spPr>
            <a:xfrm>
              <a:off x="1994915" y="484371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403" y="4800"/>
                  </a:moveTo>
                  <a:cubicBezTo>
                    <a:pt x="7206" y="5997"/>
                    <a:pt x="7206" y="7206"/>
                    <a:pt x="5997" y="9600"/>
                  </a:cubicBezTo>
                  <a:lnTo>
                    <a:pt x="0" y="0"/>
                  </a:lnTo>
                  <a:lnTo>
                    <a:pt x="8403" y="4800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0" name="Google Shape;490;p11"/>
            <p:cNvSpPr/>
            <p:nvPr/>
          </p:nvSpPr>
          <p:spPr>
            <a:xfrm>
              <a:off x="1784031" y="4685886"/>
              <a:ext cx="114300" cy="19050"/>
            </a:xfrm>
            <a:custGeom>
              <a:avLst/>
              <a:gdLst/>
              <a:ahLst/>
              <a:cxnLst/>
              <a:rect l="l" t="t" r="r" b="b"/>
              <a:pathLst>
                <a:path w="114300" h="19050" extrusionOk="0">
                  <a:moveTo>
                    <a:pt x="0" y="22098"/>
                  </a:moveTo>
                  <a:cubicBezTo>
                    <a:pt x="8096" y="20288"/>
                    <a:pt x="22384" y="19241"/>
                    <a:pt x="22384" y="19241"/>
                  </a:cubicBezTo>
                  <a:lnTo>
                    <a:pt x="17717" y="15716"/>
                  </a:lnTo>
                  <a:cubicBezTo>
                    <a:pt x="19812" y="15145"/>
                    <a:pt x="34957" y="14002"/>
                    <a:pt x="34957" y="14002"/>
                  </a:cubicBezTo>
                  <a:lnTo>
                    <a:pt x="33814" y="11621"/>
                  </a:lnTo>
                  <a:cubicBezTo>
                    <a:pt x="40195" y="11621"/>
                    <a:pt x="42482" y="12764"/>
                    <a:pt x="53150" y="16859"/>
                  </a:cubicBezTo>
                  <a:cubicBezTo>
                    <a:pt x="63722" y="20860"/>
                    <a:pt x="72962" y="17050"/>
                    <a:pt x="80677" y="14478"/>
                  </a:cubicBezTo>
                  <a:cubicBezTo>
                    <a:pt x="88487" y="11906"/>
                    <a:pt x="91250" y="10954"/>
                    <a:pt x="101156" y="7620"/>
                  </a:cubicBezTo>
                  <a:cubicBezTo>
                    <a:pt x="111062" y="4286"/>
                    <a:pt x="120968" y="1715"/>
                    <a:pt x="123063" y="286"/>
                  </a:cubicBezTo>
                  <a:cubicBezTo>
                    <a:pt x="123158" y="191"/>
                    <a:pt x="123158" y="95"/>
                    <a:pt x="123349" y="0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1" name="Google Shape;491;p11"/>
            <p:cNvSpPr/>
            <p:nvPr/>
          </p:nvSpPr>
          <p:spPr>
            <a:xfrm>
              <a:off x="1994439" y="4687886"/>
              <a:ext cx="57150" cy="152400"/>
            </a:xfrm>
            <a:custGeom>
              <a:avLst/>
              <a:gdLst/>
              <a:ahLst/>
              <a:cxnLst/>
              <a:rect l="l" t="t" r="r" b="b"/>
              <a:pathLst>
                <a:path w="57150" h="152400" extrusionOk="0">
                  <a:moveTo>
                    <a:pt x="61531" y="0"/>
                  </a:moveTo>
                  <a:cubicBezTo>
                    <a:pt x="60389" y="286"/>
                    <a:pt x="59531" y="476"/>
                    <a:pt x="59531" y="476"/>
                  </a:cubicBezTo>
                  <a:cubicBezTo>
                    <a:pt x="59531" y="476"/>
                    <a:pt x="59341" y="11525"/>
                    <a:pt x="60960" y="21241"/>
                  </a:cubicBezTo>
                  <a:cubicBezTo>
                    <a:pt x="62675" y="30861"/>
                    <a:pt x="56959" y="38672"/>
                    <a:pt x="53150" y="46958"/>
                  </a:cubicBezTo>
                  <a:cubicBezTo>
                    <a:pt x="49340" y="55245"/>
                    <a:pt x="51245" y="58769"/>
                    <a:pt x="50578" y="70295"/>
                  </a:cubicBezTo>
                  <a:cubicBezTo>
                    <a:pt x="49816" y="81820"/>
                    <a:pt x="42291" y="100965"/>
                    <a:pt x="34957" y="113919"/>
                  </a:cubicBezTo>
                  <a:cubicBezTo>
                    <a:pt x="27623" y="126968"/>
                    <a:pt x="17240" y="135350"/>
                    <a:pt x="8287" y="146685"/>
                  </a:cubicBezTo>
                  <a:cubicBezTo>
                    <a:pt x="5715" y="149924"/>
                    <a:pt x="3905" y="152210"/>
                    <a:pt x="2476" y="154115"/>
                  </a:cubicBezTo>
                  <a:lnTo>
                    <a:pt x="0" y="155258"/>
                  </a:ln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2" name="Google Shape;492;p11"/>
            <p:cNvSpPr/>
            <p:nvPr/>
          </p:nvSpPr>
          <p:spPr>
            <a:xfrm>
              <a:off x="1708022" y="4853145"/>
              <a:ext cx="57150" cy="85725"/>
            </a:xfrm>
            <a:custGeom>
              <a:avLst/>
              <a:gdLst/>
              <a:ahLst/>
              <a:cxnLst/>
              <a:rect l="l" t="t" r="r" b="b"/>
              <a:pathLst>
                <a:path w="57150" h="85725" extrusionOk="0">
                  <a:moveTo>
                    <a:pt x="64008" y="90297"/>
                  </a:moveTo>
                  <a:cubicBezTo>
                    <a:pt x="61531" y="89344"/>
                    <a:pt x="60198" y="88868"/>
                    <a:pt x="59817" y="87440"/>
                  </a:cubicBezTo>
                  <a:cubicBezTo>
                    <a:pt x="59150" y="84868"/>
                    <a:pt x="50864" y="79915"/>
                    <a:pt x="46577" y="78010"/>
                  </a:cubicBezTo>
                  <a:cubicBezTo>
                    <a:pt x="42386" y="76105"/>
                    <a:pt x="41148" y="72580"/>
                    <a:pt x="38386" y="66675"/>
                  </a:cubicBezTo>
                  <a:cubicBezTo>
                    <a:pt x="35528" y="60865"/>
                    <a:pt x="33147" y="63818"/>
                    <a:pt x="28765" y="59817"/>
                  </a:cubicBezTo>
                  <a:cubicBezTo>
                    <a:pt x="24289" y="55817"/>
                    <a:pt x="24765" y="51340"/>
                    <a:pt x="23527" y="47816"/>
                  </a:cubicBezTo>
                  <a:cubicBezTo>
                    <a:pt x="22384" y="44291"/>
                    <a:pt x="15049" y="35814"/>
                    <a:pt x="8953" y="33909"/>
                  </a:cubicBezTo>
                  <a:cubicBezTo>
                    <a:pt x="2762" y="32004"/>
                    <a:pt x="4191" y="19526"/>
                    <a:pt x="1429" y="14669"/>
                  </a:cubicBezTo>
                  <a:cubicBezTo>
                    <a:pt x="-762" y="10858"/>
                    <a:pt x="952" y="3619"/>
                    <a:pt x="0" y="0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3" name="Google Shape;493;p11"/>
            <p:cNvSpPr/>
            <p:nvPr/>
          </p:nvSpPr>
          <p:spPr>
            <a:xfrm>
              <a:off x="1758124" y="4707984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120000" extrusionOk="0">
                  <a:moveTo>
                    <a:pt x="0" y="61203"/>
                  </a:moveTo>
                  <a:cubicBezTo>
                    <a:pt x="6286" y="60006"/>
                    <a:pt x="16573" y="48000"/>
                    <a:pt x="21431" y="16806"/>
                  </a:cubicBezTo>
                  <a:cubicBezTo>
                    <a:pt x="22384" y="10797"/>
                    <a:pt x="24098" y="4800"/>
                    <a:pt x="25908" y="0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4" name="Google Shape;494;p11"/>
            <p:cNvSpPr/>
            <p:nvPr/>
          </p:nvSpPr>
          <p:spPr>
            <a:xfrm>
              <a:off x="1909190" y="4562823"/>
              <a:ext cx="180975" cy="123825"/>
            </a:xfrm>
            <a:custGeom>
              <a:avLst/>
              <a:gdLst/>
              <a:ahLst/>
              <a:cxnLst/>
              <a:rect l="l" t="t" r="r" b="b"/>
              <a:pathLst>
                <a:path w="180975" h="123825" extrusionOk="0">
                  <a:moveTo>
                    <a:pt x="0" y="116777"/>
                  </a:moveTo>
                  <a:cubicBezTo>
                    <a:pt x="476" y="114872"/>
                    <a:pt x="2096" y="112586"/>
                    <a:pt x="3810" y="109442"/>
                  </a:cubicBezTo>
                  <a:cubicBezTo>
                    <a:pt x="5429" y="106394"/>
                    <a:pt x="8287" y="104013"/>
                    <a:pt x="12287" y="96965"/>
                  </a:cubicBezTo>
                  <a:cubicBezTo>
                    <a:pt x="16288" y="89916"/>
                    <a:pt x="21431" y="85439"/>
                    <a:pt x="24289" y="82296"/>
                  </a:cubicBezTo>
                  <a:cubicBezTo>
                    <a:pt x="27146" y="79248"/>
                    <a:pt x="32290" y="76391"/>
                    <a:pt x="40100" y="65818"/>
                  </a:cubicBezTo>
                  <a:cubicBezTo>
                    <a:pt x="47816" y="55150"/>
                    <a:pt x="56864" y="53531"/>
                    <a:pt x="63627" y="50959"/>
                  </a:cubicBezTo>
                  <a:cubicBezTo>
                    <a:pt x="70485" y="48387"/>
                    <a:pt x="84868" y="37529"/>
                    <a:pt x="89535" y="35338"/>
                  </a:cubicBezTo>
                  <a:cubicBezTo>
                    <a:pt x="94298" y="33242"/>
                    <a:pt x="100870" y="30671"/>
                    <a:pt x="104870" y="29908"/>
                  </a:cubicBezTo>
                  <a:cubicBezTo>
                    <a:pt x="108871" y="29147"/>
                    <a:pt x="110014" y="28194"/>
                    <a:pt x="113348" y="27051"/>
                  </a:cubicBezTo>
                  <a:cubicBezTo>
                    <a:pt x="116681" y="25908"/>
                    <a:pt x="120396" y="24479"/>
                    <a:pt x="120396" y="24479"/>
                  </a:cubicBezTo>
                  <a:cubicBezTo>
                    <a:pt x="120396" y="24479"/>
                    <a:pt x="115253" y="24289"/>
                    <a:pt x="112395" y="24955"/>
                  </a:cubicBezTo>
                  <a:cubicBezTo>
                    <a:pt x="109633" y="25622"/>
                    <a:pt x="108871" y="27051"/>
                    <a:pt x="102299" y="26384"/>
                  </a:cubicBezTo>
                  <a:cubicBezTo>
                    <a:pt x="95726" y="25622"/>
                    <a:pt x="95726" y="20003"/>
                    <a:pt x="95726" y="20003"/>
                  </a:cubicBezTo>
                  <a:cubicBezTo>
                    <a:pt x="94488" y="18383"/>
                    <a:pt x="93345" y="12668"/>
                    <a:pt x="95726" y="12954"/>
                  </a:cubicBezTo>
                  <a:cubicBezTo>
                    <a:pt x="98012" y="13145"/>
                    <a:pt x="100203" y="12002"/>
                    <a:pt x="100203" y="12002"/>
                  </a:cubicBezTo>
                  <a:cubicBezTo>
                    <a:pt x="102108" y="12478"/>
                    <a:pt x="105632" y="11049"/>
                    <a:pt x="112967" y="5906"/>
                  </a:cubicBezTo>
                  <a:cubicBezTo>
                    <a:pt x="120301" y="762"/>
                    <a:pt x="126206" y="0"/>
                    <a:pt x="129445" y="0"/>
                  </a:cubicBezTo>
                  <a:cubicBezTo>
                    <a:pt x="132779" y="0"/>
                    <a:pt x="136303" y="476"/>
                    <a:pt x="142589" y="3048"/>
                  </a:cubicBezTo>
                  <a:cubicBezTo>
                    <a:pt x="148971" y="5620"/>
                    <a:pt x="159830" y="19336"/>
                    <a:pt x="163830" y="25241"/>
                  </a:cubicBezTo>
                  <a:cubicBezTo>
                    <a:pt x="167830" y="31147"/>
                    <a:pt x="173069" y="39434"/>
                    <a:pt x="176594" y="42482"/>
                  </a:cubicBezTo>
                  <a:cubicBezTo>
                    <a:pt x="180118" y="45530"/>
                    <a:pt x="181070" y="46006"/>
                    <a:pt x="181070" y="50673"/>
                  </a:cubicBezTo>
                  <a:cubicBezTo>
                    <a:pt x="181070" y="55436"/>
                    <a:pt x="177737" y="56769"/>
                    <a:pt x="177737" y="56769"/>
                  </a:cubicBezTo>
                  <a:cubicBezTo>
                    <a:pt x="177737" y="56769"/>
                    <a:pt x="180308" y="60579"/>
                    <a:pt x="182690" y="64103"/>
                  </a:cubicBezTo>
                  <a:cubicBezTo>
                    <a:pt x="185071" y="67628"/>
                    <a:pt x="183356" y="71152"/>
                    <a:pt x="183356" y="71152"/>
                  </a:cubicBezTo>
                  <a:cubicBezTo>
                    <a:pt x="184499" y="75152"/>
                    <a:pt x="180023" y="73819"/>
                    <a:pt x="177737" y="73533"/>
                  </a:cubicBezTo>
                  <a:cubicBezTo>
                    <a:pt x="175355" y="73343"/>
                    <a:pt x="170879" y="71152"/>
                    <a:pt x="165926" y="70390"/>
                  </a:cubicBezTo>
                  <a:cubicBezTo>
                    <a:pt x="160973" y="69723"/>
                    <a:pt x="159544" y="73533"/>
                    <a:pt x="159544" y="73533"/>
                  </a:cubicBezTo>
                  <a:cubicBezTo>
                    <a:pt x="159544" y="73533"/>
                    <a:pt x="161258" y="74962"/>
                    <a:pt x="162592" y="76295"/>
                  </a:cubicBezTo>
                  <a:cubicBezTo>
                    <a:pt x="164021" y="77724"/>
                    <a:pt x="166116" y="79629"/>
                    <a:pt x="168021" y="83344"/>
                  </a:cubicBezTo>
                  <a:cubicBezTo>
                    <a:pt x="169926" y="87154"/>
                    <a:pt x="170879" y="89916"/>
                    <a:pt x="170879" y="96584"/>
                  </a:cubicBezTo>
                  <a:cubicBezTo>
                    <a:pt x="170879" y="103156"/>
                    <a:pt x="167069" y="108395"/>
                    <a:pt x="165926" y="110966"/>
                  </a:cubicBezTo>
                  <a:cubicBezTo>
                    <a:pt x="164783" y="113538"/>
                    <a:pt x="163830" y="114967"/>
                    <a:pt x="162592" y="116396"/>
                  </a:cubicBezTo>
                  <a:cubicBezTo>
                    <a:pt x="161354" y="117824"/>
                    <a:pt x="158591" y="118777"/>
                    <a:pt x="154591" y="121634"/>
                  </a:cubicBezTo>
                  <a:cubicBezTo>
                    <a:pt x="152019" y="123444"/>
                    <a:pt x="148780" y="124397"/>
                    <a:pt x="146685" y="124873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5" name="Google Shape;495;p11"/>
            <p:cNvSpPr/>
            <p:nvPr/>
          </p:nvSpPr>
          <p:spPr>
            <a:xfrm>
              <a:off x="1603882" y="4567276"/>
              <a:ext cx="152400" cy="276225"/>
            </a:xfrm>
            <a:custGeom>
              <a:avLst/>
              <a:gdLst/>
              <a:ahLst/>
              <a:cxnLst/>
              <a:rect l="l" t="t" r="r" b="b"/>
              <a:pathLst>
                <a:path w="152400" h="276225" extrusionOk="0">
                  <a:moveTo>
                    <a:pt x="102140" y="283678"/>
                  </a:moveTo>
                  <a:cubicBezTo>
                    <a:pt x="97854" y="282916"/>
                    <a:pt x="92043" y="274058"/>
                    <a:pt x="92043" y="274058"/>
                  </a:cubicBezTo>
                  <a:cubicBezTo>
                    <a:pt x="91091" y="277392"/>
                    <a:pt x="84519" y="269867"/>
                    <a:pt x="84519" y="269867"/>
                  </a:cubicBezTo>
                  <a:cubicBezTo>
                    <a:pt x="83376" y="271010"/>
                    <a:pt x="74613" y="269676"/>
                    <a:pt x="74613" y="269676"/>
                  </a:cubicBezTo>
                  <a:lnTo>
                    <a:pt x="79756" y="265866"/>
                  </a:lnTo>
                  <a:cubicBezTo>
                    <a:pt x="79756" y="265866"/>
                    <a:pt x="78613" y="265866"/>
                    <a:pt x="74136" y="265390"/>
                  </a:cubicBezTo>
                  <a:cubicBezTo>
                    <a:pt x="69660" y="264914"/>
                    <a:pt x="68326" y="258627"/>
                    <a:pt x="68326" y="258627"/>
                  </a:cubicBezTo>
                  <a:cubicBezTo>
                    <a:pt x="61278" y="258342"/>
                    <a:pt x="48038" y="253674"/>
                    <a:pt x="48038" y="253674"/>
                  </a:cubicBezTo>
                  <a:cubicBezTo>
                    <a:pt x="53753" y="253389"/>
                    <a:pt x="59849" y="244245"/>
                    <a:pt x="56801" y="243292"/>
                  </a:cubicBezTo>
                  <a:cubicBezTo>
                    <a:pt x="53753" y="242340"/>
                    <a:pt x="48038" y="237672"/>
                    <a:pt x="48038" y="237672"/>
                  </a:cubicBezTo>
                  <a:cubicBezTo>
                    <a:pt x="49943" y="237196"/>
                    <a:pt x="51848" y="232529"/>
                    <a:pt x="51848" y="232529"/>
                  </a:cubicBezTo>
                  <a:cubicBezTo>
                    <a:pt x="51848" y="232529"/>
                    <a:pt x="42894" y="236053"/>
                    <a:pt x="34608" y="234624"/>
                  </a:cubicBezTo>
                  <a:cubicBezTo>
                    <a:pt x="26416" y="233291"/>
                    <a:pt x="15558" y="225480"/>
                    <a:pt x="15558" y="225480"/>
                  </a:cubicBezTo>
                  <a:lnTo>
                    <a:pt x="23368" y="225957"/>
                  </a:lnTo>
                  <a:cubicBezTo>
                    <a:pt x="23368" y="225957"/>
                    <a:pt x="21082" y="224814"/>
                    <a:pt x="19368" y="221480"/>
                  </a:cubicBezTo>
                  <a:cubicBezTo>
                    <a:pt x="17748" y="218146"/>
                    <a:pt x="30417" y="207288"/>
                    <a:pt x="30417" y="207288"/>
                  </a:cubicBezTo>
                  <a:lnTo>
                    <a:pt x="25273" y="204716"/>
                  </a:lnTo>
                  <a:cubicBezTo>
                    <a:pt x="25273" y="204716"/>
                    <a:pt x="34989" y="201668"/>
                    <a:pt x="42228" y="197858"/>
                  </a:cubicBezTo>
                  <a:cubicBezTo>
                    <a:pt x="49562" y="194048"/>
                    <a:pt x="48324" y="189857"/>
                    <a:pt x="48324" y="189857"/>
                  </a:cubicBezTo>
                  <a:cubicBezTo>
                    <a:pt x="48324" y="189857"/>
                    <a:pt x="40513" y="187095"/>
                    <a:pt x="37465" y="185380"/>
                  </a:cubicBezTo>
                  <a:cubicBezTo>
                    <a:pt x="34417" y="183761"/>
                    <a:pt x="29274" y="172902"/>
                    <a:pt x="29274" y="168902"/>
                  </a:cubicBezTo>
                  <a:cubicBezTo>
                    <a:pt x="29274" y="164901"/>
                    <a:pt x="27369" y="165378"/>
                    <a:pt x="23844" y="166521"/>
                  </a:cubicBezTo>
                  <a:cubicBezTo>
                    <a:pt x="20320" y="167664"/>
                    <a:pt x="16605" y="164616"/>
                    <a:pt x="14891" y="164616"/>
                  </a:cubicBezTo>
                  <a:cubicBezTo>
                    <a:pt x="13272" y="164616"/>
                    <a:pt x="8509" y="163473"/>
                    <a:pt x="5271" y="163473"/>
                  </a:cubicBezTo>
                  <a:cubicBezTo>
                    <a:pt x="2032" y="163473"/>
                    <a:pt x="603" y="159948"/>
                    <a:pt x="32" y="154995"/>
                  </a:cubicBezTo>
                  <a:cubicBezTo>
                    <a:pt x="-444" y="150042"/>
                    <a:pt x="4509" y="148804"/>
                    <a:pt x="9081" y="146709"/>
                  </a:cubicBezTo>
                  <a:cubicBezTo>
                    <a:pt x="13557" y="144613"/>
                    <a:pt x="10319" y="143184"/>
                    <a:pt x="8604" y="143661"/>
                  </a:cubicBezTo>
                  <a:cubicBezTo>
                    <a:pt x="6890" y="144137"/>
                    <a:pt x="2699" y="142899"/>
                    <a:pt x="2699" y="142899"/>
                  </a:cubicBezTo>
                  <a:cubicBezTo>
                    <a:pt x="-2254" y="133659"/>
                    <a:pt x="10986" y="122610"/>
                    <a:pt x="10986" y="122610"/>
                  </a:cubicBezTo>
                  <a:cubicBezTo>
                    <a:pt x="6699" y="118896"/>
                    <a:pt x="14700" y="111371"/>
                    <a:pt x="14700" y="111371"/>
                  </a:cubicBezTo>
                  <a:cubicBezTo>
                    <a:pt x="14700" y="111371"/>
                    <a:pt x="16796" y="112038"/>
                    <a:pt x="10033" y="109466"/>
                  </a:cubicBezTo>
                  <a:cubicBezTo>
                    <a:pt x="3175" y="106894"/>
                    <a:pt x="7461" y="102322"/>
                    <a:pt x="10986" y="101465"/>
                  </a:cubicBezTo>
                  <a:cubicBezTo>
                    <a:pt x="14510" y="100512"/>
                    <a:pt x="14224" y="96988"/>
                    <a:pt x="14224" y="96988"/>
                  </a:cubicBezTo>
                  <a:cubicBezTo>
                    <a:pt x="11843" y="93750"/>
                    <a:pt x="3842" y="90702"/>
                    <a:pt x="3842" y="90702"/>
                  </a:cubicBezTo>
                  <a:cubicBezTo>
                    <a:pt x="4699" y="86511"/>
                    <a:pt x="16320" y="87654"/>
                    <a:pt x="17558" y="86511"/>
                  </a:cubicBezTo>
                  <a:cubicBezTo>
                    <a:pt x="18701" y="85272"/>
                    <a:pt x="18510" y="78700"/>
                    <a:pt x="17558" y="75176"/>
                  </a:cubicBezTo>
                  <a:cubicBezTo>
                    <a:pt x="16605" y="71652"/>
                    <a:pt x="20320" y="73080"/>
                    <a:pt x="21558" y="73271"/>
                  </a:cubicBezTo>
                  <a:cubicBezTo>
                    <a:pt x="22797" y="73461"/>
                    <a:pt x="22511" y="72509"/>
                    <a:pt x="22035" y="70223"/>
                  </a:cubicBezTo>
                  <a:cubicBezTo>
                    <a:pt x="21558" y="67842"/>
                    <a:pt x="25273" y="65175"/>
                    <a:pt x="25273" y="65175"/>
                  </a:cubicBezTo>
                  <a:lnTo>
                    <a:pt x="20606" y="63555"/>
                  </a:lnTo>
                  <a:cubicBezTo>
                    <a:pt x="16796" y="58412"/>
                    <a:pt x="27464" y="55840"/>
                    <a:pt x="27464" y="55840"/>
                  </a:cubicBezTo>
                  <a:cubicBezTo>
                    <a:pt x="26226" y="49649"/>
                    <a:pt x="36417" y="52221"/>
                    <a:pt x="36608" y="50125"/>
                  </a:cubicBezTo>
                  <a:cubicBezTo>
                    <a:pt x="36894" y="48030"/>
                    <a:pt x="42799" y="45839"/>
                    <a:pt x="42799" y="45839"/>
                  </a:cubicBezTo>
                  <a:cubicBezTo>
                    <a:pt x="40608" y="43553"/>
                    <a:pt x="38513" y="35742"/>
                    <a:pt x="38513" y="35742"/>
                  </a:cubicBezTo>
                  <a:cubicBezTo>
                    <a:pt x="37084" y="30599"/>
                    <a:pt x="49562" y="24217"/>
                    <a:pt x="49562" y="24217"/>
                  </a:cubicBezTo>
                  <a:cubicBezTo>
                    <a:pt x="49562" y="24217"/>
                    <a:pt x="45085" y="21550"/>
                    <a:pt x="45752" y="13835"/>
                  </a:cubicBezTo>
                  <a:cubicBezTo>
                    <a:pt x="46514" y="6120"/>
                    <a:pt x="55944" y="11454"/>
                    <a:pt x="55944" y="11454"/>
                  </a:cubicBezTo>
                  <a:cubicBezTo>
                    <a:pt x="53372" y="9549"/>
                    <a:pt x="54324" y="4881"/>
                    <a:pt x="54324" y="4881"/>
                  </a:cubicBezTo>
                  <a:cubicBezTo>
                    <a:pt x="59563" y="405"/>
                    <a:pt x="79566" y="17835"/>
                    <a:pt x="79566" y="17835"/>
                  </a:cubicBezTo>
                  <a:cubicBezTo>
                    <a:pt x="79566" y="17835"/>
                    <a:pt x="80328" y="8691"/>
                    <a:pt x="79566" y="3453"/>
                  </a:cubicBezTo>
                  <a:cubicBezTo>
                    <a:pt x="78899" y="-1786"/>
                    <a:pt x="80994" y="-357"/>
                    <a:pt x="83852" y="3072"/>
                  </a:cubicBezTo>
                  <a:cubicBezTo>
                    <a:pt x="86614" y="6310"/>
                    <a:pt x="93472" y="29170"/>
                    <a:pt x="93472" y="29170"/>
                  </a:cubicBezTo>
                  <a:cubicBezTo>
                    <a:pt x="97473" y="17359"/>
                    <a:pt x="104521" y="36028"/>
                    <a:pt x="111665" y="46410"/>
                  </a:cubicBezTo>
                  <a:cubicBezTo>
                    <a:pt x="118713" y="56793"/>
                    <a:pt x="122047" y="88892"/>
                    <a:pt x="122714" y="94512"/>
                  </a:cubicBezTo>
                  <a:cubicBezTo>
                    <a:pt x="123476" y="100131"/>
                    <a:pt x="124619" y="107466"/>
                    <a:pt x="126048" y="110514"/>
                  </a:cubicBezTo>
                  <a:cubicBezTo>
                    <a:pt x="127476" y="113562"/>
                    <a:pt x="127000" y="120420"/>
                    <a:pt x="127000" y="125087"/>
                  </a:cubicBezTo>
                  <a:cubicBezTo>
                    <a:pt x="127000" y="129754"/>
                    <a:pt x="131477" y="136422"/>
                    <a:pt x="131477" y="136422"/>
                  </a:cubicBezTo>
                  <a:cubicBezTo>
                    <a:pt x="131477" y="136422"/>
                    <a:pt x="135001" y="138803"/>
                    <a:pt x="138335" y="140422"/>
                  </a:cubicBezTo>
                  <a:cubicBezTo>
                    <a:pt x="141669" y="142041"/>
                    <a:pt x="147098" y="145566"/>
                    <a:pt x="153194" y="145566"/>
                  </a:cubicBezTo>
                  <a:cubicBezTo>
                    <a:pt x="153575" y="145566"/>
                    <a:pt x="154051" y="145566"/>
                    <a:pt x="154432" y="145470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6" name="Google Shape;496;p11"/>
            <p:cNvSpPr/>
            <p:nvPr/>
          </p:nvSpPr>
          <p:spPr>
            <a:xfrm>
              <a:off x="1771839" y="4843144"/>
              <a:ext cx="219075" cy="142875"/>
            </a:xfrm>
            <a:custGeom>
              <a:avLst/>
              <a:gdLst/>
              <a:ahLst/>
              <a:cxnLst/>
              <a:rect l="l" t="t" r="r" b="b"/>
              <a:pathLst>
                <a:path w="219075" h="142875" extrusionOk="0">
                  <a:moveTo>
                    <a:pt x="222314" y="0"/>
                  </a:moveTo>
                  <a:lnTo>
                    <a:pt x="223076" y="476"/>
                  </a:lnTo>
                  <a:lnTo>
                    <a:pt x="223457" y="1238"/>
                  </a:lnTo>
                  <a:cubicBezTo>
                    <a:pt x="221171" y="4763"/>
                    <a:pt x="219742" y="8191"/>
                    <a:pt x="216027" y="16955"/>
                  </a:cubicBezTo>
                  <a:cubicBezTo>
                    <a:pt x="209645" y="32004"/>
                    <a:pt x="186595" y="47530"/>
                    <a:pt x="173831" y="57531"/>
                  </a:cubicBezTo>
                  <a:cubicBezTo>
                    <a:pt x="161068" y="67437"/>
                    <a:pt x="159449" y="69247"/>
                    <a:pt x="146494" y="80201"/>
                  </a:cubicBezTo>
                  <a:cubicBezTo>
                    <a:pt x="133541" y="90964"/>
                    <a:pt x="132398" y="96203"/>
                    <a:pt x="129064" y="103537"/>
                  </a:cubicBezTo>
                  <a:cubicBezTo>
                    <a:pt x="125825" y="110871"/>
                    <a:pt x="123825" y="118396"/>
                    <a:pt x="123635" y="122873"/>
                  </a:cubicBezTo>
                  <a:cubicBezTo>
                    <a:pt x="123444" y="127349"/>
                    <a:pt x="118682" y="137255"/>
                    <a:pt x="115634" y="141732"/>
                  </a:cubicBezTo>
                  <a:cubicBezTo>
                    <a:pt x="112586" y="146209"/>
                    <a:pt x="108299" y="148876"/>
                    <a:pt x="108299" y="148876"/>
                  </a:cubicBezTo>
                  <a:cubicBezTo>
                    <a:pt x="108299" y="148876"/>
                    <a:pt x="108490" y="149352"/>
                    <a:pt x="108776" y="150019"/>
                  </a:cubicBezTo>
                  <a:lnTo>
                    <a:pt x="84963" y="151638"/>
                  </a:lnTo>
                  <a:lnTo>
                    <a:pt x="84677" y="151352"/>
                  </a:lnTo>
                  <a:cubicBezTo>
                    <a:pt x="84677" y="151352"/>
                    <a:pt x="77534" y="148781"/>
                    <a:pt x="72676" y="145828"/>
                  </a:cubicBezTo>
                  <a:lnTo>
                    <a:pt x="72200" y="145542"/>
                  </a:lnTo>
                  <a:cubicBezTo>
                    <a:pt x="70580" y="144589"/>
                    <a:pt x="69342" y="143542"/>
                    <a:pt x="68580" y="142589"/>
                  </a:cubicBezTo>
                  <a:cubicBezTo>
                    <a:pt x="68580" y="142589"/>
                    <a:pt x="68771" y="143065"/>
                    <a:pt x="69056" y="143732"/>
                  </a:cubicBezTo>
                  <a:lnTo>
                    <a:pt x="46958" y="130588"/>
                  </a:lnTo>
                  <a:cubicBezTo>
                    <a:pt x="42482" y="130112"/>
                    <a:pt x="33338" y="125825"/>
                    <a:pt x="33338" y="125825"/>
                  </a:cubicBezTo>
                  <a:lnTo>
                    <a:pt x="36576" y="123730"/>
                  </a:lnTo>
                  <a:cubicBezTo>
                    <a:pt x="30480" y="124396"/>
                    <a:pt x="20288" y="120206"/>
                    <a:pt x="20288" y="120206"/>
                  </a:cubicBezTo>
                  <a:cubicBezTo>
                    <a:pt x="21241" y="120206"/>
                    <a:pt x="26384" y="117158"/>
                    <a:pt x="26384" y="117158"/>
                  </a:cubicBezTo>
                  <a:cubicBezTo>
                    <a:pt x="18574" y="118015"/>
                    <a:pt x="11811" y="113538"/>
                    <a:pt x="11811" y="113538"/>
                  </a:cubicBezTo>
                  <a:cubicBezTo>
                    <a:pt x="14383" y="114300"/>
                    <a:pt x="22193" y="110014"/>
                    <a:pt x="22193" y="110014"/>
                  </a:cubicBezTo>
                  <a:cubicBezTo>
                    <a:pt x="17526" y="112586"/>
                    <a:pt x="15812" y="108871"/>
                    <a:pt x="7811" y="104108"/>
                  </a:cubicBezTo>
                  <a:cubicBezTo>
                    <a:pt x="4286" y="102108"/>
                    <a:pt x="1810" y="101156"/>
                    <a:pt x="0" y="100393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7" name="Google Shape;497;p11"/>
            <p:cNvSpPr/>
            <p:nvPr/>
          </p:nvSpPr>
          <p:spPr>
            <a:xfrm>
              <a:off x="1803187" y="4973351"/>
              <a:ext cx="171450" cy="114300"/>
            </a:xfrm>
            <a:custGeom>
              <a:avLst/>
              <a:gdLst/>
              <a:ahLst/>
              <a:cxnLst/>
              <a:rect l="l" t="t" r="r" b="b"/>
              <a:pathLst>
                <a:path w="171450" h="114300" extrusionOk="0">
                  <a:moveTo>
                    <a:pt x="122290" y="115729"/>
                  </a:moveTo>
                  <a:cubicBezTo>
                    <a:pt x="122290" y="115729"/>
                    <a:pt x="122100" y="117729"/>
                    <a:pt x="122100" y="119539"/>
                  </a:cubicBezTo>
                  <a:cubicBezTo>
                    <a:pt x="123243" y="119253"/>
                    <a:pt x="124386" y="118872"/>
                    <a:pt x="125529" y="118586"/>
                  </a:cubicBezTo>
                  <a:cubicBezTo>
                    <a:pt x="127624" y="115062"/>
                    <a:pt x="129148" y="112109"/>
                    <a:pt x="127053" y="109252"/>
                  </a:cubicBezTo>
                  <a:cubicBezTo>
                    <a:pt x="127053" y="109252"/>
                    <a:pt x="127720" y="105537"/>
                    <a:pt x="123052" y="102679"/>
                  </a:cubicBezTo>
                  <a:cubicBezTo>
                    <a:pt x="118290" y="99822"/>
                    <a:pt x="113813" y="95822"/>
                    <a:pt x="113813" y="95822"/>
                  </a:cubicBezTo>
                  <a:cubicBezTo>
                    <a:pt x="113813" y="95822"/>
                    <a:pt x="114099" y="92297"/>
                    <a:pt x="116480" y="92107"/>
                  </a:cubicBezTo>
                  <a:cubicBezTo>
                    <a:pt x="118861" y="91821"/>
                    <a:pt x="124291" y="91345"/>
                    <a:pt x="131053" y="90202"/>
                  </a:cubicBezTo>
                  <a:cubicBezTo>
                    <a:pt x="137911" y="88964"/>
                    <a:pt x="137435" y="88964"/>
                    <a:pt x="140674" y="89726"/>
                  </a:cubicBezTo>
                  <a:cubicBezTo>
                    <a:pt x="144007" y="90392"/>
                    <a:pt x="146770" y="89249"/>
                    <a:pt x="151532" y="87344"/>
                  </a:cubicBezTo>
                  <a:cubicBezTo>
                    <a:pt x="156199" y="85439"/>
                    <a:pt x="158104" y="84773"/>
                    <a:pt x="160771" y="84963"/>
                  </a:cubicBezTo>
                  <a:cubicBezTo>
                    <a:pt x="163343" y="85249"/>
                    <a:pt x="167344" y="83344"/>
                    <a:pt x="167344" y="83344"/>
                  </a:cubicBezTo>
                  <a:cubicBezTo>
                    <a:pt x="167344" y="83344"/>
                    <a:pt x="174202" y="82391"/>
                    <a:pt x="176297" y="82868"/>
                  </a:cubicBezTo>
                  <a:cubicBezTo>
                    <a:pt x="178393" y="83344"/>
                    <a:pt x="179631" y="81915"/>
                    <a:pt x="176107" y="80201"/>
                  </a:cubicBezTo>
                  <a:cubicBezTo>
                    <a:pt x="172487" y="78676"/>
                    <a:pt x="166391" y="77057"/>
                    <a:pt x="166391" y="77057"/>
                  </a:cubicBezTo>
                  <a:cubicBezTo>
                    <a:pt x="166391" y="77057"/>
                    <a:pt x="165439" y="75343"/>
                    <a:pt x="159343" y="77057"/>
                  </a:cubicBezTo>
                  <a:cubicBezTo>
                    <a:pt x="153151" y="78676"/>
                    <a:pt x="153723" y="78676"/>
                    <a:pt x="150199" y="78962"/>
                  </a:cubicBezTo>
                  <a:cubicBezTo>
                    <a:pt x="146579" y="79153"/>
                    <a:pt x="139054" y="79439"/>
                    <a:pt x="133435" y="79629"/>
                  </a:cubicBezTo>
                  <a:cubicBezTo>
                    <a:pt x="127720" y="79915"/>
                    <a:pt x="118099" y="77248"/>
                    <a:pt x="115813" y="76295"/>
                  </a:cubicBezTo>
                  <a:cubicBezTo>
                    <a:pt x="113432" y="75343"/>
                    <a:pt x="113432" y="74390"/>
                    <a:pt x="113432" y="74390"/>
                  </a:cubicBezTo>
                  <a:cubicBezTo>
                    <a:pt x="113432" y="74390"/>
                    <a:pt x="120290" y="65913"/>
                    <a:pt x="118576" y="63055"/>
                  </a:cubicBezTo>
                  <a:cubicBezTo>
                    <a:pt x="116956" y="60198"/>
                    <a:pt x="115051" y="59055"/>
                    <a:pt x="112194" y="60007"/>
                  </a:cubicBezTo>
                  <a:cubicBezTo>
                    <a:pt x="109336" y="60960"/>
                    <a:pt x="106574" y="66103"/>
                    <a:pt x="106574" y="66103"/>
                  </a:cubicBezTo>
                  <a:cubicBezTo>
                    <a:pt x="106574" y="66103"/>
                    <a:pt x="103717" y="67056"/>
                    <a:pt x="102383" y="65818"/>
                  </a:cubicBezTo>
                  <a:cubicBezTo>
                    <a:pt x="100954" y="64675"/>
                    <a:pt x="96001" y="57341"/>
                    <a:pt x="92477" y="51911"/>
                  </a:cubicBezTo>
                  <a:cubicBezTo>
                    <a:pt x="89334" y="47149"/>
                    <a:pt x="79809" y="24765"/>
                    <a:pt x="77618" y="19622"/>
                  </a:cubicBezTo>
                  <a:lnTo>
                    <a:pt x="53806" y="21241"/>
                  </a:lnTo>
                  <a:lnTo>
                    <a:pt x="62950" y="34766"/>
                  </a:lnTo>
                  <a:cubicBezTo>
                    <a:pt x="62950" y="34766"/>
                    <a:pt x="60854" y="34576"/>
                    <a:pt x="58282" y="34004"/>
                  </a:cubicBezTo>
                  <a:cubicBezTo>
                    <a:pt x="55711" y="33528"/>
                    <a:pt x="53996" y="35433"/>
                    <a:pt x="49329" y="36385"/>
                  </a:cubicBezTo>
                  <a:cubicBezTo>
                    <a:pt x="44566" y="37338"/>
                    <a:pt x="45995" y="35909"/>
                    <a:pt x="45995" y="34195"/>
                  </a:cubicBezTo>
                  <a:cubicBezTo>
                    <a:pt x="45995" y="32861"/>
                    <a:pt x="39709" y="17431"/>
                    <a:pt x="37994" y="13145"/>
                  </a:cubicBezTo>
                  <a:lnTo>
                    <a:pt x="15801" y="0"/>
                  </a:lnTo>
                  <a:cubicBezTo>
                    <a:pt x="15801" y="0"/>
                    <a:pt x="18373" y="8001"/>
                    <a:pt x="18658" y="10573"/>
                  </a:cubicBezTo>
                  <a:cubicBezTo>
                    <a:pt x="18849" y="13145"/>
                    <a:pt x="14848" y="16669"/>
                    <a:pt x="18658" y="18098"/>
                  </a:cubicBezTo>
                  <a:cubicBezTo>
                    <a:pt x="22373" y="19526"/>
                    <a:pt x="21230" y="19241"/>
                    <a:pt x="21230" y="19241"/>
                  </a:cubicBezTo>
                  <a:cubicBezTo>
                    <a:pt x="21230" y="19241"/>
                    <a:pt x="24278" y="28861"/>
                    <a:pt x="21230" y="32671"/>
                  </a:cubicBezTo>
                  <a:cubicBezTo>
                    <a:pt x="18182" y="36481"/>
                    <a:pt x="6371" y="45625"/>
                    <a:pt x="6371" y="45625"/>
                  </a:cubicBezTo>
                  <a:lnTo>
                    <a:pt x="751" y="52006"/>
                  </a:lnTo>
                  <a:cubicBezTo>
                    <a:pt x="751" y="52006"/>
                    <a:pt x="-2106" y="57245"/>
                    <a:pt x="3323" y="54769"/>
                  </a:cubicBezTo>
                  <a:cubicBezTo>
                    <a:pt x="3323" y="54769"/>
                    <a:pt x="4942" y="58579"/>
                    <a:pt x="8752" y="56198"/>
                  </a:cubicBezTo>
                  <a:cubicBezTo>
                    <a:pt x="12562" y="53816"/>
                    <a:pt x="16277" y="46958"/>
                    <a:pt x="20563" y="46006"/>
                  </a:cubicBezTo>
                  <a:cubicBezTo>
                    <a:pt x="20563" y="46006"/>
                    <a:pt x="22945" y="46482"/>
                    <a:pt x="22945" y="49340"/>
                  </a:cubicBezTo>
                  <a:cubicBezTo>
                    <a:pt x="22945" y="52197"/>
                    <a:pt x="24754" y="57817"/>
                    <a:pt x="27231" y="58102"/>
                  </a:cubicBezTo>
                  <a:cubicBezTo>
                    <a:pt x="29517" y="58293"/>
                    <a:pt x="35041" y="64199"/>
                    <a:pt x="35232" y="66294"/>
                  </a:cubicBezTo>
                  <a:cubicBezTo>
                    <a:pt x="35422" y="68485"/>
                    <a:pt x="35232" y="75057"/>
                    <a:pt x="35232" y="75057"/>
                  </a:cubicBezTo>
                  <a:lnTo>
                    <a:pt x="32660" y="77152"/>
                  </a:lnTo>
                  <a:cubicBezTo>
                    <a:pt x="32660" y="77152"/>
                    <a:pt x="35041" y="79248"/>
                    <a:pt x="36946" y="78105"/>
                  </a:cubicBezTo>
                  <a:cubicBezTo>
                    <a:pt x="38851" y="76867"/>
                    <a:pt x="41137" y="76200"/>
                    <a:pt x="41137" y="76200"/>
                  </a:cubicBezTo>
                  <a:cubicBezTo>
                    <a:pt x="41137" y="76200"/>
                    <a:pt x="49138" y="77629"/>
                    <a:pt x="47519" y="71247"/>
                  </a:cubicBezTo>
                  <a:cubicBezTo>
                    <a:pt x="45900" y="64865"/>
                    <a:pt x="45138" y="59531"/>
                    <a:pt x="45138" y="59531"/>
                  </a:cubicBezTo>
                  <a:lnTo>
                    <a:pt x="45805" y="57626"/>
                  </a:lnTo>
                  <a:cubicBezTo>
                    <a:pt x="45805" y="57626"/>
                    <a:pt x="55234" y="54769"/>
                    <a:pt x="64474" y="59246"/>
                  </a:cubicBezTo>
                  <a:cubicBezTo>
                    <a:pt x="73618" y="63722"/>
                    <a:pt x="77428" y="62770"/>
                    <a:pt x="77428" y="62770"/>
                  </a:cubicBezTo>
                  <a:cubicBezTo>
                    <a:pt x="77428" y="62770"/>
                    <a:pt x="81428" y="66294"/>
                    <a:pt x="78666" y="67723"/>
                  </a:cubicBezTo>
                  <a:cubicBezTo>
                    <a:pt x="75808" y="69151"/>
                    <a:pt x="69903" y="73819"/>
                    <a:pt x="71332" y="77152"/>
                  </a:cubicBezTo>
                  <a:cubicBezTo>
                    <a:pt x="72760" y="80486"/>
                    <a:pt x="73713" y="81915"/>
                    <a:pt x="76570" y="81153"/>
                  </a:cubicBezTo>
                  <a:cubicBezTo>
                    <a:pt x="79428" y="80486"/>
                    <a:pt x="82190" y="77343"/>
                    <a:pt x="82190" y="77343"/>
                  </a:cubicBezTo>
                  <a:cubicBezTo>
                    <a:pt x="82190" y="77343"/>
                    <a:pt x="84571" y="81153"/>
                    <a:pt x="85238" y="83725"/>
                  </a:cubicBezTo>
                  <a:cubicBezTo>
                    <a:pt x="86000" y="86297"/>
                    <a:pt x="87810" y="89440"/>
                    <a:pt x="90667" y="89630"/>
                  </a:cubicBezTo>
                  <a:cubicBezTo>
                    <a:pt x="93430" y="89821"/>
                    <a:pt x="95049" y="90297"/>
                    <a:pt x="96763" y="92678"/>
                  </a:cubicBezTo>
                  <a:cubicBezTo>
                    <a:pt x="98383" y="95059"/>
                    <a:pt x="99335" y="98584"/>
                    <a:pt x="102669" y="100394"/>
                  </a:cubicBezTo>
                  <a:cubicBezTo>
                    <a:pt x="106003" y="102299"/>
                    <a:pt x="112765" y="107537"/>
                    <a:pt x="115909" y="108585"/>
                  </a:cubicBezTo>
                  <a:cubicBezTo>
                    <a:pt x="118957" y="109823"/>
                    <a:pt x="118480" y="111728"/>
                    <a:pt x="119433" y="113348"/>
                  </a:cubicBezTo>
                  <a:cubicBezTo>
                    <a:pt x="120195" y="115443"/>
                    <a:pt x="122290" y="115729"/>
                    <a:pt x="122290" y="115729"/>
                  </a:cubicBezTo>
                  <a:moveTo>
                    <a:pt x="71617" y="50482"/>
                  </a:moveTo>
                  <a:cubicBezTo>
                    <a:pt x="71617" y="50482"/>
                    <a:pt x="61711" y="49435"/>
                    <a:pt x="58949" y="47339"/>
                  </a:cubicBezTo>
                  <a:cubicBezTo>
                    <a:pt x="56092" y="45244"/>
                    <a:pt x="54187" y="44672"/>
                    <a:pt x="54187" y="44672"/>
                  </a:cubicBezTo>
                  <a:cubicBezTo>
                    <a:pt x="54187" y="44672"/>
                    <a:pt x="58187" y="44291"/>
                    <a:pt x="59806" y="43339"/>
                  </a:cubicBezTo>
                  <a:cubicBezTo>
                    <a:pt x="61426" y="42386"/>
                    <a:pt x="66379" y="42101"/>
                    <a:pt x="66379" y="42101"/>
                  </a:cubicBezTo>
                  <a:lnTo>
                    <a:pt x="71617" y="50482"/>
                  </a:lnTo>
                  <a:close/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98" name="Google Shape;498;p11"/>
          <p:cNvGrpSpPr/>
          <p:nvPr/>
        </p:nvGrpSpPr>
        <p:grpSpPr>
          <a:xfrm>
            <a:off x="5991159" y="5198790"/>
            <a:ext cx="332983" cy="144189"/>
            <a:chOff x="2742532" y="4690981"/>
            <a:chExt cx="601980" cy="260670"/>
          </a:xfrm>
        </p:grpSpPr>
        <p:sp>
          <p:nvSpPr>
            <p:cNvPr id="499" name="Google Shape;499;p11"/>
            <p:cNvSpPr/>
            <p:nvPr/>
          </p:nvSpPr>
          <p:spPr>
            <a:xfrm>
              <a:off x="2742532" y="4799251"/>
              <a:ext cx="171450" cy="152400"/>
            </a:xfrm>
            <a:custGeom>
              <a:avLst/>
              <a:gdLst/>
              <a:ahLst/>
              <a:cxnLst/>
              <a:rect l="l" t="t" r="r" b="b"/>
              <a:pathLst>
                <a:path w="171450" h="152400" extrusionOk="0">
                  <a:moveTo>
                    <a:pt x="150781" y="14747"/>
                  </a:moveTo>
                  <a:cubicBezTo>
                    <a:pt x="143065" y="18081"/>
                    <a:pt x="135541" y="21605"/>
                    <a:pt x="127635" y="24558"/>
                  </a:cubicBezTo>
                  <a:cubicBezTo>
                    <a:pt x="111347" y="30654"/>
                    <a:pt x="96202" y="31320"/>
                    <a:pt x="79534" y="22176"/>
                  </a:cubicBezTo>
                  <a:cubicBezTo>
                    <a:pt x="55626" y="9127"/>
                    <a:pt x="30480" y="-2970"/>
                    <a:pt x="0" y="650"/>
                  </a:cubicBezTo>
                  <a:cubicBezTo>
                    <a:pt x="8001" y="21891"/>
                    <a:pt x="20669" y="38369"/>
                    <a:pt x="35338" y="53133"/>
                  </a:cubicBezTo>
                  <a:cubicBezTo>
                    <a:pt x="47911" y="65896"/>
                    <a:pt x="52006" y="79993"/>
                    <a:pt x="47911" y="97424"/>
                  </a:cubicBezTo>
                  <a:cubicBezTo>
                    <a:pt x="44767" y="110759"/>
                    <a:pt x="41053" y="124189"/>
                    <a:pt x="41624" y="138191"/>
                  </a:cubicBezTo>
                  <a:cubicBezTo>
                    <a:pt x="42386" y="155526"/>
                    <a:pt x="50387" y="160575"/>
                    <a:pt x="66389" y="153050"/>
                  </a:cubicBezTo>
                  <a:cubicBezTo>
                    <a:pt x="80677" y="146287"/>
                    <a:pt x="92107" y="135429"/>
                    <a:pt x="103251" y="124570"/>
                  </a:cubicBezTo>
                  <a:cubicBezTo>
                    <a:pt x="112490" y="115521"/>
                    <a:pt x="122396" y="108473"/>
                    <a:pt x="135350" y="106377"/>
                  </a:cubicBezTo>
                  <a:cubicBezTo>
                    <a:pt x="146209" y="80279"/>
                    <a:pt x="165068" y="58752"/>
                    <a:pt x="177165" y="33321"/>
                  </a:cubicBezTo>
                  <a:cubicBezTo>
                    <a:pt x="169164" y="25986"/>
                    <a:pt x="154591" y="27987"/>
                    <a:pt x="150781" y="1474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0" name="Google Shape;500;p11"/>
            <p:cNvSpPr/>
            <p:nvPr/>
          </p:nvSpPr>
          <p:spPr>
            <a:xfrm>
              <a:off x="2893313" y="4756848"/>
              <a:ext cx="228600" cy="152400"/>
            </a:xfrm>
            <a:custGeom>
              <a:avLst/>
              <a:gdLst/>
              <a:ahLst/>
              <a:cxnLst/>
              <a:rect l="l" t="t" r="r" b="b"/>
              <a:pathLst>
                <a:path w="228600" h="152400" extrusionOk="0">
                  <a:moveTo>
                    <a:pt x="0" y="57150"/>
                  </a:moveTo>
                  <a:cubicBezTo>
                    <a:pt x="3810" y="70390"/>
                    <a:pt x="18383" y="68390"/>
                    <a:pt x="26384" y="75819"/>
                  </a:cubicBezTo>
                  <a:cubicBezTo>
                    <a:pt x="31052" y="76771"/>
                    <a:pt x="36004" y="76867"/>
                    <a:pt x="40386" y="78677"/>
                  </a:cubicBezTo>
                  <a:cubicBezTo>
                    <a:pt x="91345" y="99917"/>
                    <a:pt x="142208" y="121444"/>
                    <a:pt x="192977" y="142970"/>
                  </a:cubicBezTo>
                  <a:cubicBezTo>
                    <a:pt x="198406" y="145256"/>
                    <a:pt x="204311" y="147542"/>
                    <a:pt x="206121" y="154305"/>
                  </a:cubicBezTo>
                  <a:cubicBezTo>
                    <a:pt x="215265" y="154210"/>
                    <a:pt x="224314" y="153257"/>
                    <a:pt x="232600" y="148780"/>
                  </a:cubicBezTo>
                  <a:cubicBezTo>
                    <a:pt x="207264" y="120301"/>
                    <a:pt x="181261" y="92297"/>
                    <a:pt x="156686" y="63055"/>
                  </a:cubicBezTo>
                  <a:cubicBezTo>
                    <a:pt x="139160" y="42291"/>
                    <a:pt x="117443" y="24860"/>
                    <a:pt x="104775" y="0"/>
                  </a:cubicBezTo>
                  <a:cubicBezTo>
                    <a:pt x="66389" y="12573"/>
                    <a:pt x="32861" y="34195"/>
                    <a:pt x="0" y="5715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1" name="Google Shape;501;p11"/>
            <p:cNvSpPr/>
            <p:nvPr/>
          </p:nvSpPr>
          <p:spPr>
            <a:xfrm>
              <a:off x="2998183" y="4752842"/>
              <a:ext cx="171450" cy="152400"/>
            </a:xfrm>
            <a:custGeom>
              <a:avLst/>
              <a:gdLst/>
              <a:ahLst/>
              <a:cxnLst/>
              <a:rect l="l" t="t" r="r" b="b"/>
              <a:pathLst>
                <a:path w="171450" h="152400" extrusionOk="0">
                  <a:moveTo>
                    <a:pt x="0" y="3911"/>
                  </a:moveTo>
                  <a:cubicBezTo>
                    <a:pt x="12668" y="28771"/>
                    <a:pt x="34385" y="46106"/>
                    <a:pt x="51911" y="66966"/>
                  </a:cubicBezTo>
                  <a:cubicBezTo>
                    <a:pt x="76486" y="96113"/>
                    <a:pt x="102394" y="124116"/>
                    <a:pt x="127825" y="152691"/>
                  </a:cubicBezTo>
                  <a:cubicBezTo>
                    <a:pt x="131731" y="152691"/>
                    <a:pt x="135446" y="152024"/>
                    <a:pt x="138398" y="149072"/>
                  </a:cubicBezTo>
                  <a:cubicBezTo>
                    <a:pt x="132969" y="142976"/>
                    <a:pt x="136398" y="136403"/>
                    <a:pt x="138208" y="130403"/>
                  </a:cubicBezTo>
                  <a:cubicBezTo>
                    <a:pt x="146304" y="102971"/>
                    <a:pt x="154686" y="75634"/>
                    <a:pt x="163544" y="48488"/>
                  </a:cubicBezTo>
                  <a:cubicBezTo>
                    <a:pt x="166211" y="40201"/>
                    <a:pt x="166116" y="30390"/>
                    <a:pt x="174784" y="24866"/>
                  </a:cubicBezTo>
                  <a:cubicBezTo>
                    <a:pt x="174117" y="21532"/>
                    <a:pt x="173450" y="18198"/>
                    <a:pt x="172784" y="14864"/>
                  </a:cubicBezTo>
                  <a:cubicBezTo>
                    <a:pt x="129254" y="10388"/>
                    <a:pt x="85630" y="7816"/>
                    <a:pt x="41910" y="6768"/>
                  </a:cubicBezTo>
                  <a:cubicBezTo>
                    <a:pt x="30099" y="6482"/>
                    <a:pt x="18002" y="6863"/>
                    <a:pt x="7334" y="5"/>
                  </a:cubicBezTo>
                  <a:cubicBezTo>
                    <a:pt x="4096" y="-90"/>
                    <a:pt x="1619" y="1053"/>
                    <a:pt x="0" y="39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2" name="Google Shape;502;p11"/>
            <p:cNvSpPr/>
            <p:nvPr/>
          </p:nvSpPr>
          <p:spPr>
            <a:xfrm>
              <a:off x="3153822" y="4712843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 extrusionOk="0">
                  <a:moveTo>
                    <a:pt x="17145" y="54863"/>
                  </a:moveTo>
                  <a:cubicBezTo>
                    <a:pt x="17812" y="58196"/>
                    <a:pt x="18479" y="61530"/>
                    <a:pt x="19145" y="64864"/>
                  </a:cubicBezTo>
                  <a:cubicBezTo>
                    <a:pt x="33052" y="95344"/>
                    <a:pt x="47625" y="125538"/>
                    <a:pt x="54007" y="158876"/>
                  </a:cubicBezTo>
                  <a:cubicBezTo>
                    <a:pt x="92392" y="141635"/>
                    <a:pt x="122587" y="112870"/>
                    <a:pt x="155543" y="87914"/>
                  </a:cubicBezTo>
                  <a:cubicBezTo>
                    <a:pt x="152305" y="80961"/>
                    <a:pt x="146018" y="77532"/>
                    <a:pt x="139922" y="73627"/>
                  </a:cubicBezTo>
                  <a:cubicBezTo>
                    <a:pt x="102775" y="49338"/>
                    <a:pt x="65818" y="24668"/>
                    <a:pt x="28766" y="189"/>
                  </a:cubicBezTo>
                  <a:cubicBezTo>
                    <a:pt x="18859" y="-668"/>
                    <a:pt x="9430" y="1523"/>
                    <a:pt x="0" y="4094"/>
                  </a:cubicBezTo>
                  <a:cubicBezTo>
                    <a:pt x="2286" y="22001"/>
                    <a:pt x="13240" y="37241"/>
                    <a:pt x="17145" y="5486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3" name="Google Shape;503;p11"/>
            <p:cNvSpPr/>
            <p:nvPr/>
          </p:nvSpPr>
          <p:spPr>
            <a:xfrm>
              <a:off x="2877883" y="4832571"/>
              <a:ext cx="219075" cy="104775"/>
            </a:xfrm>
            <a:custGeom>
              <a:avLst/>
              <a:gdLst/>
              <a:ahLst/>
              <a:cxnLst/>
              <a:rect l="l" t="t" r="r" b="b"/>
              <a:pathLst>
                <a:path w="219075" h="104775" extrusionOk="0">
                  <a:moveTo>
                    <a:pt x="221551" y="78486"/>
                  </a:moveTo>
                  <a:cubicBezTo>
                    <a:pt x="219742" y="71818"/>
                    <a:pt x="213836" y="69533"/>
                    <a:pt x="208407" y="67151"/>
                  </a:cubicBezTo>
                  <a:cubicBezTo>
                    <a:pt x="157543" y="45625"/>
                    <a:pt x="106775" y="24193"/>
                    <a:pt x="55817" y="2858"/>
                  </a:cubicBezTo>
                  <a:cubicBezTo>
                    <a:pt x="51530" y="1048"/>
                    <a:pt x="46482" y="953"/>
                    <a:pt x="41815" y="0"/>
                  </a:cubicBezTo>
                  <a:cubicBezTo>
                    <a:pt x="29718" y="25432"/>
                    <a:pt x="10858" y="46958"/>
                    <a:pt x="0" y="73057"/>
                  </a:cubicBezTo>
                  <a:cubicBezTo>
                    <a:pt x="14383" y="75914"/>
                    <a:pt x="28670" y="72676"/>
                    <a:pt x="42958" y="72295"/>
                  </a:cubicBezTo>
                  <a:cubicBezTo>
                    <a:pt x="82201" y="71247"/>
                    <a:pt x="70199" y="66389"/>
                    <a:pt x="85630" y="99060"/>
                  </a:cubicBezTo>
                  <a:cubicBezTo>
                    <a:pt x="92012" y="112490"/>
                    <a:pt x="97250" y="111062"/>
                    <a:pt x="106775" y="106870"/>
                  </a:cubicBezTo>
                  <a:cubicBezTo>
                    <a:pt x="108395" y="106109"/>
                    <a:pt x="110395" y="105632"/>
                    <a:pt x="111538" y="104394"/>
                  </a:cubicBezTo>
                  <a:cubicBezTo>
                    <a:pt x="133541" y="80105"/>
                    <a:pt x="161734" y="79058"/>
                    <a:pt x="191548" y="82296"/>
                  </a:cubicBezTo>
                  <a:cubicBezTo>
                    <a:pt x="201454" y="83439"/>
                    <a:pt x="211836" y="81915"/>
                    <a:pt x="221551" y="7848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4" name="Google Shape;504;p11"/>
            <p:cNvSpPr/>
            <p:nvPr/>
          </p:nvSpPr>
          <p:spPr>
            <a:xfrm>
              <a:off x="3182397" y="4709233"/>
              <a:ext cx="161925" cy="85725"/>
            </a:xfrm>
            <a:custGeom>
              <a:avLst/>
              <a:gdLst/>
              <a:ahLst/>
              <a:cxnLst/>
              <a:rect l="l" t="t" r="r" b="b"/>
              <a:pathLst>
                <a:path w="161925" h="85725" extrusionOk="0">
                  <a:moveTo>
                    <a:pt x="0" y="3704"/>
                  </a:moveTo>
                  <a:cubicBezTo>
                    <a:pt x="37052" y="28183"/>
                    <a:pt x="74009" y="52853"/>
                    <a:pt x="111157" y="77142"/>
                  </a:cubicBezTo>
                  <a:cubicBezTo>
                    <a:pt x="117253" y="81142"/>
                    <a:pt x="123634" y="84476"/>
                    <a:pt x="126778" y="91429"/>
                  </a:cubicBezTo>
                  <a:cubicBezTo>
                    <a:pt x="150019" y="78285"/>
                    <a:pt x="165735" y="60568"/>
                    <a:pt x="166306" y="31993"/>
                  </a:cubicBezTo>
                  <a:cubicBezTo>
                    <a:pt x="166497" y="21992"/>
                    <a:pt x="162401" y="16372"/>
                    <a:pt x="154305" y="12181"/>
                  </a:cubicBezTo>
                  <a:cubicBezTo>
                    <a:pt x="146209" y="8086"/>
                    <a:pt x="138017" y="4085"/>
                    <a:pt x="128968" y="3514"/>
                  </a:cubicBezTo>
                  <a:cubicBezTo>
                    <a:pt x="86011" y="370"/>
                    <a:pt x="42958" y="-2582"/>
                    <a:pt x="0" y="370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5" name="Google Shape;505;p11"/>
            <p:cNvSpPr/>
            <p:nvPr/>
          </p:nvSpPr>
          <p:spPr>
            <a:xfrm>
              <a:off x="3005613" y="4690981"/>
              <a:ext cx="161925" cy="76200"/>
            </a:xfrm>
            <a:custGeom>
              <a:avLst/>
              <a:gdLst/>
              <a:ahLst/>
              <a:cxnLst/>
              <a:rect l="l" t="t" r="r" b="b"/>
              <a:pathLst>
                <a:path w="161925" h="76200" extrusionOk="0">
                  <a:moveTo>
                    <a:pt x="165354" y="76725"/>
                  </a:moveTo>
                  <a:cubicBezTo>
                    <a:pt x="161449" y="59104"/>
                    <a:pt x="150590" y="43959"/>
                    <a:pt x="148018" y="25861"/>
                  </a:cubicBezTo>
                  <a:cubicBezTo>
                    <a:pt x="115729" y="38053"/>
                    <a:pt x="89249" y="18908"/>
                    <a:pt x="60960" y="9669"/>
                  </a:cubicBezTo>
                  <a:cubicBezTo>
                    <a:pt x="53054" y="7097"/>
                    <a:pt x="45339" y="3573"/>
                    <a:pt x="37433" y="906"/>
                  </a:cubicBezTo>
                  <a:cubicBezTo>
                    <a:pt x="32671" y="-618"/>
                    <a:pt x="26003" y="-809"/>
                    <a:pt x="25813" y="5097"/>
                  </a:cubicBezTo>
                  <a:cubicBezTo>
                    <a:pt x="25241" y="18813"/>
                    <a:pt x="13906" y="29576"/>
                    <a:pt x="14573" y="42244"/>
                  </a:cubicBezTo>
                  <a:cubicBezTo>
                    <a:pt x="15145" y="54817"/>
                    <a:pt x="10668" y="59580"/>
                    <a:pt x="0" y="61771"/>
                  </a:cubicBezTo>
                  <a:cubicBezTo>
                    <a:pt x="10573" y="68629"/>
                    <a:pt x="22765" y="68248"/>
                    <a:pt x="34576" y="68533"/>
                  </a:cubicBezTo>
                  <a:cubicBezTo>
                    <a:pt x="78200" y="69581"/>
                    <a:pt x="121825" y="72153"/>
                    <a:pt x="165354" y="767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6" name="Google Shape;506;p11"/>
            <p:cNvSpPr/>
            <p:nvPr/>
          </p:nvSpPr>
          <p:spPr>
            <a:xfrm>
              <a:off x="3133552" y="4777612"/>
              <a:ext cx="66675" cy="133350"/>
            </a:xfrm>
            <a:custGeom>
              <a:avLst/>
              <a:gdLst/>
              <a:ahLst/>
              <a:cxnLst/>
              <a:rect l="l" t="t" r="r" b="b"/>
              <a:pathLst>
                <a:path w="66675" h="133350" extrusionOk="0">
                  <a:moveTo>
                    <a:pt x="74181" y="94012"/>
                  </a:moveTo>
                  <a:cubicBezTo>
                    <a:pt x="67894" y="60769"/>
                    <a:pt x="53226" y="30480"/>
                    <a:pt x="39319" y="0"/>
                  </a:cubicBezTo>
                  <a:cubicBezTo>
                    <a:pt x="30651" y="5524"/>
                    <a:pt x="30747" y="15335"/>
                    <a:pt x="28080" y="23622"/>
                  </a:cubicBezTo>
                  <a:cubicBezTo>
                    <a:pt x="19222" y="50768"/>
                    <a:pt x="10839" y="78200"/>
                    <a:pt x="2743" y="105537"/>
                  </a:cubicBezTo>
                  <a:cubicBezTo>
                    <a:pt x="934" y="111538"/>
                    <a:pt x="-2495" y="118015"/>
                    <a:pt x="2934" y="124206"/>
                  </a:cubicBezTo>
                  <a:cubicBezTo>
                    <a:pt x="8839" y="121634"/>
                    <a:pt x="14745" y="119063"/>
                    <a:pt x="20079" y="116776"/>
                  </a:cubicBezTo>
                  <a:cubicBezTo>
                    <a:pt x="24555" y="118777"/>
                    <a:pt x="23793" y="122111"/>
                    <a:pt x="23793" y="124777"/>
                  </a:cubicBezTo>
                  <a:cubicBezTo>
                    <a:pt x="23698" y="131445"/>
                    <a:pt x="22746" y="138303"/>
                    <a:pt x="31509" y="140589"/>
                  </a:cubicBezTo>
                  <a:cubicBezTo>
                    <a:pt x="39700" y="142685"/>
                    <a:pt x="46749" y="141161"/>
                    <a:pt x="52654" y="134779"/>
                  </a:cubicBezTo>
                  <a:cubicBezTo>
                    <a:pt x="63513" y="123158"/>
                    <a:pt x="67323" y="107823"/>
                    <a:pt x="74181" y="9401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7" name="Google Shape;507;p11"/>
            <p:cNvSpPr/>
            <p:nvPr/>
          </p:nvSpPr>
          <p:spPr>
            <a:xfrm>
              <a:off x="2742532" y="4799251"/>
              <a:ext cx="142875" cy="152400"/>
            </a:xfrm>
            <a:custGeom>
              <a:avLst/>
              <a:gdLst/>
              <a:ahLst/>
              <a:cxnLst/>
              <a:rect l="l" t="t" r="r" b="b"/>
              <a:pathLst>
                <a:path w="142875" h="152400" extrusionOk="0">
                  <a:moveTo>
                    <a:pt x="150781" y="14747"/>
                  </a:moveTo>
                  <a:cubicBezTo>
                    <a:pt x="143065" y="18081"/>
                    <a:pt x="135541" y="21605"/>
                    <a:pt x="127635" y="24558"/>
                  </a:cubicBezTo>
                  <a:cubicBezTo>
                    <a:pt x="111347" y="30654"/>
                    <a:pt x="96202" y="31320"/>
                    <a:pt x="79534" y="22176"/>
                  </a:cubicBezTo>
                  <a:cubicBezTo>
                    <a:pt x="55626" y="9127"/>
                    <a:pt x="30480" y="-2970"/>
                    <a:pt x="0" y="650"/>
                  </a:cubicBezTo>
                  <a:cubicBezTo>
                    <a:pt x="8001" y="21891"/>
                    <a:pt x="20669" y="38369"/>
                    <a:pt x="35338" y="53133"/>
                  </a:cubicBezTo>
                  <a:cubicBezTo>
                    <a:pt x="47911" y="65896"/>
                    <a:pt x="52006" y="79993"/>
                    <a:pt x="47911" y="97424"/>
                  </a:cubicBezTo>
                  <a:cubicBezTo>
                    <a:pt x="44767" y="110759"/>
                    <a:pt x="41053" y="124189"/>
                    <a:pt x="41624" y="138191"/>
                  </a:cubicBezTo>
                  <a:cubicBezTo>
                    <a:pt x="42386" y="155526"/>
                    <a:pt x="50387" y="160575"/>
                    <a:pt x="66389" y="153050"/>
                  </a:cubicBezTo>
                  <a:cubicBezTo>
                    <a:pt x="80677" y="146287"/>
                    <a:pt x="92107" y="135429"/>
                    <a:pt x="103251" y="124570"/>
                  </a:cubicBezTo>
                  <a:cubicBezTo>
                    <a:pt x="112490" y="115521"/>
                    <a:pt x="122396" y="108473"/>
                    <a:pt x="135350" y="106377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8" name="Google Shape;508;p11"/>
            <p:cNvSpPr/>
            <p:nvPr/>
          </p:nvSpPr>
          <p:spPr>
            <a:xfrm>
              <a:off x="3099434" y="4905533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120000" extrusionOk="0">
                  <a:moveTo>
                    <a:pt x="0" y="69594"/>
                  </a:moveTo>
                  <a:cubicBezTo>
                    <a:pt x="9144" y="68397"/>
                    <a:pt x="18193" y="56403"/>
                    <a:pt x="26479" y="0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09" name="Google Shape;509;p11"/>
            <p:cNvSpPr/>
            <p:nvPr/>
          </p:nvSpPr>
          <p:spPr>
            <a:xfrm>
              <a:off x="2893408" y="4756752"/>
              <a:ext cx="104775" cy="57150"/>
            </a:xfrm>
            <a:custGeom>
              <a:avLst/>
              <a:gdLst/>
              <a:ahLst/>
              <a:cxnLst/>
              <a:rect l="l" t="t" r="r" b="b"/>
              <a:pathLst>
                <a:path w="104775" h="57150" extrusionOk="0">
                  <a:moveTo>
                    <a:pt x="104775" y="0"/>
                  </a:moveTo>
                  <a:cubicBezTo>
                    <a:pt x="66294" y="12573"/>
                    <a:pt x="32766" y="34290"/>
                    <a:pt x="0" y="57245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0" name="Google Shape;510;p11"/>
            <p:cNvSpPr/>
            <p:nvPr/>
          </p:nvSpPr>
          <p:spPr>
            <a:xfrm>
              <a:off x="3125913" y="490191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120000" extrusionOk="0">
                  <a:moveTo>
                    <a:pt x="0" y="45606"/>
                  </a:moveTo>
                  <a:cubicBezTo>
                    <a:pt x="3905" y="45606"/>
                    <a:pt x="7620" y="37203"/>
                    <a:pt x="10573" y="0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1" name="Google Shape;511;p11"/>
            <p:cNvSpPr/>
            <p:nvPr/>
          </p:nvSpPr>
          <p:spPr>
            <a:xfrm>
              <a:off x="2998183" y="4752842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397" y="63"/>
                  </a:moveTo>
                  <a:cubicBezTo>
                    <a:pt x="51603" y="-1134"/>
                    <a:pt x="20397" y="14463"/>
                    <a:pt x="0" y="50469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2" name="Google Shape;512;p11"/>
            <p:cNvSpPr/>
            <p:nvPr/>
          </p:nvSpPr>
          <p:spPr>
            <a:xfrm>
              <a:off x="3153631" y="4712748"/>
              <a:ext cx="28575" cy="9525"/>
            </a:xfrm>
            <a:custGeom>
              <a:avLst/>
              <a:gdLst/>
              <a:ahLst/>
              <a:cxnLst/>
              <a:rect l="l" t="t" r="r" b="b"/>
              <a:pathLst>
                <a:path w="28575" h="120000" extrusionOk="0">
                  <a:moveTo>
                    <a:pt x="28766" y="2381"/>
                  </a:moveTo>
                  <a:cubicBezTo>
                    <a:pt x="18859" y="-8416"/>
                    <a:pt x="9430" y="19187"/>
                    <a:pt x="0" y="51578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3" name="Google Shape;513;p11"/>
            <p:cNvSpPr/>
            <p:nvPr/>
          </p:nvSpPr>
          <p:spPr>
            <a:xfrm>
              <a:off x="3207733" y="4800663"/>
              <a:ext cx="95250" cy="66675"/>
            </a:xfrm>
            <a:custGeom>
              <a:avLst/>
              <a:gdLst/>
              <a:ahLst/>
              <a:cxnLst/>
              <a:rect l="l" t="t" r="r" b="b"/>
              <a:pathLst>
                <a:path w="95250" h="66675" extrusionOk="0">
                  <a:moveTo>
                    <a:pt x="0" y="70961"/>
                  </a:moveTo>
                  <a:cubicBezTo>
                    <a:pt x="38386" y="53721"/>
                    <a:pt x="68580" y="24955"/>
                    <a:pt x="101536" y="0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4" name="Google Shape;514;p11"/>
            <p:cNvSpPr/>
            <p:nvPr/>
          </p:nvSpPr>
          <p:spPr>
            <a:xfrm>
              <a:off x="2877883" y="4903997"/>
              <a:ext cx="219075" cy="38100"/>
            </a:xfrm>
            <a:custGeom>
              <a:avLst/>
              <a:gdLst/>
              <a:ahLst/>
              <a:cxnLst/>
              <a:rect l="l" t="t" r="r" b="b"/>
              <a:pathLst>
                <a:path w="219075" h="38100" extrusionOk="0">
                  <a:moveTo>
                    <a:pt x="0" y="1631"/>
                  </a:moveTo>
                  <a:cubicBezTo>
                    <a:pt x="14383" y="4489"/>
                    <a:pt x="28670" y="1250"/>
                    <a:pt x="42958" y="869"/>
                  </a:cubicBezTo>
                  <a:cubicBezTo>
                    <a:pt x="82201" y="-179"/>
                    <a:pt x="70199" y="-5036"/>
                    <a:pt x="85630" y="27634"/>
                  </a:cubicBezTo>
                  <a:cubicBezTo>
                    <a:pt x="92012" y="41065"/>
                    <a:pt x="97250" y="39636"/>
                    <a:pt x="106775" y="35445"/>
                  </a:cubicBezTo>
                  <a:cubicBezTo>
                    <a:pt x="108395" y="34683"/>
                    <a:pt x="110395" y="34207"/>
                    <a:pt x="111538" y="32968"/>
                  </a:cubicBezTo>
                  <a:cubicBezTo>
                    <a:pt x="133541" y="8680"/>
                    <a:pt x="161734" y="7632"/>
                    <a:pt x="191548" y="10870"/>
                  </a:cubicBezTo>
                  <a:cubicBezTo>
                    <a:pt x="201549" y="11918"/>
                    <a:pt x="211931" y="10394"/>
                    <a:pt x="221647" y="6965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5" name="Google Shape;515;p11"/>
            <p:cNvSpPr/>
            <p:nvPr/>
          </p:nvSpPr>
          <p:spPr>
            <a:xfrm>
              <a:off x="3182587" y="4709273"/>
              <a:ext cx="161925" cy="85725"/>
            </a:xfrm>
            <a:custGeom>
              <a:avLst/>
              <a:gdLst/>
              <a:ahLst/>
              <a:cxnLst/>
              <a:rect l="l" t="t" r="r" b="b"/>
              <a:pathLst>
                <a:path w="161925" h="85725" extrusionOk="0">
                  <a:moveTo>
                    <a:pt x="126682" y="91389"/>
                  </a:moveTo>
                  <a:cubicBezTo>
                    <a:pt x="149923" y="78245"/>
                    <a:pt x="165640" y="60528"/>
                    <a:pt x="166211" y="31953"/>
                  </a:cubicBezTo>
                  <a:cubicBezTo>
                    <a:pt x="166402" y="21952"/>
                    <a:pt x="162306" y="16332"/>
                    <a:pt x="154210" y="12141"/>
                  </a:cubicBezTo>
                  <a:cubicBezTo>
                    <a:pt x="146113" y="8046"/>
                    <a:pt x="137922" y="4045"/>
                    <a:pt x="128873" y="3474"/>
                  </a:cubicBezTo>
                  <a:cubicBezTo>
                    <a:pt x="85915" y="330"/>
                    <a:pt x="42958" y="-2527"/>
                    <a:pt x="0" y="3664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6" name="Google Shape;516;p11"/>
            <p:cNvSpPr/>
            <p:nvPr/>
          </p:nvSpPr>
          <p:spPr>
            <a:xfrm>
              <a:off x="3005613" y="4690981"/>
              <a:ext cx="142875" cy="57150"/>
            </a:xfrm>
            <a:custGeom>
              <a:avLst/>
              <a:gdLst/>
              <a:ahLst/>
              <a:cxnLst/>
              <a:rect l="l" t="t" r="r" b="b"/>
              <a:pathLst>
                <a:path w="142875" h="57150" extrusionOk="0">
                  <a:moveTo>
                    <a:pt x="148018" y="25861"/>
                  </a:moveTo>
                  <a:cubicBezTo>
                    <a:pt x="115729" y="38053"/>
                    <a:pt x="89249" y="18908"/>
                    <a:pt x="60960" y="9669"/>
                  </a:cubicBezTo>
                  <a:cubicBezTo>
                    <a:pt x="53054" y="7097"/>
                    <a:pt x="45339" y="3573"/>
                    <a:pt x="37433" y="906"/>
                  </a:cubicBezTo>
                  <a:cubicBezTo>
                    <a:pt x="32671" y="-618"/>
                    <a:pt x="26003" y="-809"/>
                    <a:pt x="25813" y="5097"/>
                  </a:cubicBezTo>
                  <a:cubicBezTo>
                    <a:pt x="25241" y="18813"/>
                    <a:pt x="13906" y="29576"/>
                    <a:pt x="14573" y="42244"/>
                  </a:cubicBezTo>
                  <a:cubicBezTo>
                    <a:pt x="15145" y="54817"/>
                    <a:pt x="10668" y="59580"/>
                    <a:pt x="0" y="61771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17" name="Google Shape;517;p11"/>
            <p:cNvSpPr/>
            <p:nvPr/>
          </p:nvSpPr>
          <p:spPr>
            <a:xfrm>
              <a:off x="3136486" y="4871624"/>
              <a:ext cx="66675" cy="38100"/>
            </a:xfrm>
            <a:custGeom>
              <a:avLst/>
              <a:gdLst/>
              <a:ahLst/>
              <a:cxnLst/>
              <a:rect l="l" t="t" r="r" b="b"/>
              <a:pathLst>
                <a:path w="66675" h="38100" extrusionOk="0">
                  <a:moveTo>
                    <a:pt x="0" y="30290"/>
                  </a:moveTo>
                  <a:cubicBezTo>
                    <a:pt x="5906" y="27718"/>
                    <a:pt x="11811" y="25146"/>
                    <a:pt x="17145" y="22860"/>
                  </a:cubicBezTo>
                  <a:cubicBezTo>
                    <a:pt x="21622" y="24860"/>
                    <a:pt x="20860" y="28194"/>
                    <a:pt x="20860" y="30861"/>
                  </a:cubicBezTo>
                  <a:cubicBezTo>
                    <a:pt x="20765" y="37528"/>
                    <a:pt x="19812" y="44387"/>
                    <a:pt x="28575" y="46673"/>
                  </a:cubicBezTo>
                  <a:cubicBezTo>
                    <a:pt x="36767" y="48768"/>
                    <a:pt x="43815" y="47244"/>
                    <a:pt x="49721" y="40862"/>
                  </a:cubicBezTo>
                  <a:cubicBezTo>
                    <a:pt x="60484" y="29147"/>
                    <a:pt x="64294" y="13811"/>
                    <a:pt x="71247" y="0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18" name="Google Shape;518;p11"/>
          <p:cNvGrpSpPr/>
          <p:nvPr/>
        </p:nvGrpSpPr>
        <p:grpSpPr>
          <a:xfrm>
            <a:off x="6420360" y="5198790"/>
            <a:ext cx="293092" cy="170508"/>
            <a:chOff x="3955649" y="4652147"/>
            <a:chExt cx="529863" cy="308250"/>
          </a:xfrm>
        </p:grpSpPr>
        <p:sp>
          <p:nvSpPr>
            <p:cNvPr id="519" name="Google Shape;519;p11"/>
            <p:cNvSpPr/>
            <p:nvPr/>
          </p:nvSpPr>
          <p:spPr>
            <a:xfrm>
              <a:off x="4220526" y="4665026"/>
              <a:ext cx="161925" cy="180975"/>
            </a:xfrm>
            <a:custGeom>
              <a:avLst/>
              <a:gdLst/>
              <a:ahLst/>
              <a:cxnLst/>
              <a:rect l="l" t="t" r="r" b="b"/>
              <a:pathLst>
                <a:path w="161925" h="180975" extrusionOk="0">
                  <a:moveTo>
                    <a:pt x="35433" y="65723"/>
                  </a:moveTo>
                  <a:lnTo>
                    <a:pt x="0" y="0"/>
                  </a:lnTo>
                  <a:cubicBezTo>
                    <a:pt x="6001" y="1238"/>
                    <a:pt x="11906" y="2667"/>
                    <a:pt x="17812" y="4286"/>
                  </a:cubicBezTo>
                  <a:cubicBezTo>
                    <a:pt x="43339" y="11430"/>
                    <a:pt x="71628" y="7620"/>
                    <a:pt x="104204" y="9906"/>
                  </a:cubicBezTo>
                  <a:cubicBezTo>
                    <a:pt x="136779" y="12192"/>
                    <a:pt x="146685" y="18860"/>
                    <a:pt x="158401" y="23336"/>
                  </a:cubicBezTo>
                  <a:cubicBezTo>
                    <a:pt x="164402" y="25622"/>
                    <a:pt x="168402" y="25146"/>
                    <a:pt x="171069" y="24194"/>
                  </a:cubicBezTo>
                  <a:lnTo>
                    <a:pt x="101346" y="187643"/>
                  </a:lnTo>
                  <a:lnTo>
                    <a:pt x="35433" y="65723"/>
                  </a:lnTo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0" name="Google Shape;520;p11"/>
            <p:cNvSpPr/>
            <p:nvPr/>
          </p:nvSpPr>
          <p:spPr>
            <a:xfrm>
              <a:off x="3955649" y="4684362"/>
              <a:ext cx="123825" cy="152400"/>
            </a:xfrm>
            <a:custGeom>
              <a:avLst/>
              <a:gdLst/>
              <a:ahLst/>
              <a:cxnLst/>
              <a:rect l="l" t="t" r="r" b="b"/>
              <a:pathLst>
                <a:path w="123825" h="152400" extrusionOk="0">
                  <a:moveTo>
                    <a:pt x="132384" y="67818"/>
                  </a:moveTo>
                  <a:lnTo>
                    <a:pt x="50946" y="0"/>
                  </a:lnTo>
                  <a:lnTo>
                    <a:pt x="46088" y="2953"/>
                  </a:lnTo>
                  <a:cubicBezTo>
                    <a:pt x="46088" y="2953"/>
                    <a:pt x="25228" y="-1524"/>
                    <a:pt x="14179" y="3715"/>
                  </a:cubicBezTo>
                  <a:cubicBezTo>
                    <a:pt x="3225" y="8954"/>
                    <a:pt x="2558" y="19812"/>
                    <a:pt x="8559" y="33242"/>
                  </a:cubicBezTo>
                  <a:cubicBezTo>
                    <a:pt x="14560" y="46768"/>
                    <a:pt x="17417" y="50483"/>
                    <a:pt x="10369" y="51626"/>
                  </a:cubicBezTo>
                  <a:cubicBezTo>
                    <a:pt x="3321" y="52769"/>
                    <a:pt x="749" y="56864"/>
                    <a:pt x="82" y="60960"/>
                  </a:cubicBezTo>
                  <a:cubicBezTo>
                    <a:pt x="-585" y="65056"/>
                    <a:pt x="2940" y="70676"/>
                    <a:pt x="6083" y="71057"/>
                  </a:cubicBezTo>
                  <a:cubicBezTo>
                    <a:pt x="9226" y="71438"/>
                    <a:pt x="13893" y="68104"/>
                    <a:pt x="12083" y="66961"/>
                  </a:cubicBezTo>
                  <a:cubicBezTo>
                    <a:pt x="10274" y="65818"/>
                    <a:pt x="6369" y="65056"/>
                    <a:pt x="8845" y="62484"/>
                  </a:cubicBezTo>
                  <a:cubicBezTo>
                    <a:pt x="11321" y="59817"/>
                    <a:pt x="18465" y="63913"/>
                    <a:pt x="18084" y="68771"/>
                  </a:cubicBezTo>
                  <a:cubicBezTo>
                    <a:pt x="18084" y="68771"/>
                    <a:pt x="16655" y="88202"/>
                    <a:pt x="22656" y="110300"/>
                  </a:cubicBezTo>
                  <a:cubicBezTo>
                    <a:pt x="27990" y="129826"/>
                    <a:pt x="36087" y="146399"/>
                    <a:pt x="37134" y="157448"/>
                  </a:cubicBezTo>
                  <a:lnTo>
                    <a:pt x="73044" y="123634"/>
                  </a:lnTo>
                  <a:lnTo>
                    <a:pt x="73044" y="123634"/>
                  </a:lnTo>
                  <a:lnTo>
                    <a:pt x="73044" y="123634"/>
                  </a:lnTo>
                  <a:lnTo>
                    <a:pt x="132384" y="67818"/>
                  </a:lnTo>
                  <a:close/>
                  <a:moveTo>
                    <a:pt x="13512" y="17621"/>
                  </a:moveTo>
                  <a:cubicBezTo>
                    <a:pt x="18465" y="8287"/>
                    <a:pt x="34372" y="14669"/>
                    <a:pt x="34372" y="14669"/>
                  </a:cubicBezTo>
                  <a:cubicBezTo>
                    <a:pt x="34372" y="14669"/>
                    <a:pt x="25133" y="26575"/>
                    <a:pt x="23704" y="37147"/>
                  </a:cubicBezTo>
                  <a:cubicBezTo>
                    <a:pt x="23704" y="37052"/>
                    <a:pt x="6464" y="30766"/>
                    <a:pt x="13512" y="17621"/>
                  </a:cubicBezTo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1" name="Google Shape;521;p11"/>
            <p:cNvSpPr/>
            <p:nvPr/>
          </p:nvSpPr>
          <p:spPr>
            <a:xfrm>
              <a:off x="4320730" y="4854288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197" y="1197"/>
                  </a:moveTo>
                  <a:lnTo>
                    <a:pt x="29997" y="9600"/>
                  </a:lnTo>
                  <a:cubicBezTo>
                    <a:pt x="19200" y="11994"/>
                    <a:pt x="9600" y="14400"/>
                    <a:pt x="0" y="15597"/>
                  </a:cubicBezTo>
                  <a:lnTo>
                    <a:pt x="7194" y="0"/>
                  </a:lnTo>
                  <a:lnTo>
                    <a:pt x="25197" y="1197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2" name="Google Shape;522;p11"/>
            <p:cNvSpPr/>
            <p:nvPr/>
          </p:nvSpPr>
          <p:spPr>
            <a:xfrm>
              <a:off x="4245577" y="4851431"/>
              <a:ext cx="76200" cy="104775"/>
            </a:xfrm>
            <a:custGeom>
              <a:avLst/>
              <a:gdLst/>
              <a:ahLst/>
              <a:cxnLst/>
              <a:rect l="l" t="t" r="r" b="b"/>
              <a:pathLst>
                <a:path w="76200" h="104775" extrusionOk="0">
                  <a:moveTo>
                    <a:pt x="75152" y="4096"/>
                  </a:moveTo>
                  <a:cubicBezTo>
                    <a:pt x="71628" y="4858"/>
                    <a:pt x="69247" y="5239"/>
                    <a:pt x="69247" y="5239"/>
                  </a:cubicBezTo>
                  <a:cubicBezTo>
                    <a:pt x="69247" y="5239"/>
                    <a:pt x="68866" y="10096"/>
                    <a:pt x="67818" y="21336"/>
                  </a:cubicBezTo>
                  <a:cubicBezTo>
                    <a:pt x="66770" y="32575"/>
                    <a:pt x="63532" y="31051"/>
                    <a:pt x="62484" y="40005"/>
                  </a:cubicBezTo>
                  <a:cubicBezTo>
                    <a:pt x="61436" y="48958"/>
                    <a:pt x="64579" y="51245"/>
                    <a:pt x="67151" y="59817"/>
                  </a:cubicBezTo>
                  <a:cubicBezTo>
                    <a:pt x="69628" y="68485"/>
                    <a:pt x="67151" y="69914"/>
                    <a:pt x="72104" y="75914"/>
                  </a:cubicBezTo>
                  <a:cubicBezTo>
                    <a:pt x="77057" y="81915"/>
                    <a:pt x="79153" y="89345"/>
                    <a:pt x="79153" y="92012"/>
                  </a:cubicBezTo>
                  <a:cubicBezTo>
                    <a:pt x="79153" y="94583"/>
                    <a:pt x="73152" y="93154"/>
                    <a:pt x="67818" y="93821"/>
                  </a:cubicBezTo>
                  <a:cubicBezTo>
                    <a:pt x="62484" y="94583"/>
                    <a:pt x="62484" y="95250"/>
                    <a:pt x="59722" y="94964"/>
                  </a:cubicBezTo>
                  <a:cubicBezTo>
                    <a:pt x="56864" y="94583"/>
                    <a:pt x="57531" y="93536"/>
                    <a:pt x="57531" y="88201"/>
                  </a:cubicBezTo>
                  <a:cubicBezTo>
                    <a:pt x="57531" y="82963"/>
                    <a:pt x="54007" y="80391"/>
                    <a:pt x="54007" y="80391"/>
                  </a:cubicBezTo>
                  <a:lnTo>
                    <a:pt x="50483" y="82582"/>
                  </a:lnTo>
                  <a:lnTo>
                    <a:pt x="45148" y="79629"/>
                  </a:lnTo>
                  <a:cubicBezTo>
                    <a:pt x="45148" y="79629"/>
                    <a:pt x="44101" y="76676"/>
                    <a:pt x="44768" y="70295"/>
                  </a:cubicBezTo>
                  <a:cubicBezTo>
                    <a:pt x="45434" y="64008"/>
                    <a:pt x="40577" y="39338"/>
                    <a:pt x="40577" y="39338"/>
                  </a:cubicBezTo>
                  <a:lnTo>
                    <a:pt x="31337" y="54673"/>
                  </a:lnTo>
                  <a:cubicBezTo>
                    <a:pt x="29528" y="88678"/>
                    <a:pt x="45529" y="102489"/>
                    <a:pt x="45529" y="102489"/>
                  </a:cubicBezTo>
                  <a:lnTo>
                    <a:pt x="43815" y="108109"/>
                  </a:lnTo>
                  <a:cubicBezTo>
                    <a:pt x="43815" y="108109"/>
                    <a:pt x="38862" y="108585"/>
                    <a:pt x="28575" y="107728"/>
                  </a:cubicBezTo>
                  <a:cubicBezTo>
                    <a:pt x="18288" y="106966"/>
                    <a:pt x="16859" y="102489"/>
                    <a:pt x="16859" y="102489"/>
                  </a:cubicBezTo>
                  <a:lnTo>
                    <a:pt x="18288" y="91630"/>
                  </a:lnTo>
                  <a:lnTo>
                    <a:pt x="11621" y="93821"/>
                  </a:lnTo>
                  <a:lnTo>
                    <a:pt x="7048" y="88964"/>
                  </a:lnTo>
                  <a:cubicBezTo>
                    <a:pt x="7048" y="88964"/>
                    <a:pt x="6001" y="86677"/>
                    <a:pt x="7715" y="81915"/>
                  </a:cubicBezTo>
                  <a:cubicBezTo>
                    <a:pt x="9525" y="77057"/>
                    <a:pt x="9525" y="46387"/>
                    <a:pt x="10573" y="28766"/>
                  </a:cubicBezTo>
                  <a:cubicBezTo>
                    <a:pt x="11621" y="11144"/>
                    <a:pt x="5620" y="8192"/>
                    <a:pt x="2096" y="2191"/>
                  </a:cubicBezTo>
                  <a:cubicBezTo>
                    <a:pt x="1524" y="1238"/>
                    <a:pt x="857" y="571"/>
                    <a:pt x="0" y="0"/>
                  </a:cubicBezTo>
                  <a:lnTo>
                    <a:pt x="75819" y="2762"/>
                  </a:lnTo>
                  <a:lnTo>
                    <a:pt x="75152" y="4096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3" name="Google Shape;523;p11"/>
            <p:cNvSpPr/>
            <p:nvPr/>
          </p:nvSpPr>
          <p:spPr>
            <a:xfrm>
              <a:off x="4148708" y="4730749"/>
              <a:ext cx="171450" cy="114300"/>
            </a:xfrm>
            <a:custGeom>
              <a:avLst/>
              <a:gdLst/>
              <a:ahLst/>
              <a:cxnLst/>
              <a:rect l="l" t="t" r="r" b="b"/>
              <a:pathLst>
                <a:path w="171450" h="114300" extrusionOk="0">
                  <a:moveTo>
                    <a:pt x="26003" y="93440"/>
                  </a:moveTo>
                  <a:lnTo>
                    <a:pt x="107251" y="0"/>
                  </a:lnTo>
                  <a:lnTo>
                    <a:pt x="173164" y="122015"/>
                  </a:lnTo>
                  <a:lnTo>
                    <a:pt x="172498" y="123444"/>
                  </a:lnTo>
                  <a:lnTo>
                    <a:pt x="96679" y="120682"/>
                  </a:lnTo>
                  <a:cubicBezTo>
                    <a:pt x="92392" y="117634"/>
                    <a:pt x="84772" y="119063"/>
                    <a:pt x="74295" y="118777"/>
                  </a:cubicBezTo>
                  <a:cubicBezTo>
                    <a:pt x="61913" y="118396"/>
                    <a:pt x="28575" y="117253"/>
                    <a:pt x="14478" y="120301"/>
                  </a:cubicBezTo>
                  <a:cubicBezTo>
                    <a:pt x="7810" y="121730"/>
                    <a:pt x="3905" y="122873"/>
                    <a:pt x="0" y="123254"/>
                  </a:cubicBezTo>
                  <a:lnTo>
                    <a:pt x="26003" y="93440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4" name="Google Shape;524;p11"/>
            <p:cNvSpPr/>
            <p:nvPr/>
          </p:nvSpPr>
          <p:spPr>
            <a:xfrm>
              <a:off x="4321873" y="4668265"/>
              <a:ext cx="161925" cy="180975"/>
            </a:xfrm>
            <a:custGeom>
              <a:avLst/>
              <a:gdLst/>
              <a:ahLst/>
              <a:cxnLst/>
              <a:rect l="l" t="t" r="r" b="b"/>
              <a:pathLst>
                <a:path w="161925" h="180975" extrusionOk="0">
                  <a:moveTo>
                    <a:pt x="58769" y="172022"/>
                  </a:moveTo>
                  <a:cubicBezTo>
                    <a:pt x="46006" y="173165"/>
                    <a:pt x="27241" y="179451"/>
                    <a:pt x="18002" y="182499"/>
                  </a:cubicBezTo>
                  <a:cubicBezTo>
                    <a:pt x="13906" y="183833"/>
                    <a:pt x="8382" y="185166"/>
                    <a:pt x="3620" y="186214"/>
                  </a:cubicBezTo>
                  <a:lnTo>
                    <a:pt x="857" y="186023"/>
                  </a:lnTo>
                  <a:lnTo>
                    <a:pt x="0" y="184499"/>
                  </a:lnTo>
                  <a:lnTo>
                    <a:pt x="69628" y="21050"/>
                  </a:lnTo>
                  <a:cubicBezTo>
                    <a:pt x="72104" y="20098"/>
                    <a:pt x="73247" y="18669"/>
                    <a:pt x="73247" y="18669"/>
                  </a:cubicBezTo>
                  <a:cubicBezTo>
                    <a:pt x="92012" y="0"/>
                    <a:pt x="103727" y="0"/>
                    <a:pt x="104775" y="0"/>
                  </a:cubicBezTo>
                  <a:cubicBezTo>
                    <a:pt x="105823" y="0"/>
                    <a:pt x="101632" y="18669"/>
                    <a:pt x="101632" y="18669"/>
                  </a:cubicBezTo>
                  <a:cubicBezTo>
                    <a:pt x="131350" y="-4858"/>
                    <a:pt x="138779" y="11240"/>
                    <a:pt x="138779" y="11240"/>
                  </a:cubicBezTo>
                  <a:cubicBezTo>
                    <a:pt x="138779" y="11240"/>
                    <a:pt x="126778" y="31051"/>
                    <a:pt x="124301" y="36290"/>
                  </a:cubicBezTo>
                  <a:cubicBezTo>
                    <a:pt x="121825" y="41529"/>
                    <a:pt x="121063" y="46006"/>
                    <a:pt x="119729" y="49054"/>
                  </a:cubicBezTo>
                  <a:cubicBezTo>
                    <a:pt x="118300" y="52007"/>
                    <a:pt x="112300" y="66199"/>
                    <a:pt x="112300" y="66199"/>
                  </a:cubicBezTo>
                  <a:cubicBezTo>
                    <a:pt x="123254" y="83725"/>
                    <a:pt x="136398" y="90869"/>
                    <a:pt x="147352" y="95726"/>
                  </a:cubicBezTo>
                  <a:cubicBezTo>
                    <a:pt x="158305" y="100584"/>
                    <a:pt x="162973" y="97250"/>
                    <a:pt x="164687" y="96488"/>
                  </a:cubicBezTo>
                  <a:cubicBezTo>
                    <a:pt x="166497" y="95726"/>
                    <a:pt x="170688" y="100584"/>
                    <a:pt x="170688" y="100584"/>
                  </a:cubicBezTo>
                  <a:cubicBezTo>
                    <a:pt x="170688" y="100584"/>
                    <a:pt x="169640" y="118586"/>
                    <a:pt x="170688" y="125254"/>
                  </a:cubicBezTo>
                  <a:cubicBezTo>
                    <a:pt x="171736" y="132017"/>
                    <a:pt x="164306" y="132302"/>
                    <a:pt x="164306" y="132302"/>
                  </a:cubicBezTo>
                  <a:cubicBezTo>
                    <a:pt x="164306" y="132302"/>
                    <a:pt x="160020" y="134969"/>
                    <a:pt x="150781" y="140875"/>
                  </a:cubicBezTo>
                  <a:cubicBezTo>
                    <a:pt x="141541" y="146875"/>
                    <a:pt x="124206" y="157258"/>
                    <a:pt x="102679" y="166307"/>
                  </a:cubicBezTo>
                  <a:cubicBezTo>
                    <a:pt x="81153" y="175355"/>
                    <a:pt x="71533" y="170879"/>
                    <a:pt x="58769" y="172022"/>
                  </a:cubicBezTo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5" name="Google Shape;525;p11"/>
            <p:cNvSpPr/>
            <p:nvPr/>
          </p:nvSpPr>
          <p:spPr>
            <a:xfrm>
              <a:off x="4028598" y="4752180"/>
              <a:ext cx="142875" cy="95250"/>
            </a:xfrm>
            <a:custGeom>
              <a:avLst/>
              <a:gdLst/>
              <a:ahLst/>
              <a:cxnLst/>
              <a:rect l="l" t="t" r="r" b="b"/>
              <a:pathLst>
                <a:path w="142875" h="95250" extrusionOk="0">
                  <a:moveTo>
                    <a:pt x="59436" y="0"/>
                  </a:moveTo>
                  <a:lnTo>
                    <a:pt x="146113" y="72104"/>
                  </a:lnTo>
                  <a:lnTo>
                    <a:pt x="120110" y="102013"/>
                  </a:lnTo>
                  <a:cubicBezTo>
                    <a:pt x="115729" y="102489"/>
                    <a:pt x="111347" y="102108"/>
                    <a:pt x="103061" y="100108"/>
                  </a:cubicBezTo>
                  <a:cubicBezTo>
                    <a:pt x="87535" y="96393"/>
                    <a:pt x="62294" y="84011"/>
                    <a:pt x="62294" y="84011"/>
                  </a:cubicBezTo>
                  <a:lnTo>
                    <a:pt x="0" y="55912"/>
                  </a:lnTo>
                  <a:lnTo>
                    <a:pt x="59436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6" name="Google Shape;526;p11"/>
            <p:cNvSpPr/>
            <p:nvPr/>
          </p:nvSpPr>
          <p:spPr>
            <a:xfrm>
              <a:off x="4322730" y="4854288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4797" y="2406"/>
                  </a:moveTo>
                  <a:cubicBezTo>
                    <a:pt x="24000" y="4800"/>
                    <a:pt x="14400" y="7206"/>
                    <a:pt x="4800" y="8403"/>
                  </a:cubicBezTo>
                  <a:lnTo>
                    <a:pt x="0" y="0"/>
                  </a:lnTo>
                  <a:lnTo>
                    <a:pt x="34797" y="2406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7" name="Google Shape;527;p11"/>
            <p:cNvSpPr/>
            <p:nvPr/>
          </p:nvSpPr>
          <p:spPr>
            <a:xfrm>
              <a:off x="3972357" y="4807997"/>
              <a:ext cx="123825" cy="152400"/>
            </a:xfrm>
            <a:custGeom>
              <a:avLst/>
              <a:gdLst/>
              <a:ahLst/>
              <a:cxnLst/>
              <a:rect l="l" t="t" r="r" b="b"/>
              <a:pathLst>
                <a:path w="123825" h="152400" extrusionOk="0">
                  <a:moveTo>
                    <a:pt x="118630" y="28194"/>
                  </a:moveTo>
                  <a:cubicBezTo>
                    <a:pt x="118630" y="28194"/>
                    <a:pt x="119011" y="29242"/>
                    <a:pt x="115772" y="38672"/>
                  </a:cubicBezTo>
                  <a:cubicBezTo>
                    <a:pt x="112534" y="48006"/>
                    <a:pt x="104437" y="54388"/>
                    <a:pt x="99866" y="61817"/>
                  </a:cubicBezTo>
                  <a:cubicBezTo>
                    <a:pt x="95293" y="69342"/>
                    <a:pt x="97389" y="89059"/>
                    <a:pt x="101580" y="95822"/>
                  </a:cubicBezTo>
                  <a:cubicBezTo>
                    <a:pt x="105866" y="102584"/>
                    <a:pt x="127107" y="129826"/>
                    <a:pt x="127107" y="129826"/>
                  </a:cubicBezTo>
                  <a:cubicBezTo>
                    <a:pt x="127107" y="129826"/>
                    <a:pt x="127774" y="133160"/>
                    <a:pt x="120344" y="133922"/>
                  </a:cubicBezTo>
                  <a:cubicBezTo>
                    <a:pt x="112915" y="134588"/>
                    <a:pt x="102628" y="133922"/>
                    <a:pt x="102628" y="133922"/>
                  </a:cubicBezTo>
                  <a:cubicBezTo>
                    <a:pt x="103009" y="126778"/>
                    <a:pt x="97294" y="118205"/>
                    <a:pt x="95198" y="116300"/>
                  </a:cubicBezTo>
                  <a:cubicBezTo>
                    <a:pt x="93103" y="114395"/>
                    <a:pt x="89864" y="121158"/>
                    <a:pt x="89864" y="121158"/>
                  </a:cubicBezTo>
                  <a:cubicBezTo>
                    <a:pt x="89864" y="121158"/>
                    <a:pt x="83483" y="122682"/>
                    <a:pt x="83101" y="118586"/>
                  </a:cubicBezTo>
                  <a:cubicBezTo>
                    <a:pt x="82720" y="114491"/>
                    <a:pt x="76720" y="100203"/>
                    <a:pt x="72814" y="89059"/>
                  </a:cubicBezTo>
                  <a:cubicBezTo>
                    <a:pt x="68909" y="77819"/>
                    <a:pt x="59384" y="68104"/>
                    <a:pt x="59384" y="68104"/>
                  </a:cubicBezTo>
                  <a:lnTo>
                    <a:pt x="60813" y="59531"/>
                  </a:lnTo>
                  <a:cubicBezTo>
                    <a:pt x="60813" y="59531"/>
                    <a:pt x="50240" y="64008"/>
                    <a:pt x="42715" y="71533"/>
                  </a:cubicBezTo>
                  <a:cubicBezTo>
                    <a:pt x="35286" y="79057"/>
                    <a:pt x="31000" y="84963"/>
                    <a:pt x="29285" y="98489"/>
                  </a:cubicBezTo>
                  <a:cubicBezTo>
                    <a:pt x="27475" y="112014"/>
                    <a:pt x="29952" y="122015"/>
                    <a:pt x="32428" y="126492"/>
                  </a:cubicBezTo>
                  <a:cubicBezTo>
                    <a:pt x="34905" y="130969"/>
                    <a:pt x="33857" y="130969"/>
                    <a:pt x="36334" y="136970"/>
                  </a:cubicBezTo>
                  <a:cubicBezTo>
                    <a:pt x="38810" y="142875"/>
                    <a:pt x="40906" y="152686"/>
                    <a:pt x="40906" y="152686"/>
                  </a:cubicBezTo>
                  <a:lnTo>
                    <a:pt x="39096" y="152686"/>
                  </a:lnTo>
                  <a:cubicBezTo>
                    <a:pt x="33762" y="153829"/>
                    <a:pt x="12235" y="150019"/>
                    <a:pt x="12235" y="150019"/>
                  </a:cubicBezTo>
                  <a:lnTo>
                    <a:pt x="11473" y="135446"/>
                  </a:lnTo>
                  <a:lnTo>
                    <a:pt x="4711" y="136208"/>
                  </a:lnTo>
                  <a:lnTo>
                    <a:pt x="2234" y="128778"/>
                  </a:lnTo>
                  <a:cubicBezTo>
                    <a:pt x="2234" y="128778"/>
                    <a:pt x="5377" y="118681"/>
                    <a:pt x="6520" y="103346"/>
                  </a:cubicBezTo>
                  <a:cubicBezTo>
                    <a:pt x="7568" y="88011"/>
                    <a:pt x="-2338" y="72676"/>
                    <a:pt x="520" y="67437"/>
                  </a:cubicBezTo>
                  <a:cubicBezTo>
                    <a:pt x="3377" y="62198"/>
                    <a:pt x="19284" y="48768"/>
                    <a:pt x="20332" y="37910"/>
                  </a:cubicBezTo>
                  <a:cubicBezTo>
                    <a:pt x="20427" y="36671"/>
                    <a:pt x="20427" y="35243"/>
                    <a:pt x="20236" y="33814"/>
                  </a:cubicBezTo>
                  <a:lnTo>
                    <a:pt x="56146" y="0"/>
                  </a:lnTo>
                  <a:lnTo>
                    <a:pt x="118630" y="28194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8" name="Google Shape;528;p11"/>
            <p:cNvSpPr/>
            <p:nvPr/>
          </p:nvSpPr>
          <p:spPr>
            <a:xfrm>
              <a:off x="4006595" y="4652147"/>
              <a:ext cx="247650" cy="171450"/>
            </a:xfrm>
            <a:custGeom>
              <a:avLst/>
              <a:gdLst/>
              <a:ahLst/>
              <a:cxnLst/>
              <a:rect l="l" t="t" r="r" b="b"/>
              <a:pathLst>
                <a:path w="247650" h="171450" extrusionOk="0">
                  <a:moveTo>
                    <a:pt x="168116" y="172042"/>
                  </a:moveTo>
                  <a:lnTo>
                    <a:pt x="81439" y="99938"/>
                  </a:lnTo>
                  <a:lnTo>
                    <a:pt x="81439" y="99938"/>
                  </a:lnTo>
                  <a:lnTo>
                    <a:pt x="81439" y="99938"/>
                  </a:lnTo>
                  <a:lnTo>
                    <a:pt x="0" y="32215"/>
                  </a:lnTo>
                  <a:lnTo>
                    <a:pt x="19526" y="20214"/>
                  </a:lnTo>
                  <a:cubicBezTo>
                    <a:pt x="70866" y="-7028"/>
                    <a:pt x="111919" y="21"/>
                    <a:pt x="145923" y="3355"/>
                  </a:cubicBezTo>
                  <a:cubicBezTo>
                    <a:pt x="172117" y="5926"/>
                    <a:pt x="193643" y="8593"/>
                    <a:pt x="213836" y="12880"/>
                  </a:cubicBezTo>
                  <a:lnTo>
                    <a:pt x="249269" y="78602"/>
                  </a:lnTo>
                  <a:lnTo>
                    <a:pt x="168116" y="172042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29" name="Google Shape;529;p11"/>
            <p:cNvSpPr/>
            <p:nvPr/>
          </p:nvSpPr>
          <p:spPr>
            <a:xfrm>
              <a:off x="4321301" y="48528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194" y="0"/>
                  </a:moveTo>
                  <a:lnTo>
                    <a:pt x="18003" y="19200"/>
                  </a:lnTo>
                  <a:lnTo>
                    <a:pt x="0" y="18003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0" name="Google Shape;530;p11"/>
            <p:cNvSpPr/>
            <p:nvPr/>
          </p:nvSpPr>
          <p:spPr>
            <a:xfrm>
              <a:off x="4220526" y="4665122"/>
              <a:ext cx="161925" cy="19050"/>
            </a:xfrm>
            <a:custGeom>
              <a:avLst/>
              <a:gdLst/>
              <a:ahLst/>
              <a:cxnLst/>
              <a:rect l="l" t="t" r="r" b="b"/>
              <a:pathLst>
                <a:path w="161925" h="19050" extrusionOk="0">
                  <a:moveTo>
                    <a:pt x="0" y="0"/>
                  </a:moveTo>
                  <a:cubicBezTo>
                    <a:pt x="6001" y="1238"/>
                    <a:pt x="11906" y="2667"/>
                    <a:pt x="17812" y="4286"/>
                  </a:cubicBezTo>
                  <a:cubicBezTo>
                    <a:pt x="43339" y="11430"/>
                    <a:pt x="71628" y="7620"/>
                    <a:pt x="104204" y="9906"/>
                  </a:cubicBezTo>
                  <a:cubicBezTo>
                    <a:pt x="136779" y="12192"/>
                    <a:pt x="146685" y="18859"/>
                    <a:pt x="158401" y="23336"/>
                  </a:cubicBezTo>
                  <a:cubicBezTo>
                    <a:pt x="164402" y="25622"/>
                    <a:pt x="168402" y="25146"/>
                    <a:pt x="171069" y="24194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1" name="Google Shape;531;p11"/>
            <p:cNvSpPr/>
            <p:nvPr/>
          </p:nvSpPr>
          <p:spPr>
            <a:xfrm>
              <a:off x="3955649" y="4684362"/>
              <a:ext cx="66675" cy="152400"/>
            </a:xfrm>
            <a:custGeom>
              <a:avLst/>
              <a:gdLst/>
              <a:ahLst/>
              <a:cxnLst/>
              <a:rect l="l" t="t" r="r" b="b"/>
              <a:pathLst>
                <a:path w="66675" h="152400" extrusionOk="0">
                  <a:moveTo>
                    <a:pt x="50946" y="0"/>
                  </a:moveTo>
                  <a:lnTo>
                    <a:pt x="46088" y="2953"/>
                  </a:lnTo>
                  <a:cubicBezTo>
                    <a:pt x="46088" y="2953"/>
                    <a:pt x="25228" y="-1524"/>
                    <a:pt x="14179" y="3715"/>
                  </a:cubicBezTo>
                  <a:cubicBezTo>
                    <a:pt x="3225" y="8954"/>
                    <a:pt x="2558" y="19812"/>
                    <a:pt x="8559" y="33242"/>
                  </a:cubicBezTo>
                  <a:cubicBezTo>
                    <a:pt x="14560" y="46768"/>
                    <a:pt x="17417" y="50483"/>
                    <a:pt x="10369" y="51626"/>
                  </a:cubicBezTo>
                  <a:cubicBezTo>
                    <a:pt x="3321" y="52769"/>
                    <a:pt x="749" y="56864"/>
                    <a:pt x="82" y="60960"/>
                  </a:cubicBezTo>
                  <a:cubicBezTo>
                    <a:pt x="-585" y="65056"/>
                    <a:pt x="2940" y="70676"/>
                    <a:pt x="6083" y="71057"/>
                  </a:cubicBezTo>
                  <a:cubicBezTo>
                    <a:pt x="9226" y="71438"/>
                    <a:pt x="13893" y="68104"/>
                    <a:pt x="12083" y="66961"/>
                  </a:cubicBezTo>
                  <a:cubicBezTo>
                    <a:pt x="10274" y="65818"/>
                    <a:pt x="6369" y="65056"/>
                    <a:pt x="8845" y="62484"/>
                  </a:cubicBezTo>
                  <a:cubicBezTo>
                    <a:pt x="11321" y="59817"/>
                    <a:pt x="18465" y="63913"/>
                    <a:pt x="18084" y="68771"/>
                  </a:cubicBezTo>
                  <a:cubicBezTo>
                    <a:pt x="18084" y="68771"/>
                    <a:pt x="16655" y="88202"/>
                    <a:pt x="22656" y="110300"/>
                  </a:cubicBezTo>
                  <a:cubicBezTo>
                    <a:pt x="27990" y="129826"/>
                    <a:pt x="36087" y="146399"/>
                    <a:pt x="37134" y="157448"/>
                  </a:cubicBezTo>
                  <a:lnTo>
                    <a:pt x="73044" y="123634"/>
                  </a:lnTo>
                  <a:lnTo>
                    <a:pt x="73044" y="123634"/>
                  </a:lnTo>
                  <a:lnTo>
                    <a:pt x="73044" y="123634"/>
                  </a:lnTo>
                  <a:moveTo>
                    <a:pt x="13512" y="17621"/>
                  </a:moveTo>
                  <a:cubicBezTo>
                    <a:pt x="18465" y="8287"/>
                    <a:pt x="34372" y="14669"/>
                    <a:pt x="34372" y="14669"/>
                  </a:cubicBezTo>
                  <a:cubicBezTo>
                    <a:pt x="34372" y="14669"/>
                    <a:pt x="25133" y="26575"/>
                    <a:pt x="23704" y="37147"/>
                  </a:cubicBezTo>
                  <a:cubicBezTo>
                    <a:pt x="23704" y="37052"/>
                    <a:pt x="6464" y="30766"/>
                    <a:pt x="13512" y="17621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2" name="Google Shape;532;p11"/>
            <p:cNvSpPr/>
            <p:nvPr/>
          </p:nvSpPr>
          <p:spPr>
            <a:xfrm>
              <a:off x="4320730" y="4854288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197" y="1197"/>
                  </a:moveTo>
                  <a:lnTo>
                    <a:pt x="29997" y="9600"/>
                  </a:lnTo>
                  <a:cubicBezTo>
                    <a:pt x="19200" y="11994"/>
                    <a:pt x="9600" y="14400"/>
                    <a:pt x="0" y="15597"/>
                  </a:cubicBezTo>
                  <a:lnTo>
                    <a:pt x="7194" y="0"/>
                  </a:lnTo>
                  <a:lnTo>
                    <a:pt x="25197" y="1197"/>
                  </a:lnTo>
                  <a:close/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3" name="Google Shape;533;p11"/>
            <p:cNvSpPr/>
            <p:nvPr/>
          </p:nvSpPr>
          <p:spPr>
            <a:xfrm>
              <a:off x="4245577" y="4851431"/>
              <a:ext cx="76200" cy="104775"/>
            </a:xfrm>
            <a:custGeom>
              <a:avLst/>
              <a:gdLst/>
              <a:ahLst/>
              <a:cxnLst/>
              <a:rect l="l" t="t" r="r" b="b"/>
              <a:pathLst>
                <a:path w="76200" h="104775" extrusionOk="0">
                  <a:moveTo>
                    <a:pt x="75152" y="4096"/>
                  </a:moveTo>
                  <a:cubicBezTo>
                    <a:pt x="71628" y="4858"/>
                    <a:pt x="69247" y="5239"/>
                    <a:pt x="69247" y="5239"/>
                  </a:cubicBezTo>
                  <a:cubicBezTo>
                    <a:pt x="69247" y="5239"/>
                    <a:pt x="68866" y="10096"/>
                    <a:pt x="67818" y="21336"/>
                  </a:cubicBezTo>
                  <a:cubicBezTo>
                    <a:pt x="66770" y="32575"/>
                    <a:pt x="63532" y="31051"/>
                    <a:pt x="62484" y="40005"/>
                  </a:cubicBezTo>
                  <a:cubicBezTo>
                    <a:pt x="61436" y="48958"/>
                    <a:pt x="64579" y="51245"/>
                    <a:pt x="67151" y="59817"/>
                  </a:cubicBezTo>
                  <a:cubicBezTo>
                    <a:pt x="69628" y="68485"/>
                    <a:pt x="67151" y="69914"/>
                    <a:pt x="72104" y="75914"/>
                  </a:cubicBezTo>
                  <a:cubicBezTo>
                    <a:pt x="77057" y="81915"/>
                    <a:pt x="79153" y="89345"/>
                    <a:pt x="79153" y="92012"/>
                  </a:cubicBezTo>
                  <a:cubicBezTo>
                    <a:pt x="79153" y="94583"/>
                    <a:pt x="73152" y="93154"/>
                    <a:pt x="67818" y="93821"/>
                  </a:cubicBezTo>
                  <a:cubicBezTo>
                    <a:pt x="62484" y="94583"/>
                    <a:pt x="62484" y="95250"/>
                    <a:pt x="59722" y="94964"/>
                  </a:cubicBezTo>
                  <a:cubicBezTo>
                    <a:pt x="56864" y="94583"/>
                    <a:pt x="57531" y="93536"/>
                    <a:pt x="57531" y="88201"/>
                  </a:cubicBezTo>
                  <a:cubicBezTo>
                    <a:pt x="57531" y="82963"/>
                    <a:pt x="54007" y="80391"/>
                    <a:pt x="54007" y="80391"/>
                  </a:cubicBezTo>
                  <a:lnTo>
                    <a:pt x="50483" y="82582"/>
                  </a:lnTo>
                  <a:lnTo>
                    <a:pt x="45148" y="79629"/>
                  </a:lnTo>
                  <a:cubicBezTo>
                    <a:pt x="45148" y="79629"/>
                    <a:pt x="44101" y="76676"/>
                    <a:pt x="44768" y="70295"/>
                  </a:cubicBezTo>
                  <a:cubicBezTo>
                    <a:pt x="45434" y="64008"/>
                    <a:pt x="40577" y="39338"/>
                    <a:pt x="40577" y="39338"/>
                  </a:cubicBezTo>
                  <a:lnTo>
                    <a:pt x="31337" y="54673"/>
                  </a:lnTo>
                  <a:cubicBezTo>
                    <a:pt x="29528" y="88678"/>
                    <a:pt x="45529" y="102489"/>
                    <a:pt x="45529" y="102489"/>
                  </a:cubicBezTo>
                  <a:lnTo>
                    <a:pt x="43815" y="108109"/>
                  </a:lnTo>
                  <a:cubicBezTo>
                    <a:pt x="43815" y="108109"/>
                    <a:pt x="38862" y="108585"/>
                    <a:pt x="28575" y="107728"/>
                  </a:cubicBezTo>
                  <a:cubicBezTo>
                    <a:pt x="18288" y="106966"/>
                    <a:pt x="16859" y="102489"/>
                    <a:pt x="16859" y="102489"/>
                  </a:cubicBezTo>
                  <a:lnTo>
                    <a:pt x="18288" y="91630"/>
                  </a:lnTo>
                  <a:lnTo>
                    <a:pt x="11621" y="93821"/>
                  </a:lnTo>
                  <a:lnTo>
                    <a:pt x="7048" y="88964"/>
                  </a:lnTo>
                  <a:cubicBezTo>
                    <a:pt x="7048" y="88964"/>
                    <a:pt x="6001" y="86677"/>
                    <a:pt x="7715" y="81915"/>
                  </a:cubicBezTo>
                  <a:cubicBezTo>
                    <a:pt x="9525" y="77057"/>
                    <a:pt x="9525" y="46387"/>
                    <a:pt x="10573" y="28766"/>
                  </a:cubicBezTo>
                  <a:cubicBezTo>
                    <a:pt x="11621" y="11144"/>
                    <a:pt x="5620" y="8192"/>
                    <a:pt x="2096" y="2191"/>
                  </a:cubicBezTo>
                  <a:cubicBezTo>
                    <a:pt x="1524" y="1238"/>
                    <a:pt x="857" y="571"/>
                    <a:pt x="0" y="0"/>
                  </a:cubicBezTo>
                  <a:lnTo>
                    <a:pt x="75819" y="2762"/>
                  </a:lnTo>
                  <a:lnTo>
                    <a:pt x="75152" y="4096"/>
                  </a:lnTo>
                  <a:close/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4" name="Google Shape;534;p11"/>
            <p:cNvSpPr/>
            <p:nvPr/>
          </p:nvSpPr>
          <p:spPr>
            <a:xfrm>
              <a:off x="4148708" y="4849093"/>
              <a:ext cx="171450" cy="9525"/>
            </a:xfrm>
            <a:custGeom>
              <a:avLst/>
              <a:gdLst/>
              <a:ahLst/>
              <a:cxnLst/>
              <a:rect l="l" t="t" r="r" b="b"/>
              <a:pathLst>
                <a:path w="171450" h="120000" extrusionOk="0">
                  <a:moveTo>
                    <a:pt x="173164" y="47446"/>
                  </a:moveTo>
                  <a:lnTo>
                    <a:pt x="172498" y="65449"/>
                  </a:lnTo>
                  <a:lnTo>
                    <a:pt x="96679" y="30652"/>
                  </a:lnTo>
                  <a:cubicBezTo>
                    <a:pt x="92392" y="-7748"/>
                    <a:pt x="84772" y="10255"/>
                    <a:pt x="74295" y="6652"/>
                  </a:cubicBezTo>
                  <a:cubicBezTo>
                    <a:pt x="61913" y="1852"/>
                    <a:pt x="28575" y="-12548"/>
                    <a:pt x="14478" y="25852"/>
                  </a:cubicBezTo>
                  <a:cubicBezTo>
                    <a:pt x="7810" y="43855"/>
                    <a:pt x="3905" y="58255"/>
                    <a:pt x="0" y="63055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5" name="Google Shape;535;p11"/>
            <p:cNvSpPr/>
            <p:nvPr/>
          </p:nvSpPr>
          <p:spPr>
            <a:xfrm>
              <a:off x="4380737" y="4668265"/>
              <a:ext cx="104775" cy="171450"/>
            </a:xfrm>
            <a:custGeom>
              <a:avLst/>
              <a:gdLst/>
              <a:ahLst/>
              <a:cxnLst/>
              <a:rect l="l" t="t" r="r" b="b"/>
              <a:pathLst>
                <a:path w="104775" h="171450" extrusionOk="0">
                  <a:moveTo>
                    <a:pt x="10859" y="21050"/>
                  </a:moveTo>
                  <a:cubicBezTo>
                    <a:pt x="13335" y="20098"/>
                    <a:pt x="14478" y="18669"/>
                    <a:pt x="14478" y="18669"/>
                  </a:cubicBezTo>
                  <a:cubicBezTo>
                    <a:pt x="33242" y="0"/>
                    <a:pt x="44958" y="0"/>
                    <a:pt x="46006" y="0"/>
                  </a:cubicBezTo>
                  <a:cubicBezTo>
                    <a:pt x="47054" y="0"/>
                    <a:pt x="42863" y="18669"/>
                    <a:pt x="42863" y="18669"/>
                  </a:cubicBezTo>
                  <a:cubicBezTo>
                    <a:pt x="72580" y="-4858"/>
                    <a:pt x="80010" y="11240"/>
                    <a:pt x="80010" y="11240"/>
                  </a:cubicBezTo>
                  <a:cubicBezTo>
                    <a:pt x="80010" y="11240"/>
                    <a:pt x="68009" y="31051"/>
                    <a:pt x="65532" y="36290"/>
                  </a:cubicBezTo>
                  <a:cubicBezTo>
                    <a:pt x="63055" y="41529"/>
                    <a:pt x="62294" y="46006"/>
                    <a:pt x="60960" y="49054"/>
                  </a:cubicBezTo>
                  <a:cubicBezTo>
                    <a:pt x="59531" y="52007"/>
                    <a:pt x="53530" y="66199"/>
                    <a:pt x="53530" y="66199"/>
                  </a:cubicBezTo>
                  <a:cubicBezTo>
                    <a:pt x="64484" y="83725"/>
                    <a:pt x="77629" y="90869"/>
                    <a:pt x="88582" y="95726"/>
                  </a:cubicBezTo>
                  <a:cubicBezTo>
                    <a:pt x="99536" y="100584"/>
                    <a:pt x="104204" y="97250"/>
                    <a:pt x="105918" y="96488"/>
                  </a:cubicBezTo>
                  <a:cubicBezTo>
                    <a:pt x="107728" y="95726"/>
                    <a:pt x="111919" y="100584"/>
                    <a:pt x="111919" y="100584"/>
                  </a:cubicBezTo>
                  <a:cubicBezTo>
                    <a:pt x="111919" y="100584"/>
                    <a:pt x="110871" y="118586"/>
                    <a:pt x="111919" y="125254"/>
                  </a:cubicBezTo>
                  <a:cubicBezTo>
                    <a:pt x="112967" y="132017"/>
                    <a:pt x="105537" y="132302"/>
                    <a:pt x="105537" y="132302"/>
                  </a:cubicBezTo>
                  <a:cubicBezTo>
                    <a:pt x="105537" y="132302"/>
                    <a:pt x="101251" y="134969"/>
                    <a:pt x="92012" y="140875"/>
                  </a:cubicBezTo>
                  <a:cubicBezTo>
                    <a:pt x="82772" y="146875"/>
                    <a:pt x="65437" y="157258"/>
                    <a:pt x="43910" y="166307"/>
                  </a:cubicBezTo>
                  <a:cubicBezTo>
                    <a:pt x="22288" y="175355"/>
                    <a:pt x="12763" y="170783"/>
                    <a:pt x="0" y="171926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6" name="Google Shape;536;p11"/>
            <p:cNvSpPr/>
            <p:nvPr/>
          </p:nvSpPr>
          <p:spPr>
            <a:xfrm>
              <a:off x="4321873" y="4840287"/>
              <a:ext cx="57150" cy="9525"/>
            </a:xfrm>
            <a:custGeom>
              <a:avLst/>
              <a:gdLst/>
              <a:ahLst/>
              <a:cxnLst/>
              <a:rect l="l" t="t" r="r" b="b"/>
              <a:pathLst>
                <a:path w="57150" h="9525" extrusionOk="0">
                  <a:moveTo>
                    <a:pt x="58769" y="0"/>
                  </a:moveTo>
                  <a:cubicBezTo>
                    <a:pt x="46006" y="1143"/>
                    <a:pt x="27241" y="7429"/>
                    <a:pt x="18002" y="10478"/>
                  </a:cubicBezTo>
                  <a:cubicBezTo>
                    <a:pt x="13906" y="11811"/>
                    <a:pt x="8382" y="13144"/>
                    <a:pt x="3620" y="14192"/>
                  </a:cubicBezTo>
                  <a:lnTo>
                    <a:pt x="857" y="14002"/>
                  </a:lnTo>
                  <a:lnTo>
                    <a:pt x="0" y="12478"/>
                  </a:ln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7" name="Google Shape;537;p11"/>
            <p:cNvSpPr/>
            <p:nvPr/>
          </p:nvSpPr>
          <p:spPr>
            <a:xfrm>
              <a:off x="4028693" y="4807997"/>
              <a:ext cx="114300" cy="38100"/>
            </a:xfrm>
            <a:custGeom>
              <a:avLst/>
              <a:gdLst/>
              <a:ahLst/>
              <a:cxnLst/>
              <a:rect l="l" t="t" r="r" b="b"/>
              <a:pathLst>
                <a:path w="114300" h="38100" extrusionOk="0">
                  <a:moveTo>
                    <a:pt x="120110" y="46101"/>
                  </a:moveTo>
                  <a:cubicBezTo>
                    <a:pt x="115729" y="46577"/>
                    <a:pt x="111347" y="46196"/>
                    <a:pt x="103061" y="44196"/>
                  </a:cubicBezTo>
                  <a:cubicBezTo>
                    <a:pt x="87535" y="40481"/>
                    <a:pt x="62293" y="28099"/>
                    <a:pt x="62293" y="28099"/>
                  </a:cubicBezTo>
                  <a:lnTo>
                    <a:pt x="0" y="0"/>
                  </a:ln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8" name="Google Shape;538;p11"/>
            <p:cNvSpPr/>
            <p:nvPr/>
          </p:nvSpPr>
          <p:spPr>
            <a:xfrm>
              <a:off x="4322730" y="4854288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4797" y="2406"/>
                  </a:moveTo>
                  <a:cubicBezTo>
                    <a:pt x="24000" y="4800"/>
                    <a:pt x="14400" y="7206"/>
                    <a:pt x="4800" y="8403"/>
                  </a:cubicBezTo>
                  <a:lnTo>
                    <a:pt x="0" y="0"/>
                  </a:lnTo>
                  <a:lnTo>
                    <a:pt x="34797" y="2406"/>
                  </a:lnTo>
                  <a:close/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39" name="Google Shape;539;p11"/>
            <p:cNvSpPr/>
            <p:nvPr/>
          </p:nvSpPr>
          <p:spPr>
            <a:xfrm>
              <a:off x="3972357" y="4807997"/>
              <a:ext cx="123825" cy="152400"/>
            </a:xfrm>
            <a:custGeom>
              <a:avLst/>
              <a:gdLst/>
              <a:ahLst/>
              <a:cxnLst/>
              <a:rect l="l" t="t" r="r" b="b"/>
              <a:pathLst>
                <a:path w="123825" h="152400" extrusionOk="0">
                  <a:moveTo>
                    <a:pt x="118630" y="28194"/>
                  </a:moveTo>
                  <a:cubicBezTo>
                    <a:pt x="118630" y="28194"/>
                    <a:pt x="119011" y="29242"/>
                    <a:pt x="115772" y="38672"/>
                  </a:cubicBezTo>
                  <a:cubicBezTo>
                    <a:pt x="112534" y="48006"/>
                    <a:pt x="104437" y="54388"/>
                    <a:pt x="99866" y="61817"/>
                  </a:cubicBezTo>
                  <a:cubicBezTo>
                    <a:pt x="95293" y="69342"/>
                    <a:pt x="97389" y="89059"/>
                    <a:pt x="101580" y="95822"/>
                  </a:cubicBezTo>
                  <a:cubicBezTo>
                    <a:pt x="105866" y="102584"/>
                    <a:pt x="127107" y="129826"/>
                    <a:pt x="127107" y="129826"/>
                  </a:cubicBezTo>
                  <a:cubicBezTo>
                    <a:pt x="127107" y="129826"/>
                    <a:pt x="127774" y="133160"/>
                    <a:pt x="120344" y="133922"/>
                  </a:cubicBezTo>
                  <a:cubicBezTo>
                    <a:pt x="112915" y="134588"/>
                    <a:pt x="102628" y="133922"/>
                    <a:pt x="102628" y="133922"/>
                  </a:cubicBezTo>
                  <a:cubicBezTo>
                    <a:pt x="103009" y="126778"/>
                    <a:pt x="97294" y="118205"/>
                    <a:pt x="95198" y="116300"/>
                  </a:cubicBezTo>
                  <a:cubicBezTo>
                    <a:pt x="93103" y="114395"/>
                    <a:pt x="89864" y="121158"/>
                    <a:pt x="89864" y="121158"/>
                  </a:cubicBezTo>
                  <a:cubicBezTo>
                    <a:pt x="89864" y="121158"/>
                    <a:pt x="83483" y="122682"/>
                    <a:pt x="83101" y="118586"/>
                  </a:cubicBezTo>
                  <a:cubicBezTo>
                    <a:pt x="82720" y="114491"/>
                    <a:pt x="76720" y="100203"/>
                    <a:pt x="72814" y="89059"/>
                  </a:cubicBezTo>
                  <a:cubicBezTo>
                    <a:pt x="68909" y="77819"/>
                    <a:pt x="59384" y="68104"/>
                    <a:pt x="59384" y="68104"/>
                  </a:cubicBezTo>
                  <a:lnTo>
                    <a:pt x="60813" y="59531"/>
                  </a:lnTo>
                  <a:cubicBezTo>
                    <a:pt x="60813" y="59531"/>
                    <a:pt x="50240" y="64008"/>
                    <a:pt x="42715" y="71533"/>
                  </a:cubicBezTo>
                  <a:cubicBezTo>
                    <a:pt x="35286" y="79057"/>
                    <a:pt x="31000" y="84963"/>
                    <a:pt x="29285" y="98489"/>
                  </a:cubicBezTo>
                  <a:cubicBezTo>
                    <a:pt x="27475" y="112014"/>
                    <a:pt x="29952" y="122015"/>
                    <a:pt x="32428" y="126492"/>
                  </a:cubicBezTo>
                  <a:cubicBezTo>
                    <a:pt x="34905" y="130969"/>
                    <a:pt x="33857" y="130969"/>
                    <a:pt x="36334" y="136970"/>
                  </a:cubicBezTo>
                  <a:cubicBezTo>
                    <a:pt x="38810" y="142875"/>
                    <a:pt x="40906" y="152686"/>
                    <a:pt x="40906" y="152686"/>
                  </a:cubicBezTo>
                  <a:lnTo>
                    <a:pt x="39096" y="152686"/>
                  </a:lnTo>
                  <a:cubicBezTo>
                    <a:pt x="33762" y="153829"/>
                    <a:pt x="12235" y="150019"/>
                    <a:pt x="12235" y="150019"/>
                  </a:cubicBezTo>
                  <a:lnTo>
                    <a:pt x="11473" y="135446"/>
                  </a:lnTo>
                  <a:lnTo>
                    <a:pt x="4711" y="136208"/>
                  </a:lnTo>
                  <a:lnTo>
                    <a:pt x="2234" y="128778"/>
                  </a:lnTo>
                  <a:cubicBezTo>
                    <a:pt x="2234" y="128778"/>
                    <a:pt x="5377" y="118681"/>
                    <a:pt x="6520" y="103346"/>
                  </a:cubicBezTo>
                  <a:cubicBezTo>
                    <a:pt x="7568" y="88011"/>
                    <a:pt x="-2338" y="72676"/>
                    <a:pt x="520" y="67437"/>
                  </a:cubicBezTo>
                  <a:cubicBezTo>
                    <a:pt x="3377" y="62198"/>
                    <a:pt x="19284" y="48768"/>
                    <a:pt x="20332" y="37910"/>
                  </a:cubicBezTo>
                  <a:cubicBezTo>
                    <a:pt x="20427" y="36671"/>
                    <a:pt x="20427" y="35243"/>
                    <a:pt x="20236" y="33814"/>
                  </a:cubicBezTo>
                  <a:lnTo>
                    <a:pt x="56146" y="0"/>
                  </a:lnTo>
                  <a:lnTo>
                    <a:pt x="118630" y="28194"/>
                  </a:lnTo>
                  <a:close/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0" name="Google Shape;540;p11"/>
            <p:cNvSpPr/>
            <p:nvPr/>
          </p:nvSpPr>
          <p:spPr>
            <a:xfrm>
              <a:off x="4006595" y="4652147"/>
              <a:ext cx="209550" cy="28575"/>
            </a:xfrm>
            <a:custGeom>
              <a:avLst/>
              <a:gdLst/>
              <a:ahLst/>
              <a:cxnLst/>
              <a:rect l="l" t="t" r="r" b="b"/>
              <a:pathLst>
                <a:path w="209550" h="28575" extrusionOk="0">
                  <a:moveTo>
                    <a:pt x="0" y="32215"/>
                  </a:moveTo>
                  <a:lnTo>
                    <a:pt x="19526" y="20214"/>
                  </a:lnTo>
                  <a:cubicBezTo>
                    <a:pt x="70866" y="-7028"/>
                    <a:pt x="111919" y="21"/>
                    <a:pt x="145923" y="3355"/>
                  </a:cubicBezTo>
                  <a:cubicBezTo>
                    <a:pt x="172117" y="5926"/>
                    <a:pt x="193643" y="8593"/>
                    <a:pt x="213836" y="12880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1" name="Google Shape;541;p11"/>
            <p:cNvSpPr/>
            <p:nvPr/>
          </p:nvSpPr>
          <p:spPr>
            <a:xfrm>
              <a:off x="4321301" y="485285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194" y="0"/>
                  </a:moveTo>
                  <a:lnTo>
                    <a:pt x="18003" y="19200"/>
                  </a:lnTo>
                  <a:lnTo>
                    <a:pt x="0" y="18003"/>
                  </a:lnTo>
                  <a:close/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42" name="Google Shape;542;p11"/>
          <p:cNvGrpSpPr/>
          <p:nvPr/>
        </p:nvGrpSpPr>
        <p:grpSpPr>
          <a:xfrm>
            <a:off x="6809669" y="5197507"/>
            <a:ext cx="312921" cy="179997"/>
            <a:chOff x="5131000" y="4657090"/>
            <a:chExt cx="565711" cy="325405"/>
          </a:xfrm>
        </p:grpSpPr>
        <p:sp>
          <p:nvSpPr>
            <p:cNvPr id="543" name="Google Shape;543;p11"/>
            <p:cNvSpPr/>
            <p:nvPr/>
          </p:nvSpPr>
          <p:spPr>
            <a:xfrm>
              <a:off x="5438869" y="4767801"/>
              <a:ext cx="142875" cy="114300"/>
            </a:xfrm>
            <a:custGeom>
              <a:avLst/>
              <a:gdLst/>
              <a:ahLst/>
              <a:cxnLst/>
              <a:rect l="l" t="t" r="r" b="b"/>
              <a:pathLst>
                <a:path w="142875" h="114300" extrusionOk="0">
                  <a:moveTo>
                    <a:pt x="17526" y="19431"/>
                  </a:moveTo>
                  <a:lnTo>
                    <a:pt x="21241" y="2667"/>
                  </a:lnTo>
                  <a:lnTo>
                    <a:pt x="21812" y="0"/>
                  </a:lnTo>
                  <a:lnTo>
                    <a:pt x="148780" y="23622"/>
                  </a:lnTo>
                  <a:cubicBezTo>
                    <a:pt x="147733" y="24479"/>
                    <a:pt x="146876" y="25336"/>
                    <a:pt x="146304" y="26194"/>
                  </a:cubicBezTo>
                  <a:cubicBezTo>
                    <a:pt x="144304" y="28956"/>
                    <a:pt x="139637" y="30861"/>
                    <a:pt x="137827" y="33433"/>
                  </a:cubicBezTo>
                  <a:cubicBezTo>
                    <a:pt x="136017" y="36100"/>
                    <a:pt x="132207" y="41243"/>
                    <a:pt x="131064" y="43244"/>
                  </a:cubicBezTo>
                  <a:cubicBezTo>
                    <a:pt x="129921" y="45244"/>
                    <a:pt x="127730" y="45530"/>
                    <a:pt x="125349" y="50197"/>
                  </a:cubicBezTo>
                  <a:cubicBezTo>
                    <a:pt x="122872" y="54769"/>
                    <a:pt x="121825" y="56959"/>
                    <a:pt x="119920" y="60484"/>
                  </a:cubicBezTo>
                  <a:cubicBezTo>
                    <a:pt x="117920" y="63913"/>
                    <a:pt x="111157" y="71247"/>
                    <a:pt x="108776" y="74676"/>
                  </a:cubicBezTo>
                  <a:cubicBezTo>
                    <a:pt x="106489" y="78105"/>
                    <a:pt x="102489" y="82963"/>
                    <a:pt x="99536" y="85058"/>
                  </a:cubicBezTo>
                  <a:cubicBezTo>
                    <a:pt x="96584" y="87249"/>
                    <a:pt x="92393" y="89154"/>
                    <a:pt x="90773" y="91059"/>
                  </a:cubicBezTo>
                  <a:cubicBezTo>
                    <a:pt x="89154" y="92869"/>
                    <a:pt x="85439" y="98488"/>
                    <a:pt x="80296" y="102013"/>
                  </a:cubicBezTo>
                  <a:cubicBezTo>
                    <a:pt x="75152" y="105442"/>
                    <a:pt x="69056" y="107252"/>
                    <a:pt x="66866" y="108109"/>
                  </a:cubicBezTo>
                  <a:cubicBezTo>
                    <a:pt x="64961" y="108871"/>
                    <a:pt x="60579" y="111157"/>
                    <a:pt x="58388" y="114967"/>
                  </a:cubicBezTo>
                  <a:lnTo>
                    <a:pt x="667" y="100489"/>
                  </a:lnTo>
                  <a:cubicBezTo>
                    <a:pt x="476" y="100108"/>
                    <a:pt x="191" y="99727"/>
                    <a:pt x="0" y="99251"/>
                  </a:cubicBezTo>
                  <a:lnTo>
                    <a:pt x="17526" y="19431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4" name="Google Shape;544;p11"/>
            <p:cNvSpPr/>
            <p:nvPr/>
          </p:nvSpPr>
          <p:spPr>
            <a:xfrm>
              <a:off x="5300757" y="4663122"/>
              <a:ext cx="180975" cy="95250"/>
            </a:xfrm>
            <a:custGeom>
              <a:avLst/>
              <a:gdLst/>
              <a:ahLst/>
              <a:cxnLst/>
              <a:rect l="l" t="t" r="r" b="b"/>
              <a:pathLst>
                <a:path w="180975" h="95250" extrusionOk="0">
                  <a:moveTo>
                    <a:pt x="153353" y="103346"/>
                  </a:moveTo>
                  <a:lnTo>
                    <a:pt x="0" y="3620"/>
                  </a:lnTo>
                  <a:cubicBezTo>
                    <a:pt x="4667" y="4096"/>
                    <a:pt x="10096" y="4572"/>
                    <a:pt x="17907" y="5048"/>
                  </a:cubicBezTo>
                  <a:cubicBezTo>
                    <a:pt x="38576" y="6191"/>
                    <a:pt x="75629" y="8858"/>
                    <a:pt x="87249" y="9049"/>
                  </a:cubicBezTo>
                  <a:cubicBezTo>
                    <a:pt x="98774" y="9239"/>
                    <a:pt x="123349" y="10858"/>
                    <a:pt x="140875" y="8382"/>
                  </a:cubicBezTo>
                  <a:cubicBezTo>
                    <a:pt x="156305" y="6191"/>
                    <a:pt x="170974" y="2191"/>
                    <a:pt x="182975" y="0"/>
                  </a:cubicBezTo>
                  <a:lnTo>
                    <a:pt x="159925" y="104680"/>
                  </a:lnTo>
                  <a:lnTo>
                    <a:pt x="153353" y="103346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5" name="Google Shape;545;p11"/>
            <p:cNvSpPr/>
            <p:nvPr/>
          </p:nvSpPr>
          <p:spPr>
            <a:xfrm>
              <a:off x="5460872" y="4659590"/>
              <a:ext cx="133350" cy="123825"/>
            </a:xfrm>
            <a:custGeom>
              <a:avLst/>
              <a:gdLst/>
              <a:ahLst/>
              <a:cxnLst/>
              <a:rect l="l" t="t" r="r" b="b"/>
              <a:pathLst>
                <a:path w="133350" h="123825" extrusionOk="0">
                  <a:moveTo>
                    <a:pt x="22860" y="3436"/>
                  </a:moveTo>
                  <a:cubicBezTo>
                    <a:pt x="24479" y="3150"/>
                    <a:pt x="26194" y="2769"/>
                    <a:pt x="27813" y="2579"/>
                  </a:cubicBezTo>
                  <a:cubicBezTo>
                    <a:pt x="40577" y="769"/>
                    <a:pt x="57817" y="-2184"/>
                    <a:pt x="73724" y="2579"/>
                  </a:cubicBezTo>
                  <a:cubicBezTo>
                    <a:pt x="88202" y="6960"/>
                    <a:pt x="99822" y="12294"/>
                    <a:pt x="109347" y="14009"/>
                  </a:cubicBezTo>
                  <a:lnTo>
                    <a:pt x="141827" y="123165"/>
                  </a:lnTo>
                  <a:cubicBezTo>
                    <a:pt x="139827" y="122975"/>
                    <a:pt x="138113" y="123165"/>
                    <a:pt x="136017" y="124880"/>
                  </a:cubicBezTo>
                  <a:cubicBezTo>
                    <a:pt x="132874" y="127451"/>
                    <a:pt x="129445" y="129642"/>
                    <a:pt x="126968" y="131738"/>
                  </a:cubicBezTo>
                  <a:lnTo>
                    <a:pt x="0" y="108116"/>
                  </a:lnTo>
                  <a:lnTo>
                    <a:pt x="22860" y="3436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6" name="Google Shape;546;p11"/>
            <p:cNvSpPr/>
            <p:nvPr/>
          </p:nvSpPr>
          <p:spPr>
            <a:xfrm>
              <a:off x="5570124" y="4659235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 extrusionOk="0">
                  <a:moveTo>
                    <a:pt x="2762" y="14935"/>
                  </a:moveTo>
                  <a:cubicBezTo>
                    <a:pt x="12668" y="16174"/>
                    <a:pt x="23813" y="15983"/>
                    <a:pt x="23813" y="15983"/>
                  </a:cubicBezTo>
                  <a:cubicBezTo>
                    <a:pt x="23813" y="15983"/>
                    <a:pt x="22860" y="13221"/>
                    <a:pt x="23622" y="11506"/>
                  </a:cubicBezTo>
                  <a:cubicBezTo>
                    <a:pt x="24479" y="9887"/>
                    <a:pt x="31052" y="11697"/>
                    <a:pt x="34290" y="13602"/>
                  </a:cubicBezTo>
                  <a:cubicBezTo>
                    <a:pt x="37433" y="15602"/>
                    <a:pt x="37433" y="15793"/>
                    <a:pt x="39529" y="14935"/>
                  </a:cubicBezTo>
                  <a:cubicBezTo>
                    <a:pt x="41720" y="14078"/>
                    <a:pt x="40862" y="14459"/>
                    <a:pt x="44196" y="12554"/>
                  </a:cubicBezTo>
                  <a:cubicBezTo>
                    <a:pt x="47530" y="10459"/>
                    <a:pt x="51626" y="9697"/>
                    <a:pt x="51626" y="9697"/>
                  </a:cubicBezTo>
                  <a:cubicBezTo>
                    <a:pt x="51626" y="9697"/>
                    <a:pt x="56769" y="2934"/>
                    <a:pt x="61246" y="934"/>
                  </a:cubicBezTo>
                  <a:cubicBezTo>
                    <a:pt x="65722" y="-1067"/>
                    <a:pt x="70676" y="267"/>
                    <a:pt x="67151" y="3791"/>
                  </a:cubicBezTo>
                  <a:cubicBezTo>
                    <a:pt x="63627" y="7220"/>
                    <a:pt x="63151" y="10554"/>
                    <a:pt x="63151" y="10554"/>
                  </a:cubicBezTo>
                  <a:cubicBezTo>
                    <a:pt x="63151" y="10554"/>
                    <a:pt x="67437" y="7411"/>
                    <a:pt x="72580" y="10268"/>
                  </a:cubicBezTo>
                  <a:cubicBezTo>
                    <a:pt x="72580" y="10268"/>
                    <a:pt x="75914" y="4458"/>
                    <a:pt x="78772" y="3982"/>
                  </a:cubicBezTo>
                  <a:cubicBezTo>
                    <a:pt x="81534" y="3505"/>
                    <a:pt x="81725" y="4458"/>
                    <a:pt x="81058" y="7506"/>
                  </a:cubicBezTo>
                  <a:cubicBezTo>
                    <a:pt x="81058" y="7506"/>
                    <a:pt x="79438" y="9792"/>
                    <a:pt x="79438" y="11506"/>
                  </a:cubicBezTo>
                  <a:cubicBezTo>
                    <a:pt x="79438" y="13126"/>
                    <a:pt x="78962" y="16840"/>
                    <a:pt x="78962" y="16840"/>
                  </a:cubicBezTo>
                  <a:cubicBezTo>
                    <a:pt x="78962" y="16840"/>
                    <a:pt x="86868" y="27127"/>
                    <a:pt x="89535" y="29223"/>
                  </a:cubicBezTo>
                  <a:cubicBezTo>
                    <a:pt x="92202" y="31414"/>
                    <a:pt x="99155" y="38557"/>
                    <a:pt x="99822" y="41320"/>
                  </a:cubicBezTo>
                  <a:cubicBezTo>
                    <a:pt x="100489" y="44177"/>
                    <a:pt x="102299" y="50940"/>
                    <a:pt x="104775" y="54274"/>
                  </a:cubicBezTo>
                  <a:cubicBezTo>
                    <a:pt x="107252" y="57607"/>
                    <a:pt x="108585" y="59703"/>
                    <a:pt x="109538" y="60846"/>
                  </a:cubicBezTo>
                  <a:cubicBezTo>
                    <a:pt x="110490" y="61989"/>
                    <a:pt x="116205" y="68180"/>
                    <a:pt x="116777" y="69799"/>
                  </a:cubicBezTo>
                  <a:cubicBezTo>
                    <a:pt x="117443" y="71419"/>
                    <a:pt x="118586" y="76086"/>
                    <a:pt x="120968" y="77800"/>
                  </a:cubicBezTo>
                  <a:cubicBezTo>
                    <a:pt x="123254" y="79420"/>
                    <a:pt x="132207" y="87421"/>
                    <a:pt x="132683" y="91421"/>
                  </a:cubicBezTo>
                  <a:cubicBezTo>
                    <a:pt x="133160" y="95422"/>
                    <a:pt x="133636" y="102470"/>
                    <a:pt x="130874" y="106185"/>
                  </a:cubicBezTo>
                  <a:cubicBezTo>
                    <a:pt x="128111" y="109804"/>
                    <a:pt x="123063" y="109614"/>
                    <a:pt x="120968" y="111424"/>
                  </a:cubicBezTo>
                  <a:cubicBezTo>
                    <a:pt x="118872" y="113233"/>
                    <a:pt x="112490" y="117520"/>
                    <a:pt x="105728" y="117424"/>
                  </a:cubicBezTo>
                  <a:cubicBezTo>
                    <a:pt x="105728" y="117424"/>
                    <a:pt x="102584" y="116281"/>
                    <a:pt x="98774" y="114948"/>
                  </a:cubicBezTo>
                  <a:cubicBezTo>
                    <a:pt x="94964" y="113614"/>
                    <a:pt x="94583" y="112186"/>
                    <a:pt x="87535" y="112662"/>
                  </a:cubicBezTo>
                  <a:cubicBezTo>
                    <a:pt x="80391" y="113138"/>
                    <a:pt x="77724" y="116281"/>
                    <a:pt x="75438" y="117234"/>
                  </a:cubicBezTo>
                  <a:cubicBezTo>
                    <a:pt x="73057" y="118186"/>
                    <a:pt x="69342" y="119901"/>
                    <a:pt x="67342" y="120568"/>
                  </a:cubicBezTo>
                  <a:cubicBezTo>
                    <a:pt x="65342" y="121234"/>
                    <a:pt x="63532" y="124568"/>
                    <a:pt x="60293" y="124663"/>
                  </a:cubicBezTo>
                  <a:cubicBezTo>
                    <a:pt x="56960" y="124854"/>
                    <a:pt x="49339" y="122854"/>
                    <a:pt x="41434" y="123997"/>
                  </a:cubicBezTo>
                  <a:cubicBezTo>
                    <a:pt x="37243" y="124568"/>
                    <a:pt x="34671" y="123997"/>
                    <a:pt x="32480" y="123806"/>
                  </a:cubicBezTo>
                  <a:lnTo>
                    <a:pt x="0" y="14650"/>
                  </a:lnTo>
                  <a:cubicBezTo>
                    <a:pt x="857" y="14554"/>
                    <a:pt x="1905" y="14840"/>
                    <a:pt x="2762" y="14935"/>
                  </a:cubicBezTo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7" name="Google Shape;547;p11"/>
            <p:cNvSpPr/>
            <p:nvPr/>
          </p:nvSpPr>
          <p:spPr>
            <a:xfrm>
              <a:off x="5252751" y="4787042"/>
              <a:ext cx="200025" cy="76200"/>
            </a:xfrm>
            <a:custGeom>
              <a:avLst/>
              <a:gdLst/>
              <a:ahLst/>
              <a:cxnLst/>
              <a:rect l="l" t="t" r="r" b="b"/>
              <a:pathLst>
                <a:path w="200025" h="76200" extrusionOk="0">
                  <a:moveTo>
                    <a:pt x="186119" y="80010"/>
                  </a:moveTo>
                  <a:cubicBezTo>
                    <a:pt x="183833" y="75629"/>
                    <a:pt x="180023" y="72104"/>
                    <a:pt x="173927" y="71723"/>
                  </a:cubicBezTo>
                  <a:cubicBezTo>
                    <a:pt x="173927" y="71723"/>
                    <a:pt x="161163" y="70580"/>
                    <a:pt x="153734" y="71342"/>
                  </a:cubicBezTo>
                  <a:cubicBezTo>
                    <a:pt x="146304" y="72200"/>
                    <a:pt x="120301" y="76200"/>
                    <a:pt x="116967" y="76295"/>
                  </a:cubicBezTo>
                  <a:cubicBezTo>
                    <a:pt x="113633" y="76486"/>
                    <a:pt x="89726" y="79248"/>
                    <a:pt x="81248" y="78391"/>
                  </a:cubicBezTo>
                  <a:cubicBezTo>
                    <a:pt x="72866" y="77629"/>
                    <a:pt x="63532" y="74105"/>
                    <a:pt x="52102" y="71437"/>
                  </a:cubicBezTo>
                  <a:cubicBezTo>
                    <a:pt x="40672" y="68770"/>
                    <a:pt x="27623" y="63532"/>
                    <a:pt x="22098" y="60674"/>
                  </a:cubicBezTo>
                  <a:cubicBezTo>
                    <a:pt x="18383" y="58769"/>
                    <a:pt x="13621" y="55340"/>
                    <a:pt x="10383" y="55626"/>
                  </a:cubicBezTo>
                  <a:lnTo>
                    <a:pt x="7906" y="54959"/>
                  </a:lnTo>
                  <a:lnTo>
                    <a:pt x="0" y="37814"/>
                  </a:lnTo>
                  <a:lnTo>
                    <a:pt x="203740" y="0"/>
                  </a:lnTo>
                  <a:lnTo>
                    <a:pt x="186119" y="80010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8" name="Google Shape;548;p11"/>
            <p:cNvSpPr/>
            <p:nvPr/>
          </p:nvSpPr>
          <p:spPr>
            <a:xfrm>
              <a:off x="5217032" y="4666169"/>
              <a:ext cx="238125" cy="152400"/>
            </a:xfrm>
            <a:custGeom>
              <a:avLst/>
              <a:gdLst/>
              <a:ahLst/>
              <a:cxnLst/>
              <a:rect l="l" t="t" r="r" b="b"/>
              <a:pathLst>
                <a:path w="238125" h="152400" extrusionOk="0">
                  <a:moveTo>
                    <a:pt x="78962" y="0"/>
                  </a:moveTo>
                  <a:cubicBezTo>
                    <a:pt x="80486" y="191"/>
                    <a:pt x="82010" y="381"/>
                    <a:pt x="83725" y="572"/>
                  </a:cubicBezTo>
                  <a:lnTo>
                    <a:pt x="243745" y="101537"/>
                  </a:lnTo>
                  <a:lnTo>
                    <a:pt x="243173" y="104204"/>
                  </a:lnTo>
                  <a:lnTo>
                    <a:pt x="239459" y="120968"/>
                  </a:lnTo>
                  <a:lnTo>
                    <a:pt x="35719" y="158782"/>
                  </a:lnTo>
                  <a:lnTo>
                    <a:pt x="0" y="81915"/>
                  </a:lnTo>
                  <a:lnTo>
                    <a:pt x="7896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9" name="Google Shape;549;p11"/>
            <p:cNvSpPr/>
            <p:nvPr/>
          </p:nvSpPr>
          <p:spPr>
            <a:xfrm>
              <a:off x="5155832" y="4817046"/>
              <a:ext cx="104775" cy="161925"/>
            </a:xfrm>
            <a:custGeom>
              <a:avLst/>
              <a:gdLst/>
              <a:ahLst/>
              <a:cxnLst/>
              <a:rect l="l" t="t" r="r" b="b"/>
              <a:pathLst>
                <a:path w="104775" h="161925" extrusionOk="0">
                  <a:moveTo>
                    <a:pt x="105492" y="26575"/>
                  </a:moveTo>
                  <a:cubicBezTo>
                    <a:pt x="104825" y="27051"/>
                    <a:pt x="104253" y="27813"/>
                    <a:pt x="103872" y="29051"/>
                  </a:cubicBezTo>
                  <a:cubicBezTo>
                    <a:pt x="101586" y="36195"/>
                    <a:pt x="97300" y="51245"/>
                    <a:pt x="90156" y="57912"/>
                  </a:cubicBezTo>
                  <a:cubicBezTo>
                    <a:pt x="83108" y="64484"/>
                    <a:pt x="77964" y="71247"/>
                    <a:pt x="78536" y="80391"/>
                  </a:cubicBezTo>
                  <a:cubicBezTo>
                    <a:pt x="79202" y="89440"/>
                    <a:pt x="87870" y="111538"/>
                    <a:pt x="91299" y="115824"/>
                  </a:cubicBezTo>
                  <a:cubicBezTo>
                    <a:pt x="94823" y="120110"/>
                    <a:pt x="100729" y="124968"/>
                    <a:pt x="103205" y="127445"/>
                  </a:cubicBezTo>
                  <a:cubicBezTo>
                    <a:pt x="105682" y="129921"/>
                    <a:pt x="115493" y="138684"/>
                    <a:pt x="114159" y="139351"/>
                  </a:cubicBezTo>
                  <a:cubicBezTo>
                    <a:pt x="112826" y="140018"/>
                    <a:pt x="111397" y="140018"/>
                    <a:pt x="111397" y="140018"/>
                  </a:cubicBezTo>
                  <a:cubicBezTo>
                    <a:pt x="111397" y="140018"/>
                    <a:pt x="113016" y="143637"/>
                    <a:pt x="109016" y="143161"/>
                  </a:cubicBezTo>
                  <a:cubicBezTo>
                    <a:pt x="105015" y="142685"/>
                    <a:pt x="77774" y="143732"/>
                    <a:pt x="77297" y="141161"/>
                  </a:cubicBezTo>
                  <a:cubicBezTo>
                    <a:pt x="76821" y="138684"/>
                    <a:pt x="76821" y="134207"/>
                    <a:pt x="76821" y="134207"/>
                  </a:cubicBezTo>
                  <a:cubicBezTo>
                    <a:pt x="76821" y="134207"/>
                    <a:pt x="69392" y="136874"/>
                    <a:pt x="68820" y="132683"/>
                  </a:cubicBezTo>
                  <a:cubicBezTo>
                    <a:pt x="68344" y="128588"/>
                    <a:pt x="69296" y="119063"/>
                    <a:pt x="67868" y="112109"/>
                  </a:cubicBezTo>
                  <a:cubicBezTo>
                    <a:pt x="66344" y="105156"/>
                    <a:pt x="60819" y="88392"/>
                    <a:pt x="57771" y="84296"/>
                  </a:cubicBezTo>
                  <a:cubicBezTo>
                    <a:pt x="54818" y="80105"/>
                    <a:pt x="48342" y="71247"/>
                    <a:pt x="47198" y="67913"/>
                  </a:cubicBezTo>
                  <a:cubicBezTo>
                    <a:pt x="46055" y="64675"/>
                    <a:pt x="47389" y="59817"/>
                    <a:pt x="47389" y="59817"/>
                  </a:cubicBezTo>
                  <a:cubicBezTo>
                    <a:pt x="47389" y="59817"/>
                    <a:pt x="34816" y="64294"/>
                    <a:pt x="33197" y="71056"/>
                  </a:cubicBezTo>
                  <a:cubicBezTo>
                    <a:pt x="31482" y="77819"/>
                    <a:pt x="28720" y="110300"/>
                    <a:pt x="30244" y="115443"/>
                  </a:cubicBezTo>
                  <a:cubicBezTo>
                    <a:pt x="31673" y="120587"/>
                    <a:pt x="36721" y="138494"/>
                    <a:pt x="40531" y="141256"/>
                  </a:cubicBezTo>
                  <a:cubicBezTo>
                    <a:pt x="44341" y="144018"/>
                    <a:pt x="54628" y="156305"/>
                    <a:pt x="53580" y="158305"/>
                  </a:cubicBezTo>
                  <a:cubicBezTo>
                    <a:pt x="52628" y="160306"/>
                    <a:pt x="49961" y="159258"/>
                    <a:pt x="49961" y="159258"/>
                  </a:cubicBezTo>
                  <a:cubicBezTo>
                    <a:pt x="49961" y="159258"/>
                    <a:pt x="50627" y="162877"/>
                    <a:pt x="47770" y="162592"/>
                  </a:cubicBezTo>
                  <a:cubicBezTo>
                    <a:pt x="44912" y="162211"/>
                    <a:pt x="12623" y="160592"/>
                    <a:pt x="11385" y="155353"/>
                  </a:cubicBezTo>
                  <a:cubicBezTo>
                    <a:pt x="10051" y="150019"/>
                    <a:pt x="10908" y="144875"/>
                    <a:pt x="10908" y="144875"/>
                  </a:cubicBezTo>
                  <a:cubicBezTo>
                    <a:pt x="10908" y="144875"/>
                    <a:pt x="812" y="147638"/>
                    <a:pt x="621" y="145923"/>
                  </a:cubicBezTo>
                  <a:cubicBezTo>
                    <a:pt x="431" y="144018"/>
                    <a:pt x="2621" y="137636"/>
                    <a:pt x="4908" y="135160"/>
                  </a:cubicBezTo>
                  <a:cubicBezTo>
                    <a:pt x="7193" y="132683"/>
                    <a:pt x="9098" y="119444"/>
                    <a:pt x="7860" y="111443"/>
                  </a:cubicBezTo>
                  <a:cubicBezTo>
                    <a:pt x="6717" y="103537"/>
                    <a:pt x="6336" y="90106"/>
                    <a:pt x="4908" y="84963"/>
                  </a:cubicBezTo>
                  <a:cubicBezTo>
                    <a:pt x="3384" y="79820"/>
                    <a:pt x="1097" y="67437"/>
                    <a:pt x="240" y="64865"/>
                  </a:cubicBezTo>
                  <a:cubicBezTo>
                    <a:pt x="-617" y="62389"/>
                    <a:pt x="1002" y="55626"/>
                    <a:pt x="2241" y="50482"/>
                  </a:cubicBezTo>
                  <a:cubicBezTo>
                    <a:pt x="3384" y="45339"/>
                    <a:pt x="8241" y="33814"/>
                    <a:pt x="8336" y="30099"/>
                  </a:cubicBezTo>
                  <a:cubicBezTo>
                    <a:pt x="8527" y="26384"/>
                    <a:pt x="9289" y="6858"/>
                    <a:pt x="8718" y="1524"/>
                  </a:cubicBezTo>
                  <a:cubicBezTo>
                    <a:pt x="8622" y="1143"/>
                    <a:pt x="8527" y="476"/>
                    <a:pt x="8432" y="0"/>
                  </a:cubicBezTo>
                  <a:lnTo>
                    <a:pt x="105015" y="25146"/>
                  </a:lnTo>
                  <a:lnTo>
                    <a:pt x="105492" y="26575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0" name="Google Shape;550;p11"/>
            <p:cNvSpPr/>
            <p:nvPr/>
          </p:nvSpPr>
          <p:spPr>
            <a:xfrm>
              <a:off x="5161406" y="4748180"/>
              <a:ext cx="95250" cy="85725"/>
            </a:xfrm>
            <a:custGeom>
              <a:avLst/>
              <a:gdLst/>
              <a:ahLst/>
              <a:cxnLst/>
              <a:rect l="l" t="t" r="r" b="b"/>
              <a:pathLst>
                <a:path w="95250" h="85725" extrusionOk="0">
                  <a:moveTo>
                    <a:pt x="99251" y="94012"/>
                  </a:moveTo>
                  <a:lnTo>
                    <a:pt x="2667" y="68866"/>
                  </a:lnTo>
                  <a:cubicBezTo>
                    <a:pt x="2191" y="66294"/>
                    <a:pt x="1143" y="62198"/>
                    <a:pt x="0" y="57912"/>
                  </a:cubicBezTo>
                  <a:lnTo>
                    <a:pt x="55436" y="0"/>
                  </a:lnTo>
                  <a:lnTo>
                    <a:pt x="99251" y="94012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1" name="Google Shape;551;p11"/>
            <p:cNvSpPr/>
            <p:nvPr/>
          </p:nvSpPr>
          <p:spPr>
            <a:xfrm>
              <a:off x="5131000" y="4657090"/>
              <a:ext cx="161925" cy="257175"/>
            </a:xfrm>
            <a:custGeom>
              <a:avLst/>
              <a:gdLst/>
              <a:ahLst/>
              <a:cxnLst/>
              <a:rect l="l" t="t" r="r" b="b"/>
              <a:pathLst>
                <a:path w="161925" h="257175" extrusionOk="0">
                  <a:moveTo>
                    <a:pt x="783" y="194531"/>
                  </a:moveTo>
                  <a:cubicBezTo>
                    <a:pt x="783" y="194531"/>
                    <a:pt x="-360" y="188150"/>
                    <a:pt x="116" y="183006"/>
                  </a:cubicBezTo>
                  <a:cubicBezTo>
                    <a:pt x="592" y="177863"/>
                    <a:pt x="1450" y="174053"/>
                    <a:pt x="3926" y="167957"/>
                  </a:cubicBezTo>
                  <a:cubicBezTo>
                    <a:pt x="6403" y="161861"/>
                    <a:pt x="7069" y="161003"/>
                    <a:pt x="9165" y="155479"/>
                  </a:cubicBezTo>
                  <a:cubicBezTo>
                    <a:pt x="11355" y="149954"/>
                    <a:pt x="15642" y="144430"/>
                    <a:pt x="15451" y="138620"/>
                  </a:cubicBezTo>
                  <a:cubicBezTo>
                    <a:pt x="15261" y="132809"/>
                    <a:pt x="15642" y="125570"/>
                    <a:pt x="15832" y="114617"/>
                  </a:cubicBezTo>
                  <a:cubicBezTo>
                    <a:pt x="16023" y="103663"/>
                    <a:pt x="18690" y="87280"/>
                    <a:pt x="19166" y="78231"/>
                  </a:cubicBezTo>
                  <a:cubicBezTo>
                    <a:pt x="19642" y="69182"/>
                    <a:pt x="22595" y="53276"/>
                    <a:pt x="24405" y="48323"/>
                  </a:cubicBezTo>
                  <a:cubicBezTo>
                    <a:pt x="26214" y="43370"/>
                    <a:pt x="32977" y="32797"/>
                    <a:pt x="32977" y="32797"/>
                  </a:cubicBezTo>
                  <a:cubicBezTo>
                    <a:pt x="32977" y="32797"/>
                    <a:pt x="37454" y="19938"/>
                    <a:pt x="44884" y="15652"/>
                  </a:cubicBezTo>
                  <a:cubicBezTo>
                    <a:pt x="52313" y="11366"/>
                    <a:pt x="56980" y="7556"/>
                    <a:pt x="67744" y="5270"/>
                  </a:cubicBezTo>
                  <a:cubicBezTo>
                    <a:pt x="78507" y="2984"/>
                    <a:pt x="88603" y="-731"/>
                    <a:pt x="100986" y="126"/>
                  </a:cubicBezTo>
                  <a:cubicBezTo>
                    <a:pt x="113368" y="983"/>
                    <a:pt x="133276" y="5079"/>
                    <a:pt x="147658" y="6889"/>
                  </a:cubicBezTo>
                  <a:cubicBezTo>
                    <a:pt x="154707" y="7746"/>
                    <a:pt x="159469" y="8508"/>
                    <a:pt x="164898" y="9270"/>
                  </a:cubicBezTo>
                  <a:lnTo>
                    <a:pt x="85936" y="91376"/>
                  </a:lnTo>
                  <a:lnTo>
                    <a:pt x="30405" y="149288"/>
                  </a:lnTo>
                  <a:cubicBezTo>
                    <a:pt x="28501" y="142049"/>
                    <a:pt x="26405" y="133952"/>
                    <a:pt x="26214" y="131000"/>
                  </a:cubicBezTo>
                  <a:cubicBezTo>
                    <a:pt x="25929" y="125856"/>
                    <a:pt x="23452" y="99186"/>
                    <a:pt x="23452" y="99186"/>
                  </a:cubicBezTo>
                  <a:cubicBezTo>
                    <a:pt x="23452" y="99186"/>
                    <a:pt x="22881" y="115569"/>
                    <a:pt x="22595" y="122427"/>
                  </a:cubicBezTo>
                  <a:cubicBezTo>
                    <a:pt x="22309" y="129095"/>
                    <a:pt x="20976" y="155765"/>
                    <a:pt x="21071" y="157098"/>
                  </a:cubicBezTo>
                  <a:cubicBezTo>
                    <a:pt x="21262" y="158432"/>
                    <a:pt x="21262" y="161194"/>
                    <a:pt x="23738" y="169004"/>
                  </a:cubicBezTo>
                  <a:cubicBezTo>
                    <a:pt x="26214" y="176815"/>
                    <a:pt x="29739" y="189864"/>
                    <a:pt x="28596" y="194817"/>
                  </a:cubicBezTo>
                  <a:cubicBezTo>
                    <a:pt x="27453" y="199770"/>
                    <a:pt x="26786" y="201104"/>
                    <a:pt x="24595" y="208247"/>
                  </a:cubicBezTo>
                  <a:cubicBezTo>
                    <a:pt x="22500" y="215391"/>
                    <a:pt x="17452" y="231869"/>
                    <a:pt x="17166" y="235679"/>
                  </a:cubicBezTo>
                  <a:cubicBezTo>
                    <a:pt x="16785" y="239489"/>
                    <a:pt x="16499" y="244157"/>
                    <a:pt x="14213" y="247300"/>
                  </a:cubicBezTo>
                  <a:cubicBezTo>
                    <a:pt x="11832" y="250443"/>
                    <a:pt x="11832" y="258349"/>
                    <a:pt x="13642" y="261683"/>
                  </a:cubicBezTo>
                  <a:cubicBezTo>
                    <a:pt x="15451" y="265016"/>
                    <a:pt x="12498" y="263492"/>
                    <a:pt x="10213" y="259492"/>
                  </a:cubicBezTo>
                  <a:cubicBezTo>
                    <a:pt x="7927" y="255587"/>
                    <a:pt x="4402" y="248062"/>
                    <a:pt x="4212" y="243299"/>
                  </a:cubicBezTo>
                  <a:cubicBezTo>
                    <a:pt x="4117" y="238537"/>
                    <a:pt x="4212" y="235203"/>
                    <a:pt x="4212" y="235203"/>
                  </a:cubicBezTo>
                  <a:lnTo>
                    <a:pt x="3259" y="241680"/>
                  </a:lnTo>
                  <a:cubicBezTo>
                    <a:pt x="3259" y="241680"/>
                    <a:pt x="2021" y="233774"/>
                    <a:pt x="2021" y="228917"/>
                  </a:cubicBezTo>
                  <a:cubicBezTo>
                    <a:pt x="2021" y="224154"/>
                    <a:pt x="1069" y="195960"/>
                    <a:pt x="2497" y="190531"/>
                  </a:cubicBezTo>
                  <a:cubicBezTo>
                    <a:pt x="4117" y="184816"/>
                    <a:pt x="783" y="194531"/>
                    <a:pt x="783" y="194531"/>
                  </a:cubicBezTo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2" name="Google Shape;552;p11"/>
            <p:cNvSpPr/>
            <p:nvPr/>
          </p:nvSpPr>
          <p:spPr>
            <a:xfrm>
              <a:off x="5260657" y="4842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2403" y="8403"/>
                  </a:moveTo>
                  <a:cubicBezTo>
                    <a:pt x="24000" y="9600"/>
                    <a:pt x="15597" y="12006"/>
                    <a:pt x="8403" y="18003"/>
                  </a:cubicBezTo>
                  <a:lnTo>
                    <a:pt x="0" y="0"/>
                  </a:lnTo>
                  <a:lnTo>
                    <a:pt x="32403" y="8403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3" name="Google Shape;553;p11"/>
            <p:cNvSpPr/>
            <p:nvPr/>
          </p:nvSpPr>
          <p:spPr>
            <a:xfrm>
              <a:off x="5439536" y="4868195"/>
              <a:ext cx="57150" cy="114300"/>
            </a:xfrm>
            <a:custGeom>
              <a:avLst/>
              <a:gdLst/>
              <a:ahLst/>
              <a:cxnLst/>
              <a:rect l="l" t="t" r="r" b="b"/>
              <a:pathLst>
                <a:path w="57150" h="114300" extrusionOk="0">
                  <a:moveTo>
                    <a:pt x="56864" y="15907"/>
                  </a:moveTo>
                  <a:cubicBezTo>
                    <a:pt x="57055" y="15431"/>
                    <a:pt x="57436" y="14954"/>
                    <a:pt x="57721" y="14478"/>
                  </a:cubicBezTo>
                  <a:lnTo>
                    <a:pt x="0" y="0"/>
                  </a:lnTo>
                  <a:cubicBezTo>
                    <a:pt x="2191" y="4667"/>
                    <a:pt x="2857" y="9906"/>
                    <a:pt x="2953" y="13145"/>
                  </a:cubicBezTo>
                  <a:cubicBezTo>
                    <a:pt x="3143" y="19812"/>
                    <a:pt x="4953" y="38005"/>
                    <a:pt x="5620" y="45434"/>
                  </a:cubicBezTo>
                  <a:cubicBezTo>
                    <a:pt x="6287" y="52864"/>
                    <a:pt x="7906" y="57055"/>
                    <a:pt x="8096" y="62960"/>
                  </a:cubicBezTo>
                  <a:cubicBezTo>
                    <a:pt x="8287" y="68961"/>
                    <a:pt x="7144" y="77724"/>
                    <a:pt x="6287" y="81629"/>
                  </a:cubicBezTo>
                  <a:cubicBezTo>
                    <a:pt x="5429" y="85534"/>
                    <a:pt x="4763" y="90202"/>
                    <a:pt x="4953" y="93917"/>
                  </a:cubicBezTo>
                  <a:cubicBezTo>
                    <a:pt x="5144" y="97536"/>
                    <a:pt x="6096" y="98489"/>
                    <a:pt x="2667" y="102584"/>
                  </a:cubicBezTo>
                  <a:cubicBezTo>
                    <a:pt x="-857" y="106490"/>
                    <a:pt x="667" y="110871"/>
                    <a:pt x="476" y="112014"/>
                  </a:cubicBezTo>
                  <a:cubicBezTo>
                    <a:pt x="381" y="113157"/>
                    <a:pt x="8382" y="110966"/>
                    <a:pt x="8287" y="112109"/>
                  </a:cubicBezTo>
                  <a:cubicBezTo>
                    <a:pt x="8096" y="113252"/>
                    <a:pt x="10096" y="117920"/>
                    <a:pt x="12097" y="120396"/>
                  </a:cubicBezTo>
                  <a:cubicBezTo>
                    <a:pt x="14097" y="122873"/>
                    <a:pt x="32671" y="122111"/>
                    <a:pt x="37052" y="122206"/>
                  </a:cubicBezTo>
                  <a:cubicBezTo>
                    <a:pt x="41529" y="122396"/>
                    <a:pt x="37910" y="118586"/>
                    <a:pt x="40005" y="118967"/>
                  </a:cubicBezTo>
                  <a:cubicBezTo>
                    <a:pt x="42100" y="119253"/>
                    <a:pt x="42291" y="117539"/>
                    <a:pt x="42672" y="116586"/>
                  </a:cubicBezTo>
                  <a:cubicBezTo>
                    <a:pt x="43053" y="115729"/>
                    <a:pt x="38386" y="108966"/>
                    <a:pt x="38386" y="108966"/>
                  </a:cubicBezTo>
                  <a:cubicBezTo>
                    <a:pt x="38386" y="108966"/>
                    <a:pt x="48673" y="109823"/>
                    <a:pt x="55054" y="109347"/>
                  </a:cubicBezTo>
                  <a:cubicBezTo>
                    <a:pt x="61531" y="108871"/>
                    <a:pt x="60007" y="106871"/>
                    <a:pt x="60865" y="106394"/>
                  </a:cubicBezTo>
                  <a:cubicBezTo>
                    <a:pt x="61627" y="105918"/>
                    <a:pt x="61531" y="104680"/>
                    <a:pt x="60579" y="102013"/>
                  </a:cubicBezTo>
                  <a:cubicBezTo>
                    <a:pt x="59531" y="99346"/>
                    <a:pt x="54959" y="92964"/>
                    <a:pt x="51340" y="89440"/>
                  </a:cubicBezTo>
                  <a:cubicBezTo>
                    <a:pt x="47720" y="85916"/>
                    <a:pt x="46672" y="83153"/>
                    <a:pt x="46196" y="80010"/>
                  </a:cubicBezTo>
                  <a:cubicBezTo>
                    <a:pt x="45720" y="76867"/>
                    <a:pt x="44101" y="57626"/>
                    <a:pt x="43910" y="54674"/>
                  </a:cubicBezTo>
                  <a:cubicBezTo>
                    <a:pt x="43815" y="51721"/>
                    <a:pt x="48292" y="46768"/>
                    <a:pt x="50197" y="42291"/>
                  </a:cubicBezTo>
                  <a:cubicBezTo>
                    <a:pt x="52197" y="37814"/>
                    <a:pt x="52197" y="33242"/>
                    <a:pt x="52673" y="29908"/>
                  </a:cubicBezTo>
                  <a:cubicBezTo>
                    <a:pt x="53054" y="26670"/>
                    <a:pt x="55245" y="20765"/>
                    <a:pt x="56864" y="15907"/>
                  </a:cubicBezTo>
                  <a:moveTo>
                    <a:pt x="29051" y="78200"/>
                  </a:moveTo>
                  <a:cubicBezTo>
                    <a:pt x="29432" y="82963"/>
                    <a:pt x="28861" y="93250"/>
                    <a:pt x="28385" y="94107"/>
                  </a:cubicBezTo>
                  <a:cubicBezTo>
                    <a:pt x="27908" y="94964"/>
                    <a:pt x="26384" y="98203"/>
                    <a:pt x="25718" y="97727"/>
                  </a:cubicBezTo>
                  <a:cubicBezTo>
                    <a:pt x="25051" y="97250"/>
                    <a:pt x="22955" y="91250"/>
                    <a:pt x="23050" y="88106"/>
                  </a:cubicBezTo>
                  <a:cubicBezTo>
                    <a:pt x="23241" y="84963"/>
                    <a:pt x="26384" y="66199"/>
                    <a:pt x="26384" y="66199"/>
                  </a:cubicBezTo>
                  <a:cubicBezTo>
                    <a:pt x="26194" y="68199"/>
                    <a:pt x="28670" y="73343"/>
                    <a:pt x="29051" y="78200"/>
                  </a:cubicBezTo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4" name="Google Shape;554;p11"/>
            <p:cNvSpPr/>
            <p:nvPr/>
          </p:nvSpPr>
          <p:spPr>
            <a:xfrm>
              <a:off x="5438869" y="4791328"/>
              <a:ext cx="142875" cy="85725"/>
            </a:xfrm>
            <a:custGeom>
              <a:avLst/>
              <a:gdLst/>
              <a:ahLst/>
              <a:cxnLst/>
              <a:rect l="l" t="t" r="r" b="b"/>
              <a:pathLst>
                <a:path w="142875" h="85725" extrusionOk="0">
                  <a:moveTo>
                    <a:pt x="148780" y="0"/>
                  </a:moveTo>
                  <a:cubicBezTo>
                    <a:pt x="147733" y="857"/>
                    <a:pt x="146876" y="1715"/>
                    <a:pt x="146304" y="2572"/>
                  </a:cubicBezTo>
                  <a:cubicBezTo>
                    <a:pt x="144304" y="5334"/>
                    <a:pt x="139637" y="7239"/>
                    <a:pt x="137827" y="9811"/>
                  </a:cubicBezTo>
                  <a:cubicBezTo>
                    <a:pt x="136017" y="12478"/>
                    <a:pt x="132207" y="17621"/>
                    <a:pt x="131064" y="19622"/>
                  </a:cubicBezTo>
                  <a:cubicBezTo>
                    <a:pt x="129921" y="21622"/>
                    <a:pt x="127730" y="21908"/>
                    <a:pt x="125349" y="26575"/>
                  </a:cubicBezTo>
                  <a:cubicBezTo>
                    <a:pt x="122872" y="31147"/>
                    <a:pt x="121825" y="33338"/>
                    <a:pt x="119920" y="36862"/>
                  </a:cubicBezTo>
                  <a:cubicBezTo>
                    <a:pt x="117920" y="40291"/>
                    <a:pt x="111157" y="47625"/>
                    <a:pt x="108776" y="51054"/>
                  </a:cubicBezTo>
                  <a:cubicBezTo>
                    <a:pt x="106489" y="54483"/>
                    <a:pt x="102489" y="59341"/>
                    <a:pt x="99536" y="61436"/>
                  </a:cubicBezTo>
                  <a:cubicBezTo>
                    <a:pt x="96584" y="63627"/>
                    <a:pt x="92393" y="65532"/>
                    <a:pt x="90773" y="67437"/>
                  </a:cubicBezTo>
                  <a:cubicBezTo>
                    <a:pt x="89154" y="69247"/>
                    <a:pt x="85439" y="74867"/>
                    <a:pt x="80296" y="78391"/>
                  </a:cubicBezTo>
                  <a:cubicBezTo>
                    <a:pt x="75152" y="81820"/>
                    <a:pt x="69056" y="83630"/>
                    <a:pt x="66866" y="84487"/>
                  </a:cubicBezTo>
                  <a:cubicBezTo>
                    <a:pt x="64961" y="85249"/>
                    <a:pt x="60579" y="87535"/>
                    <a:pt x="58388" y="91345"/>
                  </a:cubicBezTo>
                  <a:lnTo>
                    <a:pt x="667" y="76867"/>
                  </a:lnTo>
                  <a:cubicBezTo>
                    <a:pt x="476" y="76486"/>
                    <a:pt x="191" y="76105"/>
                    <a:pt x="0" y="75629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5" name="Google Shape;555;p11"/>
            <p:cNvSpPr/>
            <p:nvPr/>
          </p:nvSpPr>
          <p:spPr>
            <a:xfrm>
              <a:off x="5300661" y="4663122"/>
              <a:ext cx="180975" cy="9525"/>
            </a:xfrm>
            <a:custGeom>
              <a:avLst/>
              <a:gdLst/>
              <a:ahLst/>
              <a:cxnLst/>
              <a:rect l="l" t="t" r="r" b="b"/>
              <a:pathLst>
                <a:path w="180975" h="9525" extrusionOk="0">
                  <a:moveTo>
                    <a:pt x="0" y="3620"/>
                  </a:moveTo>
                  <a:cubicBezTo>
                    <a:pt x="4667" y="4096"/>
                    <a:pt x="10097" y="4572"/>
                    <a:pt x="17907" y="5048"/>
                  </a:cubicBezTo>
                  <a:cubicBezTo>
                    <a:pt x="38576" y="6191"/>
                    <a:pt x="75629" y="8858"/>
                    <a:pt x="87249" y="9049"/>
                  </a:cubicBezTo>
                  <a:cubicBezTo>
                    <a:pt x="98774" y="9239"/>
                    <a:pt x="123349" y="10858"/>
                    <a:pt x="140875" y="8382"/>
                  </a:cubicBezTo>
                  <a:cubicBezTo>
                    <a:pt x="156305" y="6191"/>
                    <a:pt x="170974" y="2191"/>
                    <a:pt x="182975" y="0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6" name="Google Shape;556;p11"/>
            <p:cNvSpPr/>
            <p:nvPr/>
          </p:nvSpPr>
          <p:spPr>
            <a:xfrm>
              <a:off x="5587650" y="478269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120000" extrusionOk="0">
                  <a:moveTo>
                    <a:pt x="14859" y="756"/>
                  </a:moveTo>
                  <a:cubicBezTo>
                    <a:pt x="12859" y="-1650"/>
                    <a:pt x="11144" y="756"/>
                    <a:pt x="9049" y="22350"/>
                  </a:cubicBezTo>
                  <a:cubicBezTo>
                    <a:pt x="5905" y="54753"/>
                    <a:pt x="2477" y="82356"/>
                    <a:pt x="0" y="108750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7" name="Google Shape;557;p11"/>
            <p:cNvSpPr/>
            <p:nvPr/>
          </p:nvSpPr>
          <p:spPr>
            <a:xfrm>
              <a:off x="5483732" y="4659590"/>
              <a:ext cx="85725" cy="9525"/>
            </a:xfrm>
            <a:custGeom>
              <a:avLst/>
              <a:gdLst/>
              <a:ahLst/>
              <a:cxnLst/>
              <a:rect l="l" t="t" r="r" b="b"/>
              <a:pathLst>
                <a:path w="85725" h="9525" extrusionOk="0">
                  <a:moveTo>
                    <a:pt x="0" y="3436"/>
                  </a:moveTo>
                  <a:cubicBezTo>
                    <a:pt x="1619" y="3150"/>
                    <a:pt x="3334" y="2769"/>
                    <a:pt x="4953" y="2579"/>
                  </a:cubicBezTo>
                  <a:cubicBezTo>
                    <a:pt x="17717" y="769"/>
                    <a:pt x="34957" y="-2184"/>
                    <a:pt x="50864" y="2579"/>
                  </a:cubicBezTo>
                  <a:cubicBezTo>
                    <a:pt x="65342" y="6960"/>
                    <a:pt x="76962" y="12294"/>
                    <a:pt x="86487" y="14009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8" name="Google Shape;558;p11"/>
            <p:cNvSpPr/>
            <p:nvPr/>
          </p:nvSpPr>
          <p:spPr>
            <a:xfrm>
              <a:off x="5570124" y="467359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cubicBezTo>
                    <a:pt x="10797" y="2406"/>
                    <a:pt x="24000" y="5997"/>
                    <a:pt x="34797" y="7206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59" name="Google Shape;559;p11"/>
            <p:cNvSpPr/>
            <p:nvPr/>
          </p:nvSpPr>
          <p:spPr>
            <a:xfrm>
              <a:off x="5572886" y="4659235"/>
              <a:ext cx="123825" cy="123825"/>
            </a:xfrm>
            <a:custGeom>
              <a:avLst/>
              <a:gdLst/>
              <a:ahLst/>
              <a:cxnLst/>
              <a:rect l="l" t="t" r="r" b="b"/>
              <a:pathLst>
                <a:path w="123825" h="123825" extrusionOk="0">
                  <a:moveTo>
                    <a:pt x="0" y="14935"/>
                  </a:moveTo>
                  <a:cubicBezTo>
                    <a:pt x="9906" y="16174"/>
                    <a:pt x="21050" y="15983"/>
                    <a:pt x="21050" y="15983"/>
                  </a:cubicBezTo>
                  <a:cubicBezTo>
                    <a:pt x="21050" y="15983"/>
                    <a:pt x="20098" y="13221"/>
                    <a:pt x="20860" y="11506"/>
                  </a:cubicBezTo>
                  <a:cubicBezTo>
                    <a:pt x="21717" y="9887"/>
                    <a:pt x="28289" y="11697"/>
                    <a:pt x="31528" y="13602"/>
                  </a:cubicBezTo>
                  <a:cubicBezTo>
                    <a:pt x="34671" y="15602"/>
                    <a:pt x="34671" y="15793"/>
                    <a:pt x="36766" y="14935"/>
                  </a:cubicBezTo>
                  <a:cubicBezTo>
                    <a:pt x="38957" y="14078"/>
                    <a:pt x="38100" y="14459"/>
                    <a:pt x="41434" y="12554"/>
                  </a:cubicBezTo>
                  <a:cubicBezTo>
                    <a:pt x="44768" y="10459"/>
                    <a:pt x="48863" y="9697"/>
                    <a:pt x="48863" y="9697"/>
                  </a:cubicBezTo>
                  <a:cubicBezTo>
                    <a:pt x="48863" y="9697"/>
                    <a:pt x="54007" y="2934"/>
                    <a:pt x="58483" y="934"/>
                  </a:cubicBezTo>
                  <a:cubicBezTo>
                    <a:pt x="62960" y="-1067"/>
                    <a:pt x="67913" y="267"/>
                    <a:pt x="64389" y="3791"/>
                  </a:cubicBezTo>
                  <a:cubicBezTo>
                    <a:pt x="60865" y="7220"/>
                    <a:pt x="60388" y="10554"/>
                    <a:pt x="60388" y="10554"/>
                  </a:cubicBezTo>
                  <a:cubicBezTo>
                    <a:pt x="60388" y="10554"/>
                    <a:pt x="64675" y="7411"/>
                    <a:pt x="69818" y="10268"/>
                  </a:cubicBezTo>
                  <a:cubicBezTo>
                    <a:pt x="69818" y="10268"/>
                    <a:pt x="73152" y="4458"/>
                    <a:pt x="76010" y="3982"/>
                  </a:cubicBezTo>
                  <a:cubicBezTo>
                    <a:pt x="78772" y="3505"/>
                    <a:pt x="78962" y="4458"/>
                    <a:pt x="78296" y="7506"/>
                  </a:cubicBezTo>
                  <a:cubicBezTo>
                    <a:pt x="78296" y="7506"/>
                    <a:pt x="76676" y="9792"/>
                    <a:pt x="76676" y="11506"/>
                  </a:cubicBezTo>
                  <a:cubicBezTo>
                    <a:pt x="76676" y="13126"/>
                    <a:pt x="76200" y="16840"/>
                    <a:pt x="76200" y="16840"/>
                  </a:cubicBezTo>
                  <a:cubicBezTo>
                    <a:pt x="76200" y="16840"/>
                    <a:pt x="84106" y="27127"/>
                    <a:pt x="86773" y="29223"/>
                  </a:cubicBezTo>
                  <a:cubicBezTo>
                    <a:pt x="89440" y="31414"/>
                    <a:pt x="96393" y="38557"/>
                    <a:pt x="97060" y="41320"/>
                  </a:cubicBezTo>
                  <a:cubicBezTo>
                    <a:pt x="97727" y="44177"/>
                    <a:pt x="99536" y="50940"/>
                    <a:pt x="102013" y="54274"/>
                  </a:cubicBezTo>
                  <a:cubicBezTo>
                    <a:pt x="104489" y="57607"/>
                    <a:pt x="105823" y="59703"/>
                    <a:pt x="106775" y="60846"/>
                  </a:cubicBezTo>
                  <a:cubicBezTo>
                    <a:pt x="107728" y="61989"/>
                    <a:pt x="113443" y="68180"/>
                    <a:pt x="114014" y="69799"/>
                  </a:cubicBezTo>
                  <a:cubicBezTo>
                    <a:pt x="114681" y="71419"/>
                    <a:pt x="115824" y="76086"/>
                    <a:pt x="118205" y="77800"/>
                  </a:cubicBezTo>
                  <a:cubicBezTo>
                    <a:pt x="120491" y="79420"/>
                    <a:pt x="129445" y="87421"/>
                    <a:pt x="129921" y="91421"/>
                  </a:cubicBezTo>
                  <a:cubicBezTo>
                    <a:pt x="130397" y="95422"/>
                    <a:pt x="130873" y="102470"/>
                    <a:pt x="128111" y="106185"/>
                  </a:cubicBezTo>
                  <a:cubicBezTo>
                    <a:pt x="125349" y="109804"/>
                    <a:pt x="120301" y="109614"/>
                    <a:pt x="118205" y="111424"/>
                  </a:cubicBezTo>
                  <a:cubicBezTo>
                    <a:pt x="116110" y="113233"/>
                    <a:pt x="109728" y="117520"/>
                    <a:pt x="102965" y="117424"/>
                  </a:cubicBezTo>
                  <a:cubicBezTo>
                    <a:pt x="102965" y="117424"/>
                    <a:pt x="99822" y="116281"/>
                    <a:pt x="96012" y="114948"/>
                  </a:cubicBezTo>
                  <a:cubicBezTo>
                    <a:pt x="92202" y="113614"/>
                    <a:pt x="91821" y="112186"/>
                    <a:pt x="84772" y="112662"/>
                  </a:cubicBezTo>
                  <a:cubicBezTo>
                    <a:pt x="77629" y="113138"/>
                    <a:pt x="74962" y="116281"/>
                    <a:pt x="72676" y="117234"/>
                  </a:cubicBezTo>
                  <a:cubicBezTo>
                    <a:pt x="70295" y="118186"/>
                    <a:pt x="66580" y="119901"/>
                    <a:pt x="64579" y="120568"/>
                  </a:cubicBezTo>
                  <a:cubicBezTo>
                    <a:pt x="62579" y="121234"/>
                    <a:pt x="60770" y="124568"/>
                    <a:pt x="57531" y="124663"/>
                  </a:cubicBezTo>
                  <a:cubicBezTo>
                    <a:pt x="54197" y="124854"/>
                    <a:pt x="46577" y="122854"/>
                    <a:pt x="38671" y="123997"/>
                  </a:cubicBezTo>
                  <a:cubicBezTo>
                    <a:pt x="34480" y="124568"/>
                    <a:pt x="31909" y="123997"/>
                    <a:pt x="29718" y="123806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0" name="Google Shape;560;p11"/>
            <p:cNvSpPr/>
            <p:nvPr/>
          </p:nvSpPr>
          <p:spPr>
            <a:xfrm>
              <a:off x="5260657" y="4842001"/>
              <a:ext cx="171450" cy="19050"/>
            </a:xfrm>
            <a:custGeom>
              <a:avLst/>
              <a:gdLst/>
              <a:ahLst/>
              <a:cxnLst/>
              <a:rect l="l" t="t" r="r" b="b"/>
              <a:pathLst>
                <a:path w="171450" h="19050" extrusionOk="0">
                  <a:moveTo>
                    <a:pt x="178213" y="25051"/>
                  </a:moveTo>
                  <a:cubicBezTo>
                    <a:pt x="175927" y="20669"/>
                    <a:pt x="172117" y="17145"/>
                    <a:pt x="166021" y="16764"/>
                  </a:cubicBezTo>
                  <a:cubicBezTo>
                    <a:pt x="166021" y="16764"/>
                    <a:pt x="153257" y="15621"/>
                    <a:pt x="145828" y="16383"/>
                  </a:cubicBezTo>
                  <a:cubicBezTo>
                    <a:pt x="138398" y="17240"/>
                    <a:pt x="112395" y="21241"/>
                    <a:pt x="109061" y="21336"/>
                  </a:cubicBezTo>
                  <a:cubicBezTo>
                    <a:pt x="105728" y="21527"/>
                    <a:pt x="81820" y="24289"/>
                    <a:pt x="73342" y="23432"/>
                  </a:cubicBezTo>
                  <a:cubicBezTo>
                    <a:pt x="64961" y="22669"/>
                    <a:pt x="55626" y="19145"/>
                    <a:pt x="44196" y="16478"/>
                  </a:cubicBezTo>
                  <a:cubicBezTo>
                    <a:pt x="32766" y="13811"/>
                    <a:pt x="19717" y="8572"/>
                    <a:pt x="14192" y="5715"/>
                  </a:cubicBezTo>
                  <a:cubicBezTo>
                    <a:pt x="10478" y="3810"/>
                    <a:pt x="5715" y="381"/>
                    <a:pt x="2477" y="667"/>
                  </a:cubicBezTo>
                  <a:lnTo>
                    <a:pt x="0" y="0"/>
                  </a:ln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1" name="Google Shape;561;p11"/>
            <p:cNvSpPr/>
            <p:nvPr/>
          </p:nvSpPr>
          <p:spPr>
            <a:xfrm>
              <a:off x="5155832" y="4817046"/>
              <a:ext cx="104775" cy="161925"/>
            </a:xfrm>
            <a:custGeom>
              <a:avLst/>
              <a:gdLst/>
              <a:ahLst/>
              <a:cxnLst/>
              <a:rect l="l" t="t" r="r" b="b"/>
              <a:pathLst>
                <a:path w="104775" h="161925" extrusionOk="0">
                  <a:moveTo>
                    <a:pt x="105492" y="26575"/>
                  </a:moveTo>
                  <a:cubicBezTo>
                    <a:pt x="104825" y="27051"/>
                    <a:pt x="104253" y="27813"/>
                    <a:pt x="103872" y="29051"/>
                  </a:cubicBezTo>
                  <a:cubicBezTo>
                    <a:pt x="101586" y="36195"/>
                    <a:pt x="97300" y="51245"/>
                    <a:pt x="90156" y="57912"/>
                  </a:cubicBezTo>
                  <a:cubicBezTo>
                    <a:pt x="83108" y="64484"/>
                    <a:pt x="77964" y="71247"/>
                    <a:pt x="78536" y="80391"/>
                  </a:cubicBezTo>
                  <a:cubicBezTo>
                    <a:pt x="79202" y="89440"/>
                    <a:pt x="87870" y="111538"/>
                    <a:pt x="91299" y="115824"/>
                  </a:cubicBezTo>
                  <a:cubicBezTo>
                    <a:pt x="94823" y="120110"/>
                    <a:pt x="100729" y="124968"/>
                    <a:pt x="103205" y="127445"/>
                  </a:cubicBezTo>
                  <a:cubicBezTo>
                    <a:pt x="105682" y="129921"/>
                    <a:pt x="115493" y="138684"/>
                    <a:pt x="114159" y="139351"/>
                  </a:cubicBezTo>
                  <a:cubicBezTo>
                    <a:pt x="112826" y="140018"/>
                    <a:pt x="111397" y="140018"/>
                    <a:pt x="111397" y="140018"/>
                  </a:cubicBezTo>
                  <a:cubicBezTo>
                    <a:pt x="111397" y="140018"/>
                    <a:pt x="113016" y="143637"/>
                    <a:pt x="109016" y="143161"/>
                  </a:cubicBezTo>
                  <a:cubicBezTo>
                    <a:pt x="105015" y="142685"/>
                    <a:pt x="77774" y="143732"/>
                    <a:pt x="77297" y="141161"/>
                  </a:cubicBezTo>
                  <a:cubicBezTo>
                    <a:pt x="76821" y="138684"/>
                    <a:pt x="76821" y="134207"/>
                    <a:pt x="76821" y="134207"/>
                  </a:cubicBezTo>
                  <a:cubicBezTo>
                    <a:pt x="76821" y="134207"/>
                    <a:pt x="69392" y="136874"/>
                    <a:pt x="68820" y="132683"/>
                  </a:cubicBezTo>
                  <a:cubicBezTo>
                    <a:pt x="68344" y="128588"/>
                    <a:pt x="69296" y="119063"/>
                    <a:pt x="67868" y="112109"/>
                  </a:cubicBezTo>
                  <a:cubicBezTo>
                    <a:pt x="66344" y="105156"/>
                    <a:pt x="60819" y="88392"/>
                    <a:pt x="57771" y="84296"/>
                  </a:cubicBezTo>
                  <a:cubicBezTo>
                    <a:pt x="54818" y="80105"/>
                    <a:pt x="48342" y="71247"/>
                    <a:pt x="47198" y="67913"/>
                  </a:cubicBezTo>
                  <a:cubicBezTo>
                    <a:pt x="46055" y="64675"/>
                    <a:pt x="47389" y="59817"/>
                    <a:pt x="47389" y="59817"/>
                  </a:cubicBezTo>
                  <a:cubicBezTo>
                    <a:pt x="47389" y="59817"/>
                    <a:pt x="34816" y="64294"/>
                    <a:pt x="33197" y="71056"/>
                  </a:cubicBezTo>
                  <a:cubicBezTo>
                    <a:pt x="31482" y="77819"/>
                    <a:pt x="28720" y="110300"/>
                    <a:pt x="30244" y="115443"/>
                  </a:cubicBezTo>
                  <a:cubicBezTo>
                    <a:pt x="31673" y="120587"/>
                    <a:pt x="36721" y="138494"/>
                    <a:pt x="40531" y="141256"/>
                  </a:cubicBezTo>
                  <a:cubicBezTo>
                    <a:pt x="44341" y="144018"/>
                    <a:pt x="54628" y="156305"/>
                    <a:pt x="53580" y="158305"/>
                  </a:cubicBezTo>
                  <a:cubicBezTo>
                    <a:pt x="52628" y="160306"/>
                    <a:pt x="49961" y="159258"/>
                    <a:pt x="49961" y="159258"/>
                  </a:cubicBezTo>
                  <a:cubicBezTo>
                    <a:pt x="49961" y="159258"/>
                    <a:pt x="50627" y="162877"/>
                    <a:pt x="47770" y="162592"/>
                  </a:cubicBezTo>
                  <a:cubicBezTo>
                    <a:pt x="44912" y="162211"/>
                    <a:pt x="12623" y="160592"/>
                    <a:pt x="11385" y="155353"/>
                  </a:cubicBezTo>
                  <a:cubicBezTo>
                    <a:pt x="10051" y="150019"/>
                    <a:pt x="10908" y="144875"/>
                    <a:pt x="10908" y="144875"/>
                  </a:cubicBezTo>
                  <a:cubicBezTo>
                    <a:pt x="10908" y="144875"/>
                    <a:pt x="812" y="147638"/>
                    <a:pt x="621" y="145923"/>
                  </a:cubicBezTo>
                  <a:cubicBezTo>
                    <a:pt x="431" y="144018"/>
                    <a:pt x="2621" y="137636"/>
                    <a:pt x="4908" y="135160"/>
                  </a:cubicBezTo>
                  <a:cubicBezTo>
                    <a:pt x="7193" y="132683"/>
                    <a:pt x="9098" y="119444"/>
                    <a:pt x="7860" y="111443"/>
                  </a:cubicBezTo>
                  <a:cubicBezTo>
                    <a:pt x="6717" y="103537"/>
                    <a:pt x="6336" y="90106"/>
                    <a:pt x="4908" y="84963"/>
                  </a:cubicBezTo>
                  <a:cubicBezTo>
                    <a:pt x="3384" y="79820"/>
                    <a:pt x="1097" y="67437"/>
                    <a:pt x="240" y="64865"/>
                  </a:cubicBezTo>
                  <a:cubicBezTo>
                    <a:pt x="-617" y="62389"/>
                    <a:pt x="1002" y="55626"/>
                    <a:pt x="2241" y="50482"/>
                  </a:cubicBezTo>
                  <a:cubicBezTo>
                    <a:pt x="3384" y="45339"/>
                    <a:pt x="8241" y="33814"/>
                    <a:pt x="8336" y="30099"/>
                  </a:cubicBezTo>
                  <a:cubicBezTo>
                    <a:pt x="8527" y="26384"/>
                    <a:pt x="9289" y="6858"/>
                    <a:pt x="8718" y="1524"/>
                  </a:cubicBezTo>
                  <a:cubicBezTo>
                    <a:pt x="8622" y="1143"/>
                    <a:pt x="8527" y="476"/>
                    <a:pt x="8432" y="0"/>
                  </a:cubicBezTo>
                  <a:lnTo>
                    <a:pt x="105015" y="25146"/>
                  </a:lnTo>
                  <a:lnTo>
                    <a:pt x="105492" y="26575"/>
                  </a:lnTo>
                  <a:close/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2" name="Google Shape;562;p11"/>
            <p:cNvSpPr/>
            <p:nvPr/>
          </p:nvSpPr>
          <p:spPr>
            <a:xfrm>
              <a:off x="5161406" y="4806092"/>
              <a:ext cx="95250" cy="28575"/>
            </a:xfrm>
            <a:custGeom>
              <a:avLst/>
              <a:gdLst/>
              <a:ahLst/>
              <a:cxnLst/>
              <a:rect l="l" t="t" r="r" b="b"/>
              <a:pathLst>
                <a:path w="95250" h="28575" extrusionOk="0">
                  <a:moveTo>
                    <a:pt x="99251" y="36100"/>
                  </a:moveTo>
                  <a:lnTo>
                    <a:pt x="2667" y="10954"/>
                  </a:lnTo>
                  <a:cubicBezTo>
                    <a:pt x="2191" y="8382"/>
                    <a:pt x="1143" y="4286"/>
                    <a:pt x="0" y="0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3" name="Google Shape;563;p11"/>
            <p:cNvSpPr/>
            <p:nvPr/>
          </p:nvSpPr>
          <p:spPr>
            <a:xfrm>
              <a:off x="5131688" y="4779231"/>
              <a:ext cx="19050" cy="133350"/>
            </a:xfrm>
            <a:custGeom>
              <a:avLst/>
              <a:gdLst/>
              <a:ahLst/>
              <a:cxnLst/>
              <a:rect l="l" t="t" r="r" b="b"/>
              <a:pathLst>
                <a:path w="19050" h="133350" extrusionOk="0">
                  <a:moveTo>
                    <a:pt x="21908" y="0"/>
                  </a:moveTo>
                  <a:cubicBezTo>
                    <a:pt x="21622" y="6667"/>
                    <a:pt x="20288" y="33338"/>
                    <a:pt x="20384" y="34671"/>
                  </a:cubicBezTo>
                  <a:cubicBezTo>
                    <a:pt x="20574" y="36004"/>
                    <a:pt x="20574" y="38767"/>
                    <a:pt x="23051" y="46577"/>
                  </a:cubicBezTo>
                  <a:cubicBezTo>
                    <a:pt x="25527" y="54388"/>
                    <a:pt x="29051" y="67437"/>
                    <a:pt x="27908" y="72390"/>
                  </a:cubicBezTo>
                  <a:cubicBezTo>
                    <a:pt x="26765" y="77343"/>
                    <a:pt x="26098" y="78677"/>
                    <a:pt x="23908" y="85820"/>
                  </a:cubicBezTo>
                  <a:cubicBezTo>
                    <a:pt x="21812" y="92964"/>
                    <a:pt x="16764" y="109442"/>
                    <a:pt x="16478" y="113252"/>
                  </a:cubicBezTo>
                  <a:cubicBezTo>
                    <a:pt x="16097" y="117062"/>
                    <a:pt x="15812" y="121730"/>
                    <a:pt x="13526" y="124873"/>
                  </a:cubicBezTo>
                  <a:cubicBezTo>
                    <a:pt x="11144" y="128016"/>
                    <a:pt x="11144" y="135922"/>
                    <a:pt x="12954" y="139256"/>
                  </a:cubicBezTo>
                  <a:cubicBezTo>
                    <a:pt x="14764" y="142589"/>
                    <a:pt x="11811" y="141065"/>
                    <a:pt x="9525" y="137065"/>
                  </a:cubicBezTo>
                  <a:cubicBezTo>
                    <a:pt x="7239" y="133159"/>
                    <a:pt x="3715" y="125635"/>
                    <a:pt x="3524" y="120872"/>
                  </a:cubicBezTo>
                  <a:cubicBezTo>
                    <a:pt x="3429" y="116110"/>
                    <a:pt x="3524" y="112776"/>
                    <a:pt x="3524" y="112776"/>
                  </a:cubicBezTo>
                  <a:lnTo>
                    <a:pt x="2572" y="119253"/>
                  </a:lnTo>
                  <a:cubicBezTo>
                    <a:pt x="2572" y="119253"/>
                    <a:pt x="1334" y="111347"/>
                    <a:pt x="1334" y="106489"/>
                  </a:cubicBezTo>
                  <a:cubicBezTo>
                    <a:pt x="1334" y="101727"/>
                    <a:pt x="381" y="73533"/>
                    <a:pt x="1810" y="68104"/>
                  </a:cubicBezTo>
                  <a:cubicBezTo>
                    <a:pt x="3334" y="62579"/>
                    <a:pt x="0" y="72390"/>
                    <a:pt x="0" y="72390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4" name="Google Shape;564;p11"/>
            <p:cNvSpPr/>
            <p:nvPr/>
          </p:nvSpPr>
          <p:spPr>
            <a:xfrm>
              <a:off x="5157215" y="4787804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9525" extrusionOk="0">
                  <a:moveTo>
                    <a:pt x="52800" y="18288"/>
                  </a:moveTo>
                  <a:cubicBezTo>
                    <a:pt x="28800" y="11049"/>
                    <a:pt x="2406" y="2953"/>
                    <a:pt x="0" y="0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5131000" y="4657090"/>
              <a:ext cx="161925" cy="190500"/>
            </a:xfrm>
            <a:custGeom>
              <a:avLst/>
              <a:gdLst/>
              <a:ahLst/>
              <a:cxnLst/>
              <a:rect l="l" t="t" r="r" b="b"/>
              <a:pathLst>
                <a:path w="161925" h="190500" extrusionOk="0">
                  <a:moveTo>
                    <a:pt x="783" y="194531"/>
                  </a:moveTo>
                  <a:cubicBezTo>
                    <a:pt x="783" y="194531"/>
                    <a:pt x="-360" y="188150"/>
                    <a:pt x="116" y="183006"/>
                  </a:cubicBezTo>
                  <a:cubicBezTo>
                    <a:pt x="592" y="177863"/>
                    <a:pt x="1450" y="174053"/>
                    <a:pt x="3926" y="167957"/>
                  </a:cubicBezTo>
                  <a:cubicBezTo>
                    <a:pt x="6403" y="161861"/>
                    <a:pt x="7069" y="161003"/>
                    <a:pt x="9165" y="155479"/>
                  </a:cubicBezTo>
                  <a:cubicBezTo>
                    <a:pt x="11355" y="149954"/>
                    <a:pt x="15642" y="144430"/>
                    <a:pt x="15451" y="138620"/>
                  </a:cubicBezTo>
                  <a:cubicBezTo>
                    <a:pt x="15261" y="132809"/>
                    <a:pt x="15642" y="125570"/>
                    <a:pt x="15832" y="114617"/>
                  </a:cubicBezTo>
                  <a:cubicBezTo>
                    <a:pt x="16023" y="103663"/>
                    <a:pt x="18690" y="87280"/>
                    <a:pt x="19166" y="78231"/>
                  </a:cubicBezTo>
                  <a:cubicBezTo>
                    <a:pt x="19642" y="69182"/>
                    <a:pt x="22595" y="53276"/>
                    <a:pt x="24405" y="48323"/>
                  </a:cubicBezTo>
                  <a:cubicBezTo>
                    <a:pt x="26214" y="43370"/>
                    <a:pt x="32977" y="32797"/>
                    <a:pt x="32977" y="32797"/>
                  </a:cubicBezTo>
                  <a:cubicBezTo>
                    <a:pt x="32977" y="32797"/>
                    <a:pt x="37454" y="19938"/>
                    <a:pt x="44884" y="15652"/>
                  </a:cubicBezTo>
                  <a:cubicBezTo>
                    <a:pt x="52313" y="11366"/>
                    <a:pt x="56980" y="7556"/>
                    <a:pt x="67744" y="5270"/>
                  </a:cubicBezTo>
                  <a:cubicBezTo>
                    <a:pt x="78507" y="2984"/>
                    <a:pt x="88603" y="-731"/>
                    <a:pt x="100986" y="126"/>
                  </a:cubicBezTo>
                  <a:cubicBezTo>
                    <a:pt x="113368" y="983"/>
                    <a:pt x="133276" y="5079"/>
                    <a:pt x="147658" y="6889"/>
                  </a:cubicBezTo>
                  <a:cubicBezTo>
                    <a:pt x="154707" y="7746"/>
                    <a:pt x="164137" y="9175"/>
                    <a:pt x="169566" y="9842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5260657" y="484219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32403" y="8403"/>
                  </a:moveTo>
                  <a:cubicBezTo>
                    <a:pt x="24000" y="9600"/>
                    <a:pt x="15597" y="12006"/>
                    <a:pt x="8403" y="18003"/>
                  </a:cubicBezTo>
                  <a:lnTo>
                    <a:pt x="0" y="0"/>
                  </a:lnTo>
                  <a:lnTo>
                    <a:pt x="32403" y="8403"/>
                  </a:lnTo>
                  <a:close/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5439536" y="4868195"/>
              <a:ext cx="57150" cy="114300"/>
            </a:xfrm>
            <a:custGeom>
              <a:avLst/>
              <a:gdLst/>
              <a:ahLst/>
              <a:cxnLst/>
              <a:rect l="l" t="t" r="r" b="b"/>
              <a:pathLst>
                <a:path w="57150" h="114300" extrusionOk="0">
                  <a:moveTo>
                    <a:pt x="56864" y="15907"/>
                  </a:moveTo>
                  <a:cubicBezTo>
                    <a:pt x="57055" y="15431"/>
                    <a:pt x="57436" y="14954"/>
                    <a:pt x="57721" y="14478"/>
                  </a:cubicBezTo>
                  <a:lnTo>
                    <a:pt x="0" y="0"/>
                  </a:lnTo>
                  <a:cubicBezTo>
                    <a:pt x="2191" y="4667"/>
                    <a:pt x="2857" y="9906"/>
                    <a:pt x="2953" y="13145"/>
                  </a:cubicBezTo>
                  <a:cubicBezTo>
                    <a:pt x="3143" y="19812"/>
                    <a:pt x="4953" y="38005"/>
                    <a:pt x="5620" y="45434"/>
                  </a:cubicBezTo>
                  <a:cubicBezTo>
                    <a:pt x="6287" y="52864"/>
                    <a:pt x="7906" y="57055"/>
                    <a:pt x="8096" y="62960"/>
                  </a:cubicBezTo>
                  <a:cubicBezTo>
                    <a:pt x="8287" y="68961"/>
                    <a:pt x="7144" y="77724"/>
                    <a:pt x="6287" y="81629"/>
                  </a:cubicBezTo>
                  <a:cubicBezTo>
                    <a:pt x="5429" y="85534"/>
                    <a:pt x="4763" y="90202"/>
                    <a:pt x="4953" y="93917"/>
                  </a:cubicBezTo>
                  <a:cubicBezTo>
                    <a:pt x="5144" y="97536"/>
                    <a:pt x="6096" y="98489"/>
                    <a:pt x="2667" y="102584"/>
                  </a:cubicBezTo>
                  <a:cubicBezTo>
                    <a:pt x="-857" y="106490"/>
                    <a:pt x="667" y="110871"/>
                    <a:pt x="476" y="112014"/>
                  </a:cubicBezTo>
                  <a:cubicBezTo>
                    <a:pt x="381" y="113157"/>
                    <a:pt x="8382" y="110966"/>
                    <a:pt x="8287" y="112109"/>
                  </a:cubicBezTo>
                  <a:cubicBezTo>
                    <a:pt x="8096" y="113252"/>
                    <a:pt x="10096" y="117920"/>
                    <a:pt x="12097" y="120396"/>
                  </a:cubicBezTo>
                  <a:cubicBezTo>
                    <a:pt x="14097" y="122873"/>
                    <a:pt x="32671" y="122111"/>
                    <a:pt x="37052" y="122206"/>
                  </a:cubicBezTo>
                  <a:cubicBezTo>
                    <a:pt x="41529" y="122396"/>
                    <a:pt x="37910" y="118586"/>
                    <a:pt x="40005" y="118967"/>
                  </a:cubicBezTo>
                  <a:cubicBezTo>
                    <a:pt x="42100" y="119253"/>
                    <a:pt x="42291" y="117539"/>
                    <a:pt x="42672" y="116586"/>
                  </a:cubicBezTo>
                  <a:cubicBezTo>
                    <a:pt x="43053" y="115729"/>
                    <a:pt x="38386" y="108966"/>
                    <a:pt x="38386" y="108966"/>
                  </a:cubicBezTo>
                  <a:cubicBezTo>
                    <a:pt x="38386" y="108966"/>
                    <a:pt x="48673" y="109823"/>
                    <a:pt x="55054" y="109347"/>
                  </a:cubicBezTo>
                  <a:cubicBezTo>
                    <a:pt x="61531" y="108871"/>
                    <a:pt x="60007" y="106871"/>
                    <a:pt x="60865" y="106394"/>
                  </a:cubicBezTo>
                  <a:cubicBezTo>
                    <a:pt x="61627" y="105918"/>
                    <a:pt x="61531" y="104680"/>
                    <a:pt x="60579" y="102013"/>
                  </a:cubicBezTo>
                  <a:cubicBezTo>
                    <a:pt x="59531" y="99346"/>
                    <a:pt x="54959" y="92964"/>
                    <a:pt x="51340" y="89440"/>
                  </a:cubicBezTo>
                  <a:cubicBezTo>
                    <a:pt x="47720" y="85916"/>
                    <a:pt x="46672" y="83153"/>
                    <a:pt x="46196" y="80010"/>
                  </a:cubicBezTo>
                  <a:cubicBezTo>
                    <a:pt x="45720" y="76867"/>
                    <a:pt x="44101" y="57626"/>
                    <a:pt x="43910" y="54674"/>
                  </a:cubicBezTo>
                  <a:cubicBezTo>
                    <a:pt x="43815" y="51721"/>
                    <a:pt x="48292" y="46768"/>
                    <a:pt x="50197" y="42291"/>
                  </a:cubicBezTo>
                  <a:cubicBezTo>
                    <a:pt x="52197" y="37814"/>
                    <a:pt x="52197" y="33242"/>
                    <a:pt x="52673" y="29908"/>
                  </a:cubicBezTo>
                  <a:cubicBezTo>
                    <a:pt x="53054" y="26670"/>
                    <a:pt x="55245" y="20765"/>
                    <a:pt x="56864" y="15907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68" name="Google Shape;568;p11"/>
          <p:cNvGrpSpPr/>
          <p:nvPr/>
        </p:nvGrpSpPr>
        <p:grpSpPr>
          <a:xfrm>
            <a:off x="7218808" y="5151020"/>
            <a:ext cx="281277" cy="241419"/>
            <a:chOff x="6288002" y="4552625"/>
            <a:chExt cx="557995" cy="478924"/>
          </a:xfrm>
        </p:grpSpPr>
        <p:sp>
          <p:nvSpPr>
            <p:cNvPr id="569" name="Google Shape;569;p11"/>
            <p:cNvSpPr/>
            <p:nvPr/>
          </p:nvSpPr>
          <p:spPr>
            <a:xfrm>
              <a:off x="6589204" y="4676647"/>
              <a:ext cx="180975" cy="200025"/>
            </a:xfrm>
            <a:custGeom>
              <a:avLst/>
              <a:gdLst/>
              <a:ahLst/>
              <a:cxnLst/>
              <a:rect l="l" t="t" r="r" b="b"/>
              <a:pathLst>
                <a:path w="180975" h="200025" extrusionOk="0">
                  <a:moveTo>
                    <a:pt x="26765" y="194119"/>
                  </a:moveTo>
                  <a:cubicBezTo>
                    <a:pt x="38767" y="194310"/>
                    <a:pt x="48673" y="198501"/>
                    <a:pt x="55436" y="208788"/>
                  </a:cubicBezTo>
                  <a:cubicBezTo>
                    <a:pt x="91535" y="189262"/>
                    <a:pt x="121920" y="161544"/>
                    <a:pt x="155829" y="138875"/>
                  </a:cubicBezTo>
                  <a:cubicBezTo>
                    <a:pt x="167926" y="112300"/>
                    <a:pt x="175926" y="84392"/>
                    <a:pt x="184404" y="56674"/>
                  </a:cubicBezTo>
                  <a:cubicBezTo>
                    <a:pt x="138874" y="42481"/>
                    <a:pt x="96584" y="20574"/>
                    <a:pt x="53816" y="0"/>
                  </a:cubicBezTo>
                  <a:cubicBezTo>
                    <a:pt x="34290" y="7620"/>
                    <a:pt x="17716" y="20383"/>
                    <a:pt x="0" y="31147"/>
                  </a:cubicBezTo>
                  <a:cubicBezTo>
                    <a:pt x="8954" y="85439"/>
                    <a:pt x="17812" y="139732"/>
                    <a:pt x="26765" y="19411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6337172" y="4719033"/>
              <a:ext cx="190500" cy="152400"/>
            </a:xfrm>
            <a:custGeom>
              <a:avLst/>
              <a:gdLst/>
              <a:ahLst/>
              <a:cxnLst/>
              <a:rect l="l" t="t" r="r" b="b"/>
              <a:pathLst>
                <a:path w="190500" h="152400" extrusionOk="0">
                  <a:moveTo>
                    <a:pt x="150305" y="161735"/>
                  </a:moveTo>
                  <a:cubicBezTo>
                    <a:pt x="159830" y="151543"/>
                    <a:pt x="155448" y="132207"/>
                    <a:pt x="173069" y="127445"/>
                  </a:cubicBezTo>
                  <a:cubicBezTo>
                    <a:pt x="171831" y="83915"/>
                    <a:pt x="185452" y="42482"/>
                    <a:pt x="191262" y="0"/>
                  </a:cubicBezTo>
                  <a:cubicBezTo>
                    <a:pt x="170974" y="191"/>
                    <a:pt x="150686" y="286"/>
                    <a:pt x="130397" y="476"/>
                  </a:cubicBezTo>
                  <a:cubicBezTo>
                    <a:pt x="105728" y="17240"/>
                    <a:pt x="78581" y="28194"/>
                    <a:pt x="49911" y="35528"/>
                  </a:cubicBezTo>
                  <a:cubicBezTo>
                    <a:pt x="31623" y="63437"/>
                    <a:pt x="7429" y="88011"/>
                    <a:pt x="0" y="122111"/>
                  </a:cubicBezTo>
                  <a:cubicBezTo>
                    <a:pt x="41910" y="131636"/>
                    <a:pt x="83820" y="141161"/>
                    <a:pt x="125635" y="150781"/>
                  </a:cubicBezTo>
                  <a:cubicBezTo>
                    <a:pt x="134493" y="152781"/>
                    <a:pt x="143923" y="153829"/>
                    <a:pt x="150305" y="16173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6288002" y="4841049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 extrusionOk="0">
                  <a:moveTo>
                    <a:pt x="199474" y="39719"/>
                  </a:moveTo>
                  <a:cubicBezTo>
                    <a:pt x="193187" y="31814"/>
                    <a:pt x="183758" y="30766"/>
                    <a:pt x="174804" y="28670"/>
                  </a:cubicBezTo>
                  <a:cubicBezTo>
                    <a:pt x="132894" y="19050"/>
                    <a:pt x="91079" y="9525"/>
                    <a:pt x="49170" y="0"/>
                  </a:cubicBezTo>
                  <a:cubicBezTo>
                    <a:pt x="43550" y="10477"/>
                    <a:pt x="40026" y="22003"/>
                    <a:pt x="42883" y="33338"/>
                  </a:cubicBezTo>
                  <a:cubicBezTo>
                    <a:pt x="48884" y="57436"/>
                    <a:pt x="40597" y="76105"/>
                    <a:pt x="22500" y="90488"/>
                  </a:cubicBezTo>
                  <a:cubicBezTo>
                    <a:pt x="-7885" y="114586"/>
                    <a:pt x="20" y="146495"/>
                    <a:pt x="3831" y="177165"/>
                  </a:cubicBezTo>
                  <a:cubicBezTo>
                    <a:pt x="5545" y="190405"/>
                    <a:pt x="33263" y="197929"/>
                    <a:pt x="43645" y="189547"/>
                  </a:cubicBezTo>
                  <a:cubicBezTo>
                    <a:pt x="48598" y="185642"/>
                    <a:pt x="47265" y="180689"/>
                    <a:pt x="43645" y="177832"/>
                  </a:cubicBezTo>
                  <a:cubicBezTo>
                    <a:pt x="21166" y="160115"/>
                    <a:pt x="32310" y="140208"/>
                    <a:pt x="41073" y="122111"/>
                  </a:cubicBezTo>
                  <a:cubicBezTo>
                    <a:pt x="56123" y="91059"/>
                    <a:pt x="85650" y="75533"/>
                    <a:pt x="112701" y="56578"/>
                  </a:cubicBezTo>
                  <a:cubicBezTo>
                    <a:pt x="117654" y="65532"/>
                    <a:pt x="114987" y="72009"/>
                    <a:pt x="110892" y="75914"/>
                  </a:cubicBezTo>
                  <a:cubicBezTo>
                    <a:pt x="87746" y="97631"/>
                    <a:pt x="98604" y="124587"/>
                    <a:pt x="99366" y="149543"/>
                  </a:cubicBezTo>
                  <a:cubicBezTo>
                    <a:pt x="99843" y="165640"/>
                    <a:pt x="119654" y="174117"/>
                    <a:pt x="133752" y="166402"/>
                  </a:cubicBezTo>
                  <a:cubicBezTo>
                    <a:pt x="140324" y="162782"/>
                    <a:pt x="139276" y="158877"/>
                    <a:pt x="135657" y="153352"/>
                  </a:cubicBezTo>
                  <a:cubicBezTo>
                    <a:pt x="118607" y="127064"/>
                    <a:pt x="120988" y="109728"/>
                    <a:pt x="144039" y="87725"/>
                  </a:cubicBezTo>
                  <a:cubicBezTo>
                    <a:pt x="161755" y="70771"/>
                    <a:pt x="185568" y="61055"/>
                    <a:pt x="199474" y="3971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72" name="Google Shape;572;p11"/>
            <p:cNvSpPr/>
            <p:nvPr/>
          </p:nvSpPr>
          <p:spPr>
            <a:xfrm>
              <a:off x="6644660" y="4815522"/>
              <a:ext cx="95250" cy="200025"/>
            </a:xfrm>
            <a:custGeom>
              <a:avLst/>
              <a:gdLst/>
              <a:ahLst/>
              <a:cxnLst/>
              <a:rect l="l" t="t" r="r" b="b"/>
              <a:pathLst>
                <a:path w="95250" h="200025" extrusionOk="0">
                  <a:moveTo>
                    <a:pt x="97610" y="20098"/>
                  </a:moveTo>
                  <a:cubicBezTo>
                    <a:pt x="82846" y="59341"/>
                    <a:pt x="78655" y="100584"/>
                    <a:pt x="77893" y="142208"/>
                  </a:cubicBezTo>
                  <a:cubicBezTo>
                    <a:pt x="77798" y="149257"/>
                    <a:pt x="77607" y="156781"/>
                    <a:pt x="83513" y="161449"/>
                  </a:cubicBezTo>
                  <a:cubicBezTo>
                    <a:pt x="104183" y="177832"/>
                    <a:pt x="105897" y="188309"/>
                    <a:pt x="75608" y="190786"/>
                  </a:cubicBezTo>
                  <a:cubicBezTo>
                    <a:pt x="73512" y="190976"/>
                    <a:pt x="71797" y="195072"/>
                    <a:pt x="69702" y="197072"/>
                  </a:cubicBezTo>
                  <a:cubicBezTo>
                    <a:pt x="51318" y="215170"/>
                    <a:pt x="24077" y="209360"/>
                    <a:pt x="17029" y="185452"/>
                  </a:cubicBezTo>
                  <a:cubicBezTo>
                    <a:pt x="5884" y="147828"/>
                    <a:pt x="-783" y="109347"/>
                    <a:pt x="74" y="69914"/>
                  </a:cubicBezTo>
                  <a:cubicBezTo>
                    <a:pt x="36174" y="50387"/>
                    <a:pt x="66559" y="22669"/>
                    <a:pt x="100468" y="0"/>
                  </a:cubicBezTo>
                  <a:cubicBezTo>
                    <a:pt x="100182" y="6763"/>
                    <a:pt x="100182" y="13240"/>
                    <a:pt x="97610" y="20098"/>
                  </a:cubicBezTo>
                  <a:close/>
                  <a:moveTo>
                    <a:pt x="43413" y="122301"/>
                  </a:moveTo>
                  <a:cubicBezTo>
                    <a:pt x="38650" y="138589"/>
                    <a:pt x="40746" y="154019"/>
                    <a:pt x="50366" y="168593"/>
                  </a:cubicBezTo>
                  <a:cubicBezTo>
                    <a:pt x="55033" y="152114"/>
                    <a:pt x="47985" y="137446"/>
                    <a:pt x="43413" y="12230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73" name="Google Shape;573;p11"/>
            <p:cNvSpPr/>
            <p:nvPr/>
          </p:nvSpPr>
          <p:spPr>
            <a:xfrm>
              <a:off x="6350180" y="4607735"/>
              <a:ext cx="152400" cy="142875"/>
            </a:xfrm>
            <a:custGeom>
              <a:avLst/>
              <a:gdLst/>
              <a:ahLst/>
              <a:cxnLst/>
              <a:rect l="l" t="t" r="r" b="b"/>
              <a:pathLst>
                <a:path w="152400" h="142875" extrusionOk="0">
                  <a:moveTo>
                    <a:pt x="36903" y="146732"/>
                  </a:moveTo>
                  <a:cubicBezTo>
                    <a:pt x="65668" y="139397"/>
                    <a:pt x="92815" y="128444"/>
                    <a:pt x="117389" y="111680"/>
                  </a:cubicBezTo>
                  <a:cubicBezTo>
                    <a:pt x="105864" y="111489"/>
                    <a:pt x="94339" y="112061"/>
                    <a:pt x="82813" y="111108"/>
                  </a:cubicBezTo>
                  <a:cubicBezTo>
                    <a:pt x="66811" y="109679"/>
                    <a:pt x="58810" y="98345"/>
                    <a:pt x="54429" y="84533"/>
                  </a:cubicBezTo>
                  <a:cubicBezTo>
                    <a:pt x="51285" y="74723"/>
                    <a:pt x="51000" y="64150"/>
                    <a:pt x="60334" y="57101"/>
                  </a:cubicBezTo>
                  <a:cubicBezTo>
                    <a:pt x="72717" y="47767"/>
                    <a:pt x="86433" y="48624"/>
                    <a:pt x="99292" y="56054"/>
                  </a:cubicBezTo>
                  <a:cubicBezTo>
                    <a:pt x="109864" y="62150"/>
                    <a:pt x="119199" y="70532"/>
                    <a:pt x="129867" y="76437"/>
                  </a:cubicBezTo>
                  <a:cubicBezTo>
                    <a:pt x="138249" y="81104"/>
                    <a:pt x="148821" y="80914"/>
                    <a:pt x="156156" y="75199"/>
                  </a:cubicBezTo>
                  <a:cubicBezTo>
                    <a:pt x="164157" y="68912"/>
                    <a:pt x="156346" y="60721"/>
                    <a:pt x="153870" y="54434"/>
                  </a:cubicBezTo>
                  <a:cubicBezTo>
                    <a:pt x="126819" y="-12812"/>
                    <a:pt x="56429" y="-14241"/>
                    <a:pt x="15186" y="30908"/>
                  </a:cubicBezTo>
                  <a:cubicBezTo>
                    <a:pt x="-3578" y="51482"/>
                    <a:pt x="-4626" y="83105"/>
                    <a:pt x="10233" y="106727"/>
                  </a:cubicBezTo>
                  <a:cubicBezTo>
                    <a:pt x="18805" y="120157"/>
                    <a:pt x="31378" y="131111"/>
                    <a:pt x="36903" y="14673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74" name="Google Shape;574;p11"/>
            <p:cNvSpPr/>
            <p:nvPr/>
          </p:nvSpPr>
          <p:spPr>
            <a:xfrm>
              <a:off x="6510150" y="4707794"/>
              <a:ext cx="104775" cy="161925"/>
            </a:xfrm>
            <a:custGeom>
              <a:avLst/>
              <a:gdLst/>
              <a:ahLst/>
              <a:cxnLst/>
              <a:rect l="l" t="t" r="r" b="b"/>
              <a:pathLst>
                <a:path w="104775" h="161925" extrusionOk="0">
                  <a:moveTo>
                    <a:pt x="18284" y="11239"/>
                  </a:moveTo>
                  <a:cubicBezTo>
                    <a:pt x="12474" y="53721"/>
                    <a:pt x="-1242" y="95155"/>
                    <a:pt x="91" y="138684"/>
                  </a:cubicBezTo>
                  <a:cubicBezTo>
                    <a:pt x="34952" y="148495"/>
                    <a:pt x="68671" y="162878"/>
                    <a:pt x="105819" y="162973"/>
                  </a:cubicBezTo>
                  <a:cubicBezTo>
                    <a:pt x="96960" y="108680"/>
                    <a:pt x="88007" y="54292"/>
                    <a:pt x="79149" y="0"/>
                  </a:cubicBezTo>
                  <a:cubicBezTo>
                    <a:pt x="58860" y="3715"/>
                    <a:pt x="38572" y="7429"/>
                    <a:pt x="18284" y="11239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75" name="Google Shape;575;p11"/>
            <p:cNvSpPr/>
            <p:nvPr/>
          </p:nvSpPr>
          <p:spPr>
            <a:xfrm>
              <a:off x="6643115" y="4575492"/>
              <a:ext cx="142875" cy="152400"/>
            </a:xfrm>
            <a:custGeom>
              <a:avLst/>
              <a:gdLst/>
              <a:ahLst/>
              <a:cxnLst/>
              <a:rect l="l" t="t" r="r" b="b"/>
              <a:pathLst>
                <a:path w="142875" h="152400" extrusionOk="0">
                  <a:moveTo>
                    <a:pt x="0" y="101156"/>
                  </a:moveTo>
                  <a:cubicBezTo>
                    <a:pt x="42767" y="121730"/>
                    <a:pt x="85058" y="143637"/>
                    <a:pt x="130588" y="157829"/>
                  </a:cubicBezTo>
                  <a:cubicBezTo>
                    <a:pt x="134874" y="143351"/>
                    <a:pt x="139160" y="128873"/>
                    <a:pt x="143542" y="114395"/>
                  </a:cubicBezTo>
                  <a:cubicBezTo>
                    <a:pt x="122015" y="76295"/>
                    <a:pt x="100584" y="38100"/>
                    <a:pt x="79057" y="0"/>
                  </a:cubicBezTo>
                  <a:cubicBezTo>
                    <a:pt x="45054" y="27718"/>
                    <a:pt x="21907" y="63913"/>
                    <a:pt x="0" y="10115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76" name="Google Shape;576;p11"/>
            <p:cNvSpPr/>
            <p:nvPr/>
          </p:nvSpPr>
          <p:spPr>
            <a:xfrm>
              <a:off x="6722078" y="4552625"/>
              <a:ext cx="123825" cy="133350"/>
            </a:xfrm>
            <a:custGeom>
              <a:avLst/>
              <a:gdLst/>
              <a:ahLst/>
              <a:cxnLst/>
              <a:rect l="l" t="t" r="r" b="b"/>
              <a:pathLst>
                <a:path w="123825" h="133350" extrusionOk="0">
                  <a:moveTo>
                    <a:pt x="0" y="22771"/>
                  </a:moveTo>
                  <a:cubicBezTo>
                    <a:pt x="21526" y="60871"/>
                    <a:pt x="42957" y="99066"/>
                    <a:pt x="64484" y="137166"/>
                  </a:cubicBezTo>
                  <a:cubicBezTo>
                    <a:pt x="73723" y="136976"/>
                    <a:pt x="82867" y="136690"/>
                    <a:pt x="92107" y="136499"/>
                  </a:cubicBezTo>
                  <a:cubicBezTo>
                    <a:pt x="94869" y="133356"/>
                    <a:pt x="98393" y="132975"/>
                    <a:pt x="102203" y="134023"/>
                  </a:cubicBezTo>
                  <a:cubicBezTo>
                    <a:pt x="114585" y="131546"/>
                    <a:pt x="127254" y="128022"/>
                    <a:pt x="128778" y="113354"/>
                  </a:cubicBezTo>
                  <a:cubicBezTo>
                    <a:pt x="130207" y="99828"/>
                    <a:pt x="116681" y="97447"/>
                    <a:pt x="107918" y="92018"/>
                  </a:cubicBezTo>
                  <a:cubicBezTo>
                    <a:pt x="91535" y="81921"/>
                    <a:pt x="79438" y="49631"/>
                    <a:pt x="85630" y="31534"/>
                  </a:cubicBezTo>
                  <a:cubicBezTo>
                    <a:pt x="87153" y="27248"/>
                    <a:pt x="88772" y="22961"/>
                    <a:pt x="90106" y="18580"/>
                  </a:cubicBezTo>
                  <a:cubicBezTo>
                    <a:pt x="91916" y="12674"/>
                    <a:pt x="94297" y="5150"/>
                    <a:pt x="89344" y="1435"/>
                  </a:cubicBezTo>
                  <a:cubicBezTo>
                    <a:pt x="83915" y="-2661"/>
                    <a:pt x="77724" y="2959"/>
                    <a:pt x="73057" y="6483"/>
                  </a:cubicBezTo>
                  <a:cubicBezTo>
                    <a:pt x="66389" y="11531"/>
                    <a:pt x="60960" y="18294"/>
                    <a:pt x="54197" y="23057"/>
                  </a:cubicBezTo>
                  <a:cubicBezTo>
                    <a:pt x="43719" y="30296"/>
                    <a:pt x="33338" y="33058"/>
                    <a:pt x="26289" y="17913"/>
                  </a:cubicBezTo>
                  <a:cubicBezTo>
                    <a:pt x="22860" y="10484"/>
                    <a:pt x="18955" y="-280"/>
                    <a:pt x="9810" y="1625"/>
                  </a:cubicBezTo>
                  <a:cubicBezTo>
                    <a:pt x="1524" y="3530"/>
                    <a:pt x="3619" y="15722"/>
                    <a:pt x="0" y="2277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77" name="Google Shape;577;p11"/>
            <p:cNvSpPr/>
            <p:nvPr/>
          </p:nvSpPr>
          <p:spPr>
            <a:xfrm>
              <a:off x="6589299" y="4676647"/>
              <a:ext cx="47625" cy="28575"/>
            </a:xfrm>
            <a:custGeom>
              <a:avLst/>
              <a:gdLst/>
              <a:ahLst/>
              <a:cxnLst/>
              <a:rect l="l" t="t" r="r" b="b"/>
              <a:pathLst>
                <a:path w="47625" h="28575" extrusionOk="0">
                  <a:moveTo>
                    <a:pt x="53816" y="0"/>
                  </a:moveTo>
                  <a:cubicBezTo>
                    <a:pt x="34290" y="7620"/>
                    <a:pt x="17716" y="20383"/>
                    <a:pt x="0" y="31147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78" name="Google Shape;578;p11"/>
            <p:cNvSpPr/>
            <p:nvPr/>
          </p:nvSpPr>
          <p:spPr>
            <a:xfrm>
              <a:off x="6615969" y="4733321"/>
              <a:ext cx="152400" cy="142875"/>
            </a:xfrm>
            <a:custGeom>
              <a:avLst/>
              <a:gdLst/>
              <a:ahLst/>
              <a:cxnLst/>
              <a:rect l="l" t="t" r="r" b="b"/>
              <a:pathLst>
                <a:path w="152400" h="142875" extrusionOk="0">
                  <a:moveTo>
                    <a:pt x="0" y="137446"/>
                  </a:moveTo>
                  <a:cubicBezTo>
                    <a:pt x="12002" y="137636"/>
                    <a:pt x="21907" y="141827"/>
                    <a:pt x="28670" y="152114"/>
                  </a:cubicBezTo>
                  <a:cubicBezTo>
                    <a:pt x="64770" y="132588"/>
                    <a:pt x="95155" y="104870"/>
                    <a:pt x="129064" y="82201"/>
                  </a:cubicBezTo>
                  <a:cubicBezTo>
                    <a:pt x="141161" y="55626"/>
                    <a:pt x="149161" y="27718"/>
                    <a:pt x="157639" y="0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79" name="Google Shape;579;p11"/>
            <p:cNvSpPr/>
            <p:nvPr/>
          </p:nvSpPr>
          <p:spPr>
            <a:xfrm>
              <a:off x="6487477" y="4846478"/>
              <a:ext cx="19050" cy="28575"/>
            </a:xfrm>
            <a:custGeom>
              <a:avLst/>
              <a:gdLst/>
              <a:ahLst/>
              <a:cxnLst/>
              <a:rect l="l" t="t" r="r" b="b"/>
              <a:pathLst>
                <a:path w="19050" h="28575" extrusionOk="0">
                  <a:moveTo>
                    <a:pt x="0" y="34290"/>
                  </a:moveTo>
                  <a:cubicBezTo>
                    <a:pt x="9525" y="24098"/>
                    <a:pt x="5143" y="4763"/>
                    <a:pt x="22764" y="0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0" name="Google Shape;580;p11"/>
            <p:cNvSpPr/>
            <p:nvPr/>
          </p:nvSpPr>
          <p:spPr>
            <a:xfrm>
              <a:off x="6337172" y="4719033"/>
              <a:ext cx="190500" cy="114300"/>
            </a:xfrm>
            <a:custGeom>
              <a:avLst/>
              <a:gdLst/>
              <a:ahLst/>
              <a:cxnLst/>
              <a:rect l="l" t="t" r="r" b="b"/>
              <a:pathLst>
                <a:path w="190500" h="114300" extrusionOk="0">
                  <a:moveTo>
                    <a:pt x="191262" y="0"/>
                  </a:moveTo>
                  <a:cubicBezTo>
                    <a:pt x="170974" y="191"/>
                    <a:pt x="150686" y="286"/>
                    <a:pt x="130397" y="476"/>
                  </a:cubicBezTo>
                  <a:cubicBezTo>
                    <a:pt x="105728" y="17240"/>
                    <a:pt x="78581" y="28194"/>
                    <a:pt x="49911" y="35528"/>
                  </a:cubicBezTo>
                  <a:cubicBezTo>
                    <a:pt x="31623" y="63437"/>
                    <a:pt x="7429" y="88011"/>
                    <a:pt x="0" y="122111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6288002" y="4841049"/>
              <a:ext cx="190500" cy="190500"/>
            </a:xfrm>
            <a:custGeom>
              <a:avLst/>
              <a:gdLst/>
              <a:ahLst/>
              <a:cxnLst/>
              <a:rect l="l" t="t" r="r" b="b"/>
              <a:pathLst>
                <a:path w="190500" h="190500" extrusionOk="0">
                  <a:moveTo>
                    <a:pt x="49170" y="0"/>
                  </a:moveTo>
                  <a:cubicBezTo>
                    <a:pt x="43550" y="10477"/>
                    <a:pt x="40026" y="22003"/>
                    <a:pt x="42883" y="33338"/>
                  </a:cubicBezTo>
                  <a:cubicBezTo>
                    <a:pt x="48884" y="57436"/>
                    <a:pt x="40597" y="76105"/>
                    <a:pt x="22500" y="90488"/>
                  </a:cubicBezTo>
                  <a:cubicBezTo>
                    <a:pt x="-7885" y="114586"/>
                    <a:pt x="20" y="146495"/>
                    <a:pt x="3831" y="177165"/>
                  </a:cubicBezTo>
                  <a:cubicBezTo>
                    <a:pt x="5545" y="190405"/>
                    <a:pt x="33263" y="197929"/>
                    <a:pt x="43645" y="189547"/>
                  </a:cubicBezTo>
                  <a:cubicBezTo>
                    <a:pt x="48598" y="185642"/>
                    <a:pt x="47265" y="180689"/>
                    <a:pt x="43645" y="177832"/>
                  </a:cubicBezTo>
                  <a:cubicBezTo>
                    <a:pt x="21166" y="160115"/>
                    <a:pt x="32310" y="140208"/>
                    <a:pt x="41073" y="122111"/>
                  </a:cubicBezTo>
                  <a:cubicBezTo>
                    <a:pt x="56123" y="91059"/>
                    <a:pt x="85650" y="75533"/>
                    <a:pt x="112701" y="56578"/>
                  </a:cubicBezTo>
                  <a:cubicBezTo>
                    <a:pt x="117654" y="65532"/>
                    <a:pt x="114987" y="72009"/>
                    <a:pt x="110892" y="75914"/>
                  </a:cubicBezTo>
                  <a:cubicBezTo>
                    <a:pt x="87746" y="97631"/>
                    <a:pt x="98604" y="124587"/>
                    <a:pt x="99366" y="149543"/>
                  </a:cubicBezTo>
                  <a:cubicBezTo>
                    <a:pt x="99843" y="165640"/>
                    <a:pt x="119654" y="174117"/>
                    <a:pt x="133752" y="166402"/>
                  </a:cubicBezTo>
                  <a:cubicBezTo>
                    <a:pt x="140324" y="162782"/>
                    <a:pt x="139276" y="158877"/>
                    <a:pt x="135657" y="153352"/>
                  </a:cubicBezTo>
                  <a:cubicBezTo>
                    <a:pt x="118607" y="127064"/>
                    <a:pt x="120988" y="109728"/>
                    <a:pt x="144039" y="87725"/>
                  </a:cubicBezTo>
                  <a:cubicBezTo>
                    <a:pt x="161755" y="70771"/>
                    <a:pt x="185568" y="61055"/>
                    <a:pt x="199474" y="39719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6644660" y="4815522"/>
              <a:ext cx="95250" cy="200025"/>
            </a:xfrm>
            <a:custGeom>
              <a:avLst/>
              <a:gdLst/>
              <a:ahLst/>
              <a:cxnLst/>
              <a:rect l="l" t="t" r="r" b="b"/>
              <a:pathLst>
                <a:path w="95250" h="200025" extrusionOk="0">
                  <a:moveTo>
                    <a:pt x="97610" y="20098"/>
                  </a:moveTo>
                  <a:cubicBezTo>
                    <a:pt x="82846" y="59341"/>
                    <a:pt x="78655" y="100584"/>
                    <a:pt x="77893" y="142208"/>
                  </a:cubicBezTo>
                  <a:cubicBezTo>
                    <a:pt x="77798" y="149257"/>
                    <a:pt x="77607" y="156781"/>
                    <a:pt x="83513" y="161449"/>
                  </a:cubicBezTo>
                  <a:cubicBezTo>
                    <a:pt x="104183" y="177832"/>
                    <a:pt x="105897" y="188309"/>
                    <a:pt x="75608" y="190786"/>
                  </a:cubicBezTo>
                  <a:cubicBezTo>
                    <a:pt x="73512" y="190976"/>
                    <a:pt x="71797" y="195072"/>
                    <a:pt x="69702" y="197072"/>
                  </a:cubicBezTo>
                  <a:cubicBezTo>
                    <a:pt x="51318" y="215170"/>
                    <a:pt x="24077" y="209360"/>
                    <a:pt x="17029" y="185452"/>
                  </a:cubicBezTo>
                  <a:cubicBezTo>
                    <a:pt x="5884" y="147828"/>
                    <a:pt x="-783" y="109347"/>
                    <a:pt x="74" y="69914"/>
                  </a:cubicBezTo>
                  <a:cubicBezTo>
                    <a:pt x="36174" y="50387"/>
                    <a:pt x="66559" y="22669"/>
                    <a:pt x="100468" y="0"/>
                  </a:cubicBezTo>
                  <a:cubicBezTo>
                    <a:pt x="100182" y="6763"/>
                    <a:pt x="100182" y="13240"/>
                    <a:pt x="97610" y="20098"/>
                  </a:cubicBezTo>
                  <a:close/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3" name="Google Shape;583;p11"/>
            <p:cNvSpPr/>
            <p:nvPr/>
          </p:nvSpPr>
          <p:spPr>
            <a:xfrm>
              <a:off x="6350180" y="4607735"/>
              <a:ext cx="152400" cy="142875"/>
            </a:xfrm>
            <a:custGeom>
              <a:avLst/>
              <a:gdLst/>
              <a:ahLst/>
              <a:cxnLst/>
              <a:rect l="l" t="t" r="r" b="b"/>
              <a:pathLst>
                <a:path w="152400" h="142875" extrusionOk="0">
                  <a:moveTo>
                    <a:pt x="36903" y="146732"/>
                  </a:moveTo>
                  <a:cubicBezTo>
                    <a:pt x="65668" y="139397"/>
                    <a:pt x="92815" y="128444"/>
                    <a:pt x="117389" y="111680"/>
                  </a:cubicBezTo>
                  <a:cubicBezTo>
                    <a:pt x="105864" y="111489"/>
                    <a:pt x="94339" y="112061"/>
                    <a:pt x="82813" y="111108"/>
                  </a:cubicBezTo>
                  <a:cubicBezTo>
                    <a:pt x="66811" y="109679"/>
                    <a:pt x="58810" y="98345"/>
                    <a:pt x="54429" y="84533"/>
                  </a:cubicBezTo>
                  <a:cubicBezTo>
                    <a:pt x="51285" y="74723"/>
                    <a:pt x="51000" y="64150"/>
                    <a:pt x="60334" y="57101"/>
                  </a:cubicBezTo>
                  <a:cubicBezTo>
                    <a:pt x="72717" y="47767"/>
                    <a:pt x="86433" y="48624"/>
                    <a:pt x="99292" y="56054"/>
                  </a:cubicBezTo>
                  <a:cubicBezTo>
                    <a:pt x="109864" y="62150"/>
                    <a:pt x="119199" y="70532"/>
                    <a:pt x="129867" y="76437"/>
                  </a:cubicBezTo>
                  <a:cubicBezTo>
                    <a:pt x="138249" y="81104"/>
                    <a:pt x="148821" y="80914"/>
                    <a:pt x="156156" y="75199"/>
                  </a:cubicBezTo>
                  <a:cubicBezTo>
                    <a:pt x="164157" y="68912"/>
                    <a:pt x="156346" y="60721"/>
                    <a:pt x="153870" y="54434"/>
                  </a:cubicBezTo>
                  <a:cubicBezTo>
                    <a:pt x="126819" y="-12812"/>
                    <a:pt x="56429" y="-14241"/>
                    <a:pt x="15186" y="30908"/>
                  </a:cubicBezTo>
                  <a:cubicBezTo>
                    <a:pt x="-3578" y="51482"/>
                    <a:pt x="-4626" y="83105"/>
                    <a:pt x="10233" y="106727"/>
                  </a:cubicBezTo>
                  <a:cubicBezTo>
                    <a:pt x="18805" y="120157"/>
                    <a:pt x="31378" y="131111"/>
                    <a:pt x="36903" y="146732"/>
                  </a:cubicBezTo>
                  <a:close/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4" name="Google Shape;584;p11"/>
            <p:cNvSpPr/>
            <p:nvPr/>
          </p:nvSpPr>
          <p:spPr>
            <a:xfrm>
              <a:off x="6528434" y="4707699"/>
              <a:ext cx="57150" cy="9525"/>
            </a:xfrm>
            <a:custGeom>
              <a:avLst/>
              <a:gdLst/>
              <a:ahLst/>
              <a:cxnLst/>
              <a:rect l="l" t="t" r="r" b="b"/>
              <a:pathLst>
                <a:path w="57150" h="9525" extrusionOk="0">
                  <a:moveTo>
                    <a:pt x="60770" y="0"/>
                  </a:moveTo>
                  <a:cubicBezTo>
                    <a:pt x="40481" y="3715"/>
                    <a:pt x="20288" y="7525"/>
                    <a:pt x="0" y="11240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5" name="Google Shape;585;p11"/>
            <p:cNvSpPr/>
            <p:nvPr/>
          </p:nvSpPr>
          <p:spPr>
            <a:xfrm>
              <a:off x="6510241" y="4846478"/>
              <a:ext cx="104775" cy="19050"/>
            </a:xfrm>
            <a:custGeom>
              <a:avLst/>
              <a:gdLst/>
              <a:ahLst/>
              <a:cxnLst/>
              <a:rect l="l" t="t" r="r" b="b"/>
              <a:pathLst>
                <a:path w="104775" h="19050" extrusionOk="0">
                  <a:moveTo>
                    <a:pt x="0" y="0"/>
                  </a:moveTo>
                  <a:cubicBezTo>
                    <a:pt x="34862" y="9811"/>
                    <a:pt x="68580" y="24194"/>
                    <a:pt x="105728" y="24289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6" name="Google Shape;586;p11"/>
            <p:cNvSpPr/>
            <p:nvPr/>
          </p:nvSpPr>
          <p:spPr>
            <a:xfrm>
              <a:off x="6643115" y="4575396"/>
              <a:ext cx="76200" cy="95250"/>
            </a:xfrm>
            <a:custGeom>
              <a:avLst/>
              <a:gdLst/>
              <a:ahLst/>
              <a:cxnLst/>
              <a:rect l="l" t="t" r="r" b="b"/>
              <a:pathLst>
                <a:path w="76200" h="95250" extrusionOk="0">
                  <a:moveTo>
                    <a:pt x="78963" y="0"/>
                  </a:moveTo>
                  <a:cubicBezTo>
                    <a:pt x="45054" y="27813"/>
                    <a:pt x="21907" y="64008"/>
                    <a:pt x="0" y="101156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7" name="Google Shape;587;p11"/>
            <p:cNvSpPr/>
            <p:nvPr/>
          </p:nvSpPr>
          <p:spPr>
            <a:xfrm>
              <a:off x="6773703" y="4689887"/>
              <a:ext cx="9525" cy="38100"/>
            </a:xfrm>
            <a:custGeom>
              <a:avLst/>
              <a:gdLst/>
              <a:ahLst/>
              <a:cxnLst/>
              <a:rect l="l" t="t" r="r" b="b"/>
              <a:pathLst>
                <a:path w="9525" h="38100" extrusionOk="0">
                  <a:moveTo>
                    <a:pt x="0" y="43434"/>
                  </a:moveTo>
                  <a:cubicBezTo>
                    <a:pt x="4286" y="28956"/>
                    <a:pt x="8572" y="14478"/>
                    <a:pt x="12954" y="0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6722172" y="4552721"/>
              <a:ext cx="123825" cy="133350"/>
            </a:xfrm>
            <a:custGeom>
              <a:avLst/>
              <a:gdLst/>
              <a:ahLst/>
              <a:cxnLst/>
              <a:rect l="l" t="t" r="r" b="b"/>
              <a:pathLst>
                <a:path w="123825" h="133350" extrusionOk="0">
                  <a:moveTo>
                    <a:pt x="64389" y="137166"/>
                  </a:moveTo>
                  <a:cubicBezTo>
                    <a:pt x="73629" y="136976"/>
                    <a:pt x="82772" y="136690"/>
                    <a:pt x="92012" y="136499"/>
                  </a:cubicBezTo>
                  <a:cubicBezTo>
                    <a:pt x="94774" y="133356"/>
                    <a:pt x="98298" y="132975"/>
                    <a:pt x="102108" y="134023"/>
                  </a:cubicBezTo>
                  <a:cubicBezTo>
                    <a:pt x="114491" y="131546"/>
                    <a:pt x="127159" y="128022"/>
                    <a:pt x="128683" y="113354"/>
                  </a:cubicBezTo>
                  <a:cubicBezTo>
                    <a:pt x="130112" y="99828"/>
                    <a:pt x="116586" y="97447"/>
                    <a:pt x="107823" y="92018"/>
                  </a:cubicBezTo>
                  <a:cubicBezTo>
                    <a:pt x="91440" y="81921"/>
                    <a:pt x="79343" y="49631"/>
                    <a:pt x="85535" y="31534"/>
                  </a:cubicBezTo>
                  <a:cubicBezTo>
                    <a:pt x="87059" y="27248"/>
                    <a:pt x="88678" y="22961"/>
                    <a:pt x="90011" y="18580"/>
                  </a:cubicBezTo>
                  <a:cubicBezTo>
                    <a:pt x="91821" y="12674"/>
                    <a:pt x="94202" y="5150"/>
                    <a:pt x="89249" y="1435"/>
                  </a:cubicBezTo>
                  <a:cubicBezTo>
                    <a:pt x="83820" y="-2661"/>
                    <a:pt x="77629" y="2959"/>
                    <a:pt x="72962" y="6483"/>
                  </a:cubicBezTo>
                  <a:cubicBezTo>
                    <a:pt x="66294" y="11531"/>
                    <a:pt x="60865" y="18294"/>
                    <a:pt x="54103" y="23057"/>
                  </a:cubicBezTo>
                  <a:cubicBezTo>
                    <a:pt x="43625" y="30296"/>
                    <a:pt x="33243" y="33058"/>
                    <a:pt x="26194" y="17913"/>
                  </a:cubicBezTo>
                  <a:cubicBezTo>
                    <a:pt x="22765" y="10484"/>
                    <a:pt x="18860" y="-280"/>
                    <a:pt x="9716" y="1625"/>
                  </a:cubicBezTo>
                  <a:cubicBezTo>
                    <a:pt x="1524" y="3340"/>
                    <a:pt x="3620" y="15627"/>
                    <a:pt x="0" y="22676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89" name="Google Shape;589;p11"/>
          <p:cNvGrpSpPr/>
          <p:nvPr/>
        </p:nvGrpSpPr>
        <p:grpSpPr>
          <a:xfrm>
            <a:off x="7596302" y="5158244"/>
            <a:ext cx="366425" cy="234248"/>
            <a:chOff x="7385589" y="4609591"/>
            <a:chExt cx="662437" cy="423482"/>
          </a:xfrm>
        </p:grpSpPr>
        <p:sp>
          <p:nvSpPr>
            <p:cNvPr id="590" name="Google Shape;590;p11"/>
            <p:cNvSpPr/>
            <p:nvPr/>
          </p:nvSpPr>
          <p:spPr>
            <a:xfrm>
              <a:off x="7659242" y="4728514"/>
              <a:ext cx="228600" cy="133350"/>
            </a:xfrm>
            <a:custGeom>
              <a:avLst/>
              <a:gdLst/>
              <a:ahLst/>
              <a:cxnLst/>
              <a:rect l="l" t="t" r="r" b="b"/>
              <a:pathLst>
                <a:path w="228600" h="133350" extrusionOk="0">
                  <a:moveTo>
                    <a:pt x="53530" y="7854"/>
                  </a:moveTo>
                  <a:cubicBezTo>
                    <a:pt x="35243" y="8616"/>
                    <a:pt x="18574" y="-2718"/>
                    <a:pt x="0" y="615"/>
                  </a:cubicBezTo>
                  <a:cubicBezTo>
                    <a:pt x="12192" y="43668"/>
                    <a:pt x="27432" y="85578"/>
                    <a:pt x="45054" y="126726"/>
                  </a:cubicBezTo>
                  <a:cubicBezTo>
                    <a:pt x="45054" y="127965"/>
                    <a:pt x="45148" y="129108"/>
                    <a:pt x="45339" y="130251"/>
                  </a:cubicBezTo>
                  <a:cubicBezTo>
                    <a:pt x="51816" y="134061"/>
                    <a:pt x="58388" y="137871"/>
                    <a:pt x="64865" y="141681"/>
                  </a:cubicBezTo>
                  <a:cubicBezTo>
                    <a:pt x="117063" y="120535"/>
                    <a:pt x="170498" y="103104"/>
                    <a:pt x="225171" y="89579"/>
                  </a:cubicBezTo>
                  <a:cubicBezTo>
                    <a:pt x="228029" y="87388"/>
                    <a:pt x="230791" y="85197"/>
                    <a:pt x="233649" y="83007"/>
                  </a:cubicBezTo>
                  <a:cubicBezTo>
                    <a:pt x="228219" y="72148"/>
                    <a:pt x="216789" y="70910"/>
                    <a:pt x="207169" y="67195"/>
                  </a:cubicBezTo>
                  <a:cubicBezTo>
                    <a:pt x="156020" y="47193"/>
                    <a:pt x="104775" y="27571"/>
                    <a:pt x="53530" y="7854"/>
                  </a:cubicBezTo>
                  <a:close/>
                </a:path>
              </a:pathLst>
            </a:custGeom>
            <a:noFill/>
            <a:ln w="952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7555134" y="4794948"/>
              <a:ext cx="209550" cy="238125"/>
            </a:xfrm>
            <a:custGeom>
              <a:avLst/>
              <a:gdLst/>
              <a:ahLst/>
              <a:cxnLst/>
              <a:rect l="l" t="t" r="r" b="b"/>
              <a:pathLst>
                <a:path w="209550" h="238125" extrusionOk="0">
                  <a:moveTo>
                    <a:pt x="149447" y="63818"/>
                  </a:moveTo>
                  <a:cubicBezTo>
                    <a:pt x="149352" y="62674"/>
                    <a:pt x="149257" y="61436"/>
                    <a:pt x="149162" y="60293"/>
                  </a:cubicBezTo>
                  <a:cubicBezTo>
                    <a:pt x="138589" y="61913"/>
                    <a:pt x="130016" y="56007"/>
                    <a:pt x="121063" y="52197"/>
                  </a:cubicBezTo>
                  <a:cubicBezTo>
                    <a:pt x="80677" y="34957"/>
                    <a:pt x="40386" y="17431"/>
                    <a:pt x="95" y="0"/>
                  </a:cubicBezTo>
                  <a:cubicBezTo>
                    <a:pt x="95" y="1429"/>
                    <a:pt x="0" y="2857"/>
                    <a:pt x="0" y="4286"/>
                  </a:cubicBezTo>
                  <a:cubicBezTo>
                    <a:pt x="1714" y="46101"/>
                    <a:pt x="30480" y="64294"/>
                    <a:pt x="64198" y="79153"/>
                  </a:cubicBezTo>
                  <a:cubicBezTo>
                    <a:pt x="87059" y="89345"/>
                    <a:pt x="97060" y="122777"/>
                    <a:pt x="83630" y="146875"/>
                  </a:cubicBezTo>
                  <a:cubicBezTo>
                    <a:pt x="75438" y="161639"/>
                    <a:pt x="79248" y="169545"/>
                    <a:pt x="91821" y="177260"/>
                  </a:cubicBezTo>
                  <a:cubicBezTo>
                    <a:pt x="111919" y="189643"/>
                    <a:pt x="131731" y="202406"/>
                    <a:pt x="151543" y="215265"/>
                  </a:cubicBezTo>
                  <a:cubicBezTo>
                    <a:pt x="155639" y="217932"/>
                    <a:pt x="161449" y="221171"/>
                    <a:pt x="162306" y="225076"/>
                  </a:cubicBezTo>
                  <a:cubicBezTo>
                    <a:pt x="166116" y="242221"/>
                    <a:pt x="180118" y="241173"/>
                    <a:pt x="194786" y="245269"/>
                  </a:cubicBezTo>
                  <a:cubicBezTo>
                    <a:pt x="185166" y="222409"/>
                    <a:pt x="176308" y="203359"/>
                    <a:pt x="153543" y="193548"/>
                  </a:cubicBezTo>
                  <a:cubicBezTo>
                    <a:pt x="136970" y="186309"/>
                    <a:pt x="122587" y="174879"/>
                    <a:pt x="113443" y="158496"/>
                  </a:cubicBezTo>
                  <a:cubicBezTo>
                    <a:pt x="111347" y="154781"/>
                    <a:pt x="109061" y="149923"/>
                    <a:pt x="111823" y="146114"/>
                  </a:cubicBezTo>
                  <a:cubicBezTo>
                    <a:pt x="115443" y="141161"/>
                    <a:pt x="119539" y="146590"/>
                    <a:pt x="123444" y="147352"/>
                  </a:cubicBezTo>
                  <a:cubicBezTo>
                    <a:pt x="134398" y="149352"/>
                    <a:pt x="145352" y="151733"/>
                    <a:pt x="156306" y="154115"/>
                  </a:cubicBezTo>
                  <a:cubicBezTo>
                    <a:pt x="175070" y="158020"/>
                    <a:pt x="189738" y="165259"/>
                    <a:pt x="194310" y="187166"/>
                  </a:cubicBezTo>
                  <a:cubicBezTo>
                    <a:pt x="196215" y="196215"/>
                    <a:pt x="206693" y="201740"/>
                    <a:pt x="217361" y="203264"/>
                  </a:cubicBezTo>
                  <a:cubicBezTo>
                    <a:pt x="216694" y="162306"/>
                    <a:pt x="210312" y="152591"/>
                    <a:pt x="177260" y="141542"/>
                  </a:cubicBezTo>
                  <a:cubicBezTo>
                    <a:pt x="144685" y="130683"/>
                    <a:pt x="138399" y="120968"/>
                    <a:pt x="143256" y="87058"/>
                  </a:cubicBezTo>
                  <a:cubicBezTo>
                    <a:pt x="144399" y="79057"/>
                    <a:pt x="144209" y="70580"/>
                    <a:pt x="149447" y="63818"/>
                  </a:cubicBezTo>
                  <a:close/>
                </a:path>
              </a:pathLst>
            </a:custGeom>
            <a:noFill/>
            <a:ln w="952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7876576" y="4609591"/>
              <a:ext cx="171450" cy="123825"/>
            </a:xfrm>
            <a:custGeom>
              <a:avLst/>
              <a:gdLst/>
              <a:ahLst/>
              <a:cxnLst/>
              <a:rect l="l" t="t" r="r" b="b"/>
              <a:pathLst>
                <a:path w="171450" h="123825" extrusionOk="0">
                  <a:moveTo>
                    <a:pt x="60700" y="122682"/>
                  </a:moveTo>
                  <a:cubicBezTo>
                    <a:pt x="66320" y="106013"/>
                    <a:pt x="75464" y="106204"/>
                    <a:pt x="92610" y="108680"/>
                  </a:cubicBezTo>
                  <a:cubicBezTo>
                    <a:pt x="113279" y="111728"/>
                    <a:pt x="132043" y="114395"/>
                    <a:pt x="149188" y="127064"/>
                  </a:cubicBezTo>
                  <a:cubicBezTo>
                    <a:pt x="155570" y="131826"/>
                    <a:pt x="164332" y="128492"/>
                    <a:pt x="169000" y="122111"/>
                  </a:cubicBezTo>
                  <a:cubicBezTo>
                    <a:pt x="174905" y="113919"/>
                    <a:pt x="176334" y="103442"/>
                    <a:pt x="168238" y="96488"/>
                  </a:cubicBezTo>
                  <a:cubicBezTo>
                    <a:pt x="144235" y="75724"/>
                    <a:pt x="131471" y="45244"/>
                    <a:pt x="106802" y="25527"/>
                  </a:cubicBezTo>
                  <a:cubicBezTo>
                    <a:pt x="98705" y="19050"/>
                    <a:pt x="98229" y="11906"/>
                    <a:pt x="96895" y="0"/>
                  </a:cubicBezTo>
                  <a:cubicBezTo>
                    <a:pt x="84513" y="21717"/>
                    <a:pt x="75655" y="9811"/>
                    <a:pt x="66987" y="381"/>
                  </a:cubicBezTo>
                  <a:cubicBezTo>
                    <a:pt x="65558" y="1619"/>
                    <a:pt x="63748" y="2572"/>
                    <a:pt x="63844" y="3143"/>
                  </a:cubicBezTo>
                  <a:cubicBezTo>
                    <a:pt x="66511" y="18098"/>
                    <a:pt x="63082" y="26194"/>
                    <a:pt x="45080" y="25813"/>
                  </a:cubicBezTo>
                  <a:cubicBezTo>
                    <a:pt x="33364" y="25527"/>
                    <a:pt x="24506" y="36195"/>
                    <a:pt x="18219" y="49720"/>
                  </a:cubicBezTo>
                  <a:cubicBezTo>
                    <a:pt x="15552" y="55436"/>
                    <a:pt x="8313" y="54388"/>
                    <a:pt x="4313" y="58198"/>
                  </a:cubicBezTo>
                  <a:cubicBezTo>
                    <a:pt x="-5117" y="73628"/>
                    <a:pt x="1931" y="82391"/>
                    <a:pt x="15647" y="90583"/>
                  </a:cubicBezTo>
                  <a:cubicBezTo>
                    <a:pt x="31268" y="100108"/>
                    <a:pt x="47175" y="109823"/>
                    <a:pt x="60700" y="122682"/>
                  </a:cubicBezTo>
                  <a:close/>
                </a:path>
              </a:pathLst>
            </a:custGeom>
            <a:noFill/>
            <a:ln w="952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3" name="Google Shape;593;p11"/>
            <p:cNvSpPr/>
            <p:nvPr/>
          </p:nvSpPr>
          <p:spPr>
            <a:xfrm>
              <a:off x="7547323" y="4726653"/>
              <a:ext cx="152400" cy="123825"/>
            </a:xfrm>
            <a:custGeom>
              <a:avLst/>
              <a:gdLst/>
              <a:ahLst/>
              <a:cxnLst/>
              <a:rect l="l" t="t" r="r" b="b"/>
              <a:pathLst>
                <a:path w="152400" h="123825" extrusionOk="0">
                  <a:moveTo>
                    <a:pt x="7906" y="68199"/>
                  </a:moveTo>
                  <a:cubicBezTo>
                    <a:pt x="48196" y="85630"/>
                    <a:pt x="88488" y="103156"/>
                    <a:pt x="128874" y="120396"/>
                  </a:cubicBezTo>
                  <a:cubicBezTo>
                    <a:pt x="137827" y="124206"/>
                    <a:pt x="146304" y="130111"/>
                    <a:pt x="156972" y="128492"/>
                  </a:cubicBezTo>
                  <a:cubicBezTo>
                    <a:pt x="139351" y="87344"/>
                    <a:pt x="124111" y="45434"/>
                    <a:pt x="111919" y="2381"/>
                  </a:cubicBezTo>
                  <a:cubicBezTo>
                    <a:pt x="110966" y="2095"/>
                    <a:pt x="110204" y="1619"/>
                    <a:pt x="109442" y="1048"/>
                  </a:cubicBezTo>
                  <a:cubicBezTo>
                    <a:pt x="107823" y="667"/>
                    <a:pt x="106204" y="381"/>
                    <a:pt x="104490" y="0"/>
                  </a:cubicBezTo>
                  <a:cubicBezTo>
                    <a:pt x="62103" y="7430"/>
                    <a:pt x="28480" y="29908"/>
                    <a:pt x="0" y="61151"/>
                  </a:cubicBezTo>
                  <a:cubicBezTo>
                    <a:pt x="2763" y="63532"/>
                    <a:pt x="5334" y="65818"/>
                    <a:pt x="7906" y="68199"/>
                  </a:cubicBezTo>
                  <a:close/>
                </a:path>
              </a:pathLst>
            </a:custGeom>
            <a:noFill/>
            <a:ln w="952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7779162" y="4811045"/>
              <a:ext cx="171450" cy="152400"/>
            </a:xfrm>
            <a:custGeom>
              <a:avLst/>
              <a:gdLst/>
              <a:ahLst/>
              <a:cxnLst/>
              <a:rect l="l" t="t" r="r" b="b"/>
              <a:pathLst>
                <a:path w="171450" h="152400" extrusionOk="0">
                  <a:moveTo>
                    <a:pt x="113633" y="381"/>
                  </a:moveTo>
                  <a:cubicBezTo>
                    <a:pt x="110776" y="2572"/>
                    <a:pt x="108013" y="4763"/>
                    <a:pt x="105156" y="6953"/>
                  </a:cubicBezTo>
                  <a:cubicBezTo>
                    <a:pt x="84296" y="28861"/>
                    <a:pt x="64198" y="51626"/>
                    <a:pt x="37624" y="67246"/>
                  </a:cubicBezTo>
                  <a:cubicBezTo>
                    <a:pt x="42958" y="79343"/>
                    <a:pt x="54864" y="82582"/>
                    <a:pt x="65341" y="87725"/>
                  </a:cubicBezTo>
                  <a:cubicBezTo>
                    <a:pt x="74866" y="92392"/>
                    <a:pt x="87916" y="93535"/>
                    <a:pt x="83820" y="110204"/>
                  </a:cubicBezTo>
                  <a:cubicBezTo>
                    <a:pt x="80200" y="125158"/>
                    <a:pt x="70295" y="133445"/>
                    <a:pt x="56959" y="137732"/>
                  </a:cubicBezTo>
                  <a:cubicBezTo>
                    <a:pt x="50863" y="139732"/>
                    <a:pt x="40957" y="140780"/>
                    <a:pt x="37147" y="137446"/>
                  </a:cubicBezTo>
                  <a:cubicBezTo>
                    <a:pt x="19431" y="121730"/>
                    <a:pt x="11335" y="137732"/>
                    <a:pt x="0" y="146304"/>
                  </a:cubicBezTo>
                  <a:cubicBezTo>
                    <a:pt x="48482" y="164021"/>
                    <a:pt x="82868" y="153829"/>
                    <a:pt x="112300" y="114014"/>
                  </a:cubicBezTo>
                  <a:cubicBezTo>
                    <a:pt x="120491" y="102870"/>
                    <a:pt x="113347" y="95821"/>
                    <a:pt x="107347" y="87820"/>
                  </a:cubicBezTo>
                  <a:cubicBezTo>
                    <a:pt x="103061" y="82106"/>
                    <a:pt x="94202" y="76771"/>
                    <a:pt x="98203" y="69056"/>
                  </a:cubicBezTo>
                  <a:cubicBezTo>
                    <a:pt x="101346" y="63056"/>
                    <a:pt x="110680" y="65723"/>
                    <a:pt x="117253" y="64865"/>
                  </a:cubicBezTo>
                  <a:cubicBezTo>
                    <a:pt x="130397" y="63056"/>
                    <a:pt x="147447" y="62103"/>
                    <a:pt x="152685" y="73819"/>
                  </a:cubicBezTo>
                  <a:cubicBezTo>
                    <a:pt x="157829" y="85534"/>
                    <a:pt x="152209" y="100775"/>
                    <a:pt x="144589" y="113919"/>
                  </a:cubicBezTo>
                  <a:cubicBezTo>
                    <a:pt x="137732" y="125825"/>
                    <a:pt x="117443" y="129921"/>
                    <a:pt x="123444" y="149161"/>
                  </a:cubicBezTo>
                  <a:cubicBezTo>
                    <a:pt x="123920" y="150781"/>
                    <a:pt x="124396" y="152400"/>
                    <a:pt x="124777" y="153543"/>
                  </a:cubicBezTo>
                  <a:cubicBezTo>
                    <a:pt x="163925" y="136588"/>
                    <a:pt x="166211" y="97631"/>
                    <a:pt x="177832" y="64675"/>
                  </a:cubicBezTo>
                  <a:cubicBezTo>
                    <a:pt x="181166" y="55245"/>
                    <a:pt x="169069" y="50959"/>
                    <a:pt x="162306" y="46006"/>
                  </a:cubicBezTo>
                  <a:cubicBezTo>
                    <a:pt x="160020" y="44291"/>
                    <a:pt x="156496" y="43815"/>
                    <a:pt x="153448" y="43529"/>
                  </a:cubicBezTo>
                  <a:cubicBezTo>
                    <a:pt x="140494" y="42386"/>
                    <a:pt x="125253" y="44386"/>
                    <a:pt x="116014" y="35242"/>
                  </a:cubicBezTo>
                  <a:cubicBezTo>
                    <a:pt x="106203" y="25527"/>
                    <a:pt x="120682" y="12097"/>
                    <a:pt x="116681" y="0"/>
                  </a:cubicBezTo>
                  <a:cubicBezTo>
                    <a:pt x="115824" y="190"/>
                    <a:pt x="114681" y="381"/>
                    <a:pt x="113633" y="381"/>
                  </a:cubicBezTo>
                  <a:close/>
                </a:path>
              </a:pathLst>
            </a:custGeom>
            <a:noFill/>
            <a:ln w="952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7712772" y="4695221"/>
              <a:ext cx="180975" cy="114300"/>
            </a:xfrm>
            <a:custGeom>
              <a:avLst/>
              <a:gdLst/>
              <a:ahLst/>
              <a:cxnLst/>
              <a:rect l="l" t="t" r="r" b="b"/>
              <a:pathLst>
                <a:path w="180975" h="114300" extrusionOk="0">
                  <a:moveTo>
                    <a:pt x="180023" y="116205"/>
                  </a:moveTo>
                  <a:cubicBezTo>
                    <a:pt x="181070" y="116205"/>
                    <a:pt x="182118" y="115919"/>
                    <a:pt x="183166" y="115634"/>
                  </a:cubicBezTo>
                  <a:cubicBezTo>
                    <a:pt x="184690" y="108395"/>
                    <a:pt x="186214" y="101060"/>
                    <a:pt x="187738" y="93821"/>
                  </a:cubicBezTo>
                  <a:cubicBezTo>
                    <a:pt x="167926" y="70104"/>
                    <a:pt x="152971" y="43053"/>
                    <a:pt x="135541" y="17716"/>
                  </a:cubicBezTo>
                  <a:cubicBezTo>
                    <a:pt x="131445" y="11811"/>
                    <a:pt x="133350" y="6001"/>
                    <a:pt x="134588" y="0"/>
                  </a:cubicBezTo>
                  <a:cubicBezTo>
                    <a:pt x="127254" y="6191"/>
                    <a:pt x="117348" y="10954"/>
                    <a:pt x="113157" y="18764"/>
                  </a:cubicBezTo>
                  <a:cubicBezTo>
                    <a:pt x="100489" y="42100"/>
                    <a:pt x="78677" y="42577"/>
                    <a:pt x="57245" y="43244"/>
                  </a:cubicBezTo>
                  <a:cubicBezTo>
                    <a:pt x="38195" y="43815"/>
                    <a:pt x="19050" y="42005"/>
                    <a:pt x="0" y="41243"/>
                  </a:cubicBezTo>
                  <a:cubicBezTo>
                    <a:pt x="51149" y="60960"/>
                    <a:pt x="102394" y="80582"/>
                    <a:pt x="153543" y="100489"/>
                  </a:cubicBezTo>
                  <a:cubicBezTo>
                    <a:pt x="163163" y="104203"/>
                    <a:pt x="174593" y="105347"/>
                    <a:pt x="180023" y="116205"/>
                  </a:cubicBezTo>
                  <a:close/>
                </a:path>
              </a:pathLst>
            </a:custGeom>
            <a:noFill/>
            <a:ln w="952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7845892" y="4667789"/>
              <a:ext cx="85725" cy="114300"/>
            </a:xfrm>
            <a:custGeom>
              <a:avLst/>
              <a:gdLst/>
              <a:ahLst/>
              <a:cxnLst/>
              <a:rect l="l" t="t" r="r" b="b"/>
              <a:pathLst>
                <a:path w="85725" h="114300" extrusionOk="0">
                  <a:moveTo>
                    <a:pt x="1468" y="27337"/>
                  </a:moveTo>
                  <a:cubicBezTo>
                    <a:pt x="325" y="33338"/>
                    <a:pt x="-1580" y="39148"/>
                    <a:pt x="2421" y="45053"/>
                  </a:cubicBezTo>
                  <a:cubicBezTo>
                    <a:pt x="19947" y="70390"/>
                    <a:pt x="34806" y="97441"/>
                    <a:pt x="54618" y="121158"/>
                  </a:cubicBezTo>
                  <a:cubicBezTo>
                    <a:pt x="64429" y="100679"/>
                    <a:pt x="83574" y="86201"/>
                    <a:pt x="91289" y="64389"/>
                  </a:cubicBezTo>
                  <a:cubicBezTo>
                    <a:pt x="77764" y="51530"/>
                    <a:pt x="61953" y="41815"/>
                    <a:pt x="46141" y="32385"/>
                  </a:cubicBezTo>
                  <a:cubicBezTo>
                    <a:pt x="32425" y="24194"/>
                    <a:pt x="25472" y="15430"/>
                    <a:pt x="34806" y="0"/>
                  </a:cubicBezTo>
                  <a:cubicBezTo>
                    <a:pt x="20614" y="5334"/>
                    <a:pt x="13089" y="18860"/>
                    <a:pt x="1468" y="27337"/>
                  </a:cubicBezTo>
                  <a:close/>
                </a:path>
              </a:pathLst>
            </a:custGeom>
            <a:noFill/>
            <a:ln w="952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7385589" y="4787899"/>
              <a:ext cx="161925" cy="47625"/>
            </a:xfrm>
            <a:custGeom>
              <a:avLst/>
              <a:gdLst/>
              <a:ahLst/>
              <a:cxnLst/>
              <a:rect l="l" t="t" r="r" b="b"/>
              <a:pathLst>
                <a:path w="161925" h="47625" extrusionOk="0">
                  <a:moveTo>
                    <a:pt x="169640" y="6953"/>
                  </a:moveTo>
                  <a:cubicBezTo>
                    <a:pt x="167068" y="4667"/>
                    <a:pt x="164402" y="2286"/>
                    <a:pt x="161830" y="0"/>
                  </a:cubicBezTo>
                  <a:cubicBezTo>
                    <a:pt x="137636" y="13240"/>
                    <a:pt x="110490" y="6763"/>
                    <a:pt x="84867" y="10954"/>
                  </a:cubicBezTo>
                  <a:cubicBezTo>
                    <a:pt x="54197" y="16002"/>
                    <a:pt x="26575" y="26384"/>
                    <a:pt x="0" y="47625"/>
                  </a:cubicBezTo>
                  <a:cubicBezTo>
                    <a:pt x="11049" y="49625"/>
                    <a:pt x="19145" y="50197"/>
                    <a:pt x="26670" y="45529"/>
                  </a:cubicBezTo>
                  <a:cubicBezTo>
                    <a:pt x="43149" y="35242"/>
                    <a:pt x="59055" y="42101"/>
                    <a:pt x="74962" y="46958"/>
                  </a:cubicBezTo>
                  <a:cubicBezTo>
                    <a:pt x="75057" y="46958"/>
                    <a:pt x="75057" y="47911"/>
                    <a:pt x="74962" y="48387"/>
                  </a:cubicBezTo>
                  <a:cubicBezTo>
                    <a:pt x="74771" y="48958"/>
                    <a:pt x="74390" y="49530"/>
                    <a:pt x="74105" y="50006"/>
                  </a:cubicBezTo>
                  <a:lnTo>
                    <a:pt x="74390" y="49244"/>
                  </a:lnTo>
                  <a:cubicBezTo>
                    <a:pt x="84677" y="41624"/>
                    <a:pt x="96298" y="49054"/>
                    <a:pt x="108109" y="46101"/>
                  </a:cubicBezTo>
                  <a:cubicBezTo>
                    <a:pt x="132683" y="39910"/>
                    <a:pt x="149543" y="23622"/>
                    <a:pt x="169450" y="11144"/>
                  </a:cubicBezTo>
                  <a:cubicBezTo>
                    <a:pt x="169640" y="9811"/>
                    <a:pt x="169640" y="8382"/>
                    <a:pt x="169640" y="6953"/>
                  </a:cubicBezTo>
                  <a:close/>
                </a:path>
              </a:pathLst>
            </a:custGeom>
            <a:noFill/>
            <a:ln w="952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7724012" y="4817998"/>
              <a:ext cx="152400" cy="57150"/>
            </a:xfrm>
            <a:custGeom>
              <a:avLst/>
              <a:gdLst/>
              <a:ahLst/>
              <a:cxnLst/>
              <a:rect l="l" t="t" r="r" b="b"/>
              <a:pathLst>
                <a:path w="152400" h="57150" extrusionOk="0">
                  <a:moveTo>
                    <a:pt x="92773" y="60293"/>
                  </a:moveTo>
                  <a:cubicBezTo>
                    <a:pt x="119253" y="44672"/>
                    <a:pt x="139446" y="22003"/>
                    <a:pt x="160305" y="0"/>
                  </a:cubicBezTo>
                  <a:cubicBezTo>
                    <a:pt x="105632" y="13526"/>
                    <a:pt x="52197" y="30956"/>
                    <a:pt x="0" y="52102"/>
                  </a:cubicBezTo>
                  <a:cubicBezTo>
                    <a:pt x="30003" y="66389"/>
                    <a:pt x="61531" y="62103"/>
                    <a:pt x="92773" y="60293"/>
                  </a:cubicBezTo>
                  <a:close/>
                </a:path>
              </a:pathLst>
            </a:custGeom>
            <a:noFill/>
            <a:ln w="952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7651908" y="472523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9112"/>
                  </a:moveTo>
                  <a:cubicBezTo>
                    <a:pt x="20397" y="23912"/>
                    <a:pt x="40794" y="27515"/>
                    <a:pt x="62400" y="32315"/>
                  </a:cubicBezTo>
                  <a:cubicBezTo>
                    <a:pt x="48000" y="-4888"/>
                    <a:pt x="27603" y="-10885"/>
                    <a:pt x="0" y="19112"/>
                  </a:cubicBezTo>
                  <a:close/>
                </a:path>
              </a:pathLst>
            </a:custGeom>
            <a:noFill/>
            <a:ln w="952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7659242" y="4728514"/>
              <a:ext cx="47625" cy="9525"/>
            </a:xfrm>
            <a:custGeom>
              <a:avLst/>
              <a:gdLst/>
              <a:ahLst/>
              <a:cxnLst/>
              <a:rect l="l" t="t" r="r" b="b"/>
              <a:pathLst>
                <a:path w="47625" h="120000" extrusionOk="0">
                  <a:moveTo>
                    <a:pt x="53530" y="98948"/>
                  </a:moveTo>
                  <a:cubicBezTo>
                    <a:pt x="35243" y="108548"/>
                    <a:pt x="18574" y="-34243"/>
                    <a:pt x="0" y="7748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7704295" y="4855146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9525" extrusionOk="0">
                  <a:moveTo>
                    <a:pt x="0" y="0"/>
                  </a:moveTo>
                  <a:cubicBezTo>
                    <a:pt x="0" y="1238"/>
                    <a:pt x="95" y="2381"/>
                    <a:pt x="285" y="3524"/>
                  </a:cubicBezTo>
                  <a:cubicBezTo>
                    <a:pt x="6762" y="7334"/>
                    <a:pt x="13335" y="11144"/>
                    <a:pt x="19812" y="14954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7555134" y="4794852"/>
              <a:ext cx="209550" cy="238125"/>
            </a:xfrm>
            <a:custGeom>
              <a:avLst/>
              <a:gdLst/>
              <a:ahLst/>
              <a:cxnLst/>
              <a:rect l="l" t="t" r="r" b="b"/>
              <a:pathLst>
                <a:path w="209550" h="238125" extrusionOk="0">
                  <a:moveTo>
                    <a:pt x="95" y="0"/>
                  </a:moveTo>
                  <a:cubicBezTo>
                    <a:pt x="95" y="1429"/>
                    <a:pt x="0" y="2857"/>
                    <a:pt x="0" y="4286"/>
                  </a:cubicBezTo>
                  <a:cubicBezTo>
                    <a:pt x="1714" y="46101"/>
                    <a:pt x="30480" y="64294"/>
                    <a:pt x="64198" y="79153"/>
                  </a:cubicBezTo>
                  <a:cubicBezTo>
                    <a:pt x="87059" y="89344"/>
                    <a:pt x="97060" y="122777"/>
                    <a:pt x="83630" y="146876"/>
                  </a:cubicBezTo>
                  <a:cubicBezTo>
                    <a:pt x="75438" y="161639"/>
                    <a:pt x="79248" y="169545"/>
                    <a:pt x="91821" y="177260"/>
                  </a:cubicBezTo>
                  <a:cubicBezTo>
                    <a:pt x="111919" y="189643"/>
                    <a:pt x="131731" y="202406"/>
                    <a:pt x="151543" y="215265"/>
                  </a:cubicBezTo>
                  <a:cubicBezTo>
                    <a:pt x="155639" y="217932"/>
                    <a:pt x="161449" y="221171"/>
                    <a:pt x="162306" y="225076"/>
                  </a:cubicBezTo>
                  <a:cubicBezTo>
                    <a:pt x="166116" y="242221"/>
                    <a:pt x="180118" y="241173"/>
                    <a:pt x="194786" y="245269"/>
                  </a:cubicBezTo>
                  <a:cubicBezTo>
                    <a:pt x="185166" y="222409"/>
                    <a:pt x="176308" y="203359"/>
                    <a:pt x="153543" y="193548"/>
                  </a:cubicBezTo>
                  <a:cubicBezTo>
                    <a:pt x="136970" y="186309"/>
                    <a:pt x="122587" y="174879"/>
                    <a:pt x="113443" y="158496"/>
                  </a:cubicBezTo>
                  <a:cubicBezTo>
                    <a:pt x="111347" y="154781"/>
                    <a:pt x="109061" y="149924"/>
                    <a:pt x="111823" y="146113"/>
                  </a:cubicBezTo>
                  <a:cubicBezTo>
                    <a:pt x="115443" y="141161"/>
                    <a:pt x="119539" y="146590"/>
                    <a:pt x="123444" y="147352"/>
                  </a:cubicBezTo>
                  <a:cubicBezTo>
                    <a:pt x="134398" y="149352"/>
                    <a:pt x="145352" y="151733"/>
                    <a:pt x="156306" y="154114"/>
                  </a:cubicBezTo>
                  <a:cubicBezTo>
                    <a:pt x="175070" y="158020"/>
                    <a:pt x="189738" y="165259"/>
                    <a:pt x="194310" y="187166"/>
                  </a:cubicBezTo>
                  <a:cubicBezTo>
                    <a:pt x="196215" y="196215"/>
                    <a:pt x="206693" y="201739"/>
                    <a:pt x="217361" y="203263"/>
                  </a:cubicBezTo>
                  <a:cubicBezTo>
                    <a:pt x="216694" y="162306"/>
                    <a:pt x="210312" y="152590"/>
                    <a:pt x="177260" y="141541"/>
                  </a:cubicBezTo>
                  <a:cubicBezTo>
                    <a:pt x="144685" y="130683"/>
                    <a:pt x="138399" y="120967"/>
                    <a:pt x="143256" y="87059"/>
                  </a:cubicBezTo>
                  <a:cubicBezTo>
                    <a:pt x="144399" y="79248"/>
                    <a:pt x="144113" y="70866"/>
                    <a:pt x="149352" y="64008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7880889" y="4609591"/>
              <a:ext cx="161925" cy="123825"/>
            </a:xfrm>
            <a:custGeom>
              <a:avLst/>
              <a:gdLst/>
              <a:ahLst/>
              <a:cxnLst/>
              <a:rect l="l" t="t" r="r" b="b"/>
              <a:pathLst>
                <a:path w="161925" h="123825" extrusionOk="0">
                  <a:moveTo>
                    <a:pt x="56388" y="122682"/>
                  </a:moveTo>
                  <a:cubicBezTo>
                    <a:pt x="62008" y="106013"/>
                    <a:pt x="71151" y="106204"/>
                    <a:pt x="88297" y="108680"/>
                  </a:cubicBezTo>
                  <a:cubicBezTo>
                    <a:pt x="108966" y="111728"/>
                    <a:pt x="127730" y="114395"/>
                    <a:pt x="144875" y="127064"/>
                  </a:cubicBezTo>
                  <a:cubicBezTo>
                    <a:pt x="151257" y="131826"/>
                    <a:pt x="160020" y="128492"/>
                    <a:pt x="164687" y="122111"/>
                  </a:cubicBezTo>
                  <a:cubicBezTo>
                    <a:pt x="170593" y="113919"/>
                    <a:pt x="172021" y="103442"/>
                    <a:pt x="163925" y="96488"/>
                  </a:cubicBezTo>
                  <a:cubicBezTo>
                    <a:pt x="139922" y="75724"/>
                    <a:pt x="127159" y="45244"/>
                    <a:pt x="102489" y="25527"/>
                  </a:cubicBezTo>
                  <a:cubicBezTo>
                    <a:pt x="94392" y="19050"/>
                    <a:pt x="93916" y="11906"/>
                    <a:pt x="92583" y="0"/>
                  </a:cubicBezTo>
                  <a:cubicBezTo>
                    <a:pt x="80200" y="21717"/>
                    <a:pt x="71342" y="9811"/>
                    <a:pt x="62675" y="381"/>
                  </a:cubicBezTo>
                  <a:cubicBezTo>
                    <a:pt x="61246" y="1619"/>
                    <a:pt x="59436" y="2572"/>
                    <a:pt x="59531" y="3143"/>
                  </a:cubicBezTo>
                  <a:cubicBezTo>
                    <a:pt x="62199" y="18098"/>
                    <a:pt x="58769" y="26194"/>
                    <a:pt x="40767" y="25813"/>
                  </a:cubicBezTo>
                  <a:cubicBezTo>
                    <a:pt x="29051" y="25527"/>
                    <a:pt x="20193" y="36195"/>
                    <a:pt x="13907" y="49720"/>
                  </a:cubicBezTo>
                  <a:cubicBezTo>
                    <a:pt x="11239" y="55436"/>
                    <a:pt x="4000" y="54388"/>
                    <a:pt x="0" y="58198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7547323" y="4726749"/>
              <a:ext cx="104775" cy="66675"/>
            </a:xfrm>
            <a:custGeom>
              <a:avLst/>
              <a:gdLst/>
              <a:ahLst/>
              <a:cxnLst/>
              <a:rect l="l" t="t" r="r" b="b"/>
              <a:pathLst>
                <a:path w="104775" h="66675" extrusionOk="0">
                  <a:moveTo>
                    <a:pt x="111919" y="2381"/>
                  </a:moveTo>
                  <a:cubicBezTo>
                    <a:pt x="110966" y="2095"/>
                    <a:pt x="110204" y="1619"/>
                    <a:pt x="109442" y="1048"/>
                  </a:cubicBezTo>
                  <a:cubicBezTo>
                    <a:pt x="107823" y="667"/>
                    <a:pt x="106204" y="381"/>
                    <a:pt x="104490" y="0"/>
                  </a:cubicBezTo>
                  <a:cubicBezTo>
                    <a:pt x="62103" y="7429"/>
                    <a:pt x="28480" y="29908"/>
                    <a:pt x="0" y="61151"/>
                  </a:cubicBezTo>
                  <a:cubicBezTo>
                    <a:pt x="2572" y="63437"/>
                    <a:pt x="5239" y="65818"/>
                    <a:pt x="7811" y="68104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7779162" y="4811045"/>
              <a:ext cx="171450" cy="152400"/>
            </a:xfrm>
            <a:custGeom>
              <a:avLst/>
              <a:gdLst/>
              <a:ahLst/>
              <a:cxnLst/>
              <a:rect l="l" t="t" r="r" b="b"/>
              <a:pathLst>
                <a:path w="171450" h="152400" extrusionOk="0">
                  <a:moveTo>
                    <a:pt x="37624" y="67246"/>
                  </a:moveTo>
                  <a:cubicBezTo>
                    <a:pt x="42958" y="79343"/>
                    <a:pt x="54864" y="82582"/>
                    <a:pt x="65341" y="87725"/>
                  </a:cubicBezTo>
                  <a:cubicBezTo>
                    <a:pt x="74866" y="92392"/>
                    <a:pt x="87916" y="93535"/>
                    <a:pt x="83820" y="110204"/>
                  </a:cubicBezTo>
                  <a:cubicBezTo>
                    <a:pt x="80200" y="125158"/>
                    <a:pt x="70295" y="133445"/>
                    <a:pt x="56959" y="137732"/>
                  </a:cubicBezTo>
                  <a:cubicBezTo>
                    <a:pt x="50863" y="139732"/>
                    <a:pt x="40957" y="140780"/>
                    <a:pt x="37147" y="137446"/>
                  </a:cubicBezTo>
                  <a:cubicBezTo>
                    <a:pt x="19431" y="121730"/>
                    <a:pt x="11335" y="137732"/>
                    <a:pt x="0" y="146304"/>
                  </a:cubicBezTo>
                  <a:cubicBezTo>
                    <a:pt x="48482" y="164021"/>
                    <a:pt x="82868" y="153829"/>
                    <a:pt x="112300" y="114014"/>
                  </a:cubicBezTo>
                  <a:cubicBezTo>
                    <a:pt x="120491" y="102870"/>
                    <a:pt x="113347" y="95821"/>
                    <a:pt x="107347" y="87820"/>
                  </a:cubicBezTo>
                  <a:cubicBezTo>
                    <a:pt x="103061" y="82106"/>
                    <a:pt x="94202" y="76771"/>
                    <a:pt x="98203" y="69056"/>
                  </a:cubicBezTo>
                  <a:cubicBezTo>
                    <a:pt x="101346" y="63056"/>
                    <a:pt x="110680" y="65723"/>
                    <a:pt x="117253" y="64865"/>
                  </a:cubicBezTo>
                  <a:cubicBezTo>
                    <a:pt x="130397" y="63056"/>
                    <a:pt x="147447" y="62103"/>
                    <a:pt x="152685" y="73819"/>
                  </a:cubicBezTo>
                  <a:cubicBezTo>
                    <a:pt x="157829" y="85534"/>
                    <a:pt x="152209" y="100775"/>
                    <a:pt x="144589" y="113919"/>
                  </a:cubicBezTo>
                  <a:cubicBezTo>
                    <a:pt x="137732" y="125825"/>
                    <a:pt x="117443" y="129921"/>
                    <a:pt x="123444" y="149161"/>
                  </a:cubicBezTo>
                  <a:cubicBezTo>
                    <a:pt x="123920" y="150781"/>
                    <a:pt x="124396" y="152400"/>
                    <a:pt x="124777" y="153543"/>
                  </a:cubicBezTo>
                  <a:cubicBezTo>
                    <a:pt x="163925" y="136588"/>
                    <a:pt x="166211" y="97631"/>
                    <a:pt x="177832" y="64675"/>
                  </a:cubicBezTo>
                  <a:cubicBezTo>
                    <a:pt x="181166" y="55245"/>
                    <a:pt x="169069" y="50959"/>
                    <a:pt x="162306" y="46006"/>
                  </a:cubicBezTo>
                  <a:cubicBezTo>
                    <a:pt x="160020" y="44291"/>
                    <a:pt x="156496" y="43815"/>
                    <a:pt x="153448" y="43529"/>
                  </a:cubicBezTo>
                  <a:cubicBezTo>
                    <a:pt x="140494" y="42386"/>
                    <a:pt x="125253" y="44386"/>
                    <a:pt x="116014" y="35242"/>
                  </a:cubicBezTo>
                  <a:cubicBezTo>
                    <a:pt x="106203" y="25527"/>
                    <a:pt x="120682" y="12097"/>
                    <a:pt x="116681" y="0"/>
                  </a:cubicBezTo>
                  <a:cubicBezTo>
                    <a:pt x="115634" y="381"/>
                    <a:pt x="114585" y="571"/>
                    <a:pt x="113538" y="571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7712772" y="4695125"/>
              <a:ext cx="133350" cy="38100"/>
            </a:xfrm>
            <a:custGeom>
              <a:avLst/>
              <a:gdLst/>
              <a:ahLst/>
              <a:cxnLst/>
              <a:rect l="l" t="t" r="r" b="b"/>
              <a:pathLst>
                <a:path w="133350" h="38100" extrusionOk="0">
                  <a:moveTo>
                    <a:pt x="134588" y="0"/>
                  </a:moveTo>
                  <a:cubicBezTo>
                    <a:pt x="127254" y="6191"/>
                    <a:pt x="117348" y="10954"/>
                    <a:pt x="113157" y="18764"/>
                  </a:cubicBezTo>
                  <a:cubicBezTo>
                    <a:pt x="100489" y="42101"/>
                    <a:pt x="78677" y="42577"/>
                    <a:pt x="57245" y="43244"/>
                  </a:cubicBezTo>
                  <a:cubicBezTo>
                    <a:pt x="38195" y="43815"/>
                    <a:pt x="19050" y="42005"/>
                    <a:pt x="0" y="41243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7892795" y="4789042"/>
              <a:ext cx="9525" cy="19050"/>
            </a:xfrm>
            <a:custGeom>
              <a:avLst/>
              <a:gdLst/>
              <a:ahLst/>
              <a:cxnLst/>
              <a:rect l="l" t="t" r="r" b="b"/>
              <a:pathLst>
                <a:path w="120000" h="19050" extrusionOk="0">
                  <a:moveTo>
                    <a:pt x="0" y="22384"/>
                  </a:moveTo>
                  <a:cubicBezTo>
                    <a:pt x="13203" y="22384"/>
                    <a:pt x="26394" y="22098"/>
                    <a:pt x="39597" y="21812"/>
                  </a:cubicBezTo>
                  <a:cubicBezTo>
                    <a:pt x="58797" y="14573"/>
                    <a:pt x="77997" y="7239"/>
                    <a:pt x="97197" y="0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7847361" y="4667884"/>
              <a:ext cx="28575" cy="19050"/>
            </a:xfrm>
            <a:custGeom>
              <a:avLst/>
              <a:gdLst/>
              <a:ahLst/>
              <a:cxnLst/>
              <a:rect l="l" t="t" r="r" b="b"/>
              <a:pathLst>
                <a:path w="28575" h="19050" extrusionOk="0">
                  <a:moveTo>
                    <a:pt x="33433" y="0"/>
                  </a:moveTo>
                  <a:cubicBezTo>
                    <a:pt x="19145" y="5239"/>
                    <a:pt x="11621" y="18764"/>
                    <a:pt x="0" y="27337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7900510" y="4732273"/>
              <a:ext cx="28575" cy="47625"/>
            </a:xfrm>
            <a:custGeom>
              <a:avLst/>
              <a:gdLst/>
              <a:ahLst/>
              <a:cxnLst/>
              <a:rect l="l" t="t" r="r" b="b"/>
              <a:pathLst>
                <a:path w="28575" h="47625" extrusionOk="0">
                  <a:moveTo>
                    <a:pt x="0" y="56769"/>
                  </a:moveTo>
                  <a:cubicBezTo>
                    <a:pt x="9811" y="36290"/>
                    <a:pt x="28956" y="21812"/>
                    <a:pt x="36671" y="0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7385589" y="4787899"/>
              <a:ext cx="161925" cy="47625"/>
            </a:xfrm>
            <a:custGeom>
              <a:avLst/>
              <a:gdLst/>
              <a:ahLst/>
              <a:cxnLst/>
              <a:rect l="l" t="t" r="r" b="b"/>
              <a:pathLst>
                <a:path w="161925" h="47625" extrusionOk="0">
                  <a:moveTo>
                    <a:pt x="169640" y="6953"/>
                  </a:moveTo>
                  <a:cubicBezTo>
                    <a:pt x="167068" y="4667"/>
                    <a:pt x="164402" y="2286"/>
                    <a:pt x="161830" y="0"/>
                  </a:cubicBezTo>
                  <a:cubicBezTo>
                    <a:pt x="137636" y="13240"/>
                    <a:pt x="110490" y="6763"/>
                    <a:pt x="84867" y="10954"/>
                  </a:cubicBezTo>
                  <a:cubicBezTo>
                    <a:pt x="54197" y="16002"/>
                    <a:pt x="26575" y="26384"/>
                    <a:pt x="0" y="47625"/>
                  </a:cubicBezTo>
                  <a:cubicBezTo>
                    <a:pt x="11049" y="49625"/>
                    <a:pt x="19145" y="50197"/>
                    <a:pt x="26670" y="45529"/>
                  </a:cubicBezTo>
                  <a:cubicBezTo>
                    <a:pt x="43149" y="35242"/>
                    <a:pt x="59055" y="42101"/>
                    <a:pt x="74962" y="46958"/>
                  </a:cubicBezTo>
                  <a:cubicBezTo>
                    <a:pt x="75057" y="46958"/>
                    <a:pt x="75057" y="47911"/>
                    <a:pt x="74962" y="48387"/>
                  </a:cubicBezTo>
                  <a:cubicBezTo>
                    <a:pt x="74771" y="48958"/>
                    <a:pt x="74390" y="49530"/>
                    <a:pt x="74105" y="50006"/>
                  </a:cubicBezTo>
                  <a:lnTo>
                    <a:pt x="74390" y="49244"/>
                  </a:lnTo>
                  <a:cubicBezTo>
                    <a:pt x="84677" y="41624"/>
                    <a:pt x="96298" y="49054"/>
                    <a:pt x="108109" y="46101"/>
                  </a:cubicBezTo>
                  <a:cubicBezTo>
                    <a:pt x="132683" y="39910"/>
                    <a:pt x="149543" y="23622"/>
                    <a:pt x="169450" y="11144"/>
                  </a:cubicBezTo>
                  <a:cubicBezTo>
                    <a:pt x="169640" y="9811"/>
                    <a:pt x="169640" y="8382"/>
                    <a:pt x="169640" y="6953"/>
                  </a:cubicBezTo>
                  <a:close/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7724107" y="4870195"/>
              <a:ext cx="85725" cy="9525"/>
            </a:xfrm>
            <a:custGeom>
              <a:avLst/>
              <a:gdLst/>
              <a:ahLst/>
              <a:cxnLst/>
              <a:rect l="l" t="t" r="r" b="b"/>
              <a:pathLst>
                <a:path w="85725" h="9525" extrusionOk="0">
                  <a:moveTo>
                    <a:pt x="0" y="0"/>
                  </a:moveTo>
                  <a:cubicBezTo>
                    <a:pt x="29909" y="14192"/>
                    <a:pt x="61436" y="9906"/>
                    <a:pt x="92774" y="8191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7651908" y="4725231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9112"/>
                  </a:moveTo>
                  <a:cubicBezTo>
                    <a:pt x="20397" y="23912"/>
                    <a:pt x="40794" y="27515"/>
                    <a:pt x="62400" y="32315"/>
                  </a:cubicBezTo>
                  <a:cubicBezTo>
                    <a:pt x="48000" y="-4888"/>
                    <a:pt x="27603" y="-10885"/>
                    <a:pt x="0" y="19112"/>
                  </a:cubicBezTo>
                  <a:close/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613" name="Google Shape;613;p11"/>
          <p:cNvGrpSpPr/>
          <p:nvPr/>
        </p:nvGrpSpPr>
        <p:grpSpPr>
          <a:xfrm>
            <a:off x="8058943" y="5162981"/>
            <a:ext cx="335149" cy="217035"/>
            <a:chOff x="8611445" y="4619278"/>
            <a:chExt cx="605896" cy="392363"/>
          </a:xfrm>
        </p:grpSpPr>
        <p:sp>
          <p:nvSpPr>
            <p:cNvPr id="614" name="Google Shape;614;p11"/>
            <p:cNvSpPr/>
            <p:nvPr/>
          </p:nvSpPr>
          <p:spPr>
            <a:xfrm>
              <a:off x="8649079" y="4878767"/>
              <a:ext cx="38100" cy="114300"/>
            </a:xfrm>
            <a:custGeom>
              <a:avLst/>
              <a:gdLst/>
              <a:ahLst/>
              <a:cxnLst/>
              <a:rect l="l" t="t" r="r" b="b"/>
              <a:pathLst>
                <a:path w="38100" h="114300" extrusionOk="0">
                  <a:moveTo>
                    <a:pt x="36196" y="12097"/>
                  </a:moveTo>
                  <a:cubicBezTo>
                    <a:pt x="34577" y="14764"/>
                    <a:pt x="33148" y="19431"/>
                    <a:pt x="32005" y="21622"/>
                  </a:cubicBezTo>
                  <a:cubicBezTo>
                    <a:pt x="29910" y="25146"/>
                    <a:pt x="24957" y="48578"/>
                    <a:pt x="22099" y="56198"/>
                  </a:cubicBezTo>
                  <a:cubicBezTo>
                    <a:pt x="19146" y="63722"/>
                    <a:pt x="20004" y="81153"/>
                    <a:pt x="20861" y="85249"/>
                  </a:cubicBezTo>
                  <a:cubicBezTo>
                    <a:pt x="21814" y="89440"/>
                    <a:pt x="25052" y="108966"/>
                    <a:pt x="29433" y="111728"/>
                  </a:cubicBezTo>
                  <a:cubicBezTo>
                    <a:pt x="33910" y="114491"/>
                    <a:pt x="39340" y="117920"/>
                    <a:pt x="34958" y="119348"/>
                  </a:cubicBezTo>
                  <a:cubicBezTo>
                    <a:pt x="30576" y="120682"/>
                    <a:pt x="17623" y="118777"/>
                    <a:pt x="14670" y="118872"/>
                  </a:cubicBezTo>
                  <a:cubicBezTo>
                    <a:pt x="11717" y="118967"/>
                    <a:pt x="9717" y="117253"/>
                    <a:pt x="9717" y="117253"/>
                  </a:cubicBezTo>
                  <a:cubicBezTo>
                    <a:pt x="9717" y="117253"/>
                    <a:pt x="8002" y="119634"/>
                    <a:pt x="5526" y="118872"/>
                  </a:cubicBezTo>
                  <a:cubicBezTo>
                    <a:pt x="3049" y="118015"/>
                    <a:pt x="3906" y="115348"/>
                    <a:pt x="6192" y="111157"/>
                  </a:cubicBezTo>
                  <a:cubicBezTo>
                    <a:pt x="8478" y="106966"/>
                    <a:pt x="4383" y="101441"/>
                    <a:pt x="1621" y="98584"/>
                  </a:cubicBezTo>
                  <a:cubicBezTo>
                    <a:pt x="-1141" y="95631"/>
                    <a:pt x="573" y="80963"/>
                    <a:pt x="96" y="73914"/>
                  </a:cubicBezTo>
                  <a:cubicBezTo>
                    <a:pt x="-380" y="66866"/>
                    <a:pt x="9431" y="30004"/>
                    <a:pt x="9145" y="23336"/>
                  </a:cubicBezTo>
                  <a:cubicBezTo>
                    <a:pt x="8955" y="19907"/>
                    <a:pt x="9336" y="9811"/>
                    <a:pt x="9717" y="0"/>
                  </a:cubicBezTo>
                  <a:lnTo>
                    <a:pt x="47340" y="16669"/>
                  </a:lnTo>
                  <a:cubicBezTo>
                    <a:pt x="43340" y="15240"/>
                    <a:pt x="39530" y="13811"/>
                    <a:pt x="36196" y="12097"/>
                  </a:cubicBezTo>
                </a:path>
              </a:pathLst>
            </a:custGeom>
            <a:noFill/>
            <a:ln w="952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5" name="Google Shape;615;p11"/>
            <p:cNvSpPr/>
            <p:nvPr/>
          </p:nvSpPr>
          <p:spPr>
            <a:xfrm>
              <a:off x="8611445" y="4671393"/>
              <a:ext cx="209550" cy="304800"/>
            </a:xfrm>
            <a:custGeom>
              <a:avLst/>
              <a:gdLst/>
              <a:ahLst/>
              <a:cxnLst/>
              <a:rect l="l" t="t" r="r" b="b"/>
              <a:pathLst>
                <a:path w="209550" h="304800" extrusionOk="0">
                  <a:moveTo>
                    <a:pt x="16204" y="181847"/>
                  </a:moveTo>
                  <a:cubicBezTo>
                    <a:pt x="20489" y="170036"/>
                    <a:pt x="26585" y="155368"/>
                    <a:pt x="25919" y="150415"/>
                  </a:cubicBezTo>
                  <a:cubicBezTo>
                    <a:pt x="25252" y="145652"/>
                    <a:pt x="34777" y="97361"/>
                    <a:pt x="34872" y="89169"/>
                  </a:cubicBezTo>
                  <a:cubicBezTo>
                    <a:pt x="34872" y="80978"/>
                    <a:pt x="39730" y="47545"/>
                    <a:pt x="39445" y="40401"/>
                  </a:cubicBezTo>
                  <a:cubicBezTo>
                    <a:pt x="39349" y="38115"/>
                    <a:pt x="39635" y="34210"/>
                    <a:pt x="40206" y="29828"/>
                  </a:cubicBezTo>
                  <a:lnTo>
                    <a:pt x="40206" y="29828"/>
                  </a:lnTo>
                  <a:cubicBezTo>
                    <a:pt x="40206" y="29733"/>
                    <a:pt x="40302" y="29543"/>
                    <a:pt x="40302" y="29447"/>
                  </a:cubicBezTo>
                  <a:cubicBezTo>
                    <a:pt x="40492" y="28590"/>
                    <a:pt x="40588" y="27638"/>
                    <a:pt x="40778" y="26685"/>
                  </a:cubicBezTo>
                  <a:cubicBezTo>
                    <a:pt x="40873" y="26399"/>
                    <a:pt x="40873" y="26018"/>
                    <a:pt x="40968" y="25828"/>
                  </a:cubicBezTo>
                  <a:cubicBezTo>
                    <a:pt x="41159" y="24971"/>
                    <a:pt x="41349" y="24018"/>
                    <a:pt x="41540" y="23066"/>
                  </a:cubicBezTo>
                  <a:cubicBezTo>
                    <a:pt x="41635" y="22780"/>
                    <a:pt x="41635" y="22589"/>
                    <a:pt x="41730" y="22399"/>
                  </a:cubicBezTo>
                  <a:cubicBezTo>
                    <a:pt x="42016" y="21351"/>
                    <a:pt x="42302" y="20208"/>
                    <a:pt x="42587" y="19160"/>
                  </a:cubicBezTo>
                  <a:cubicBezTo>
                    <a:pt x="42683" y="18875"/>
                    <a:pt x="42778" y="18684"/>
                    <a:pt x="42873" y="18398"/>
                  </a:cubicBezTo>
                  <a:cubicBezTo>
                    <a:pt x="43159" y="17541"/>
                    <a:pt x="43350" y="16779"/>
                    <a:pt x="43636" y="16017"/>
                  </a:cubicBezTo>
                  <a:cubicBezTo>
                    <a:pt x="43730" y="15731"/>
                    <a:pt x="43921" y="15446"/>
                    <a:pt x="44016" y="15065"/>
                  </a:cubicBezTo>
                  <a:cubicBezTo>
                    <a:pt x="44397" y="14303"/>
                    <a:pt x="44683" y="13445"/>
                    <a:pt x="45064" y="12779"/>
                  </a:cubicBezTo>
                  <a:cubicBezTo>
                    <a:pt x="45159" y="12588"/>
                    <a:pt x="45159" y="12398"/>
                    <a:pt x="45255" y="12207"/>
                  </a:cubicBezTo>
                  <a:cubicBezTo>
                    <a:pt x="45635" y="11350"/>
                    <a:pt x="46112" y="10588"/>
                    <a:pt x="46588" y="9826"/>
                  </a:cubicBezTo>
                  <a:cubicBezTo>
                    <a:pt x="46778" y="9635"/>
                    <a:pt x="46874" y="9350"/>
                    <a:pt x="47064" y="9159"/>
                  </a:cubicBezTo>
                  <a:cubicBezTo>
                    <a:pt x="47445" y="8683"/>
                    <a:pt x="47826" y="8207"/>
                    <a:pt x="48207" y="7730"/>
                  </a:cubicBezTo>
                  <a:cubicBezTo>
                    <a:pt x="48398" y="7540"/>
                    <a:pt x="48588" y="7349"/>
                    <a:pt x="48684" y="7159"/>
                  </a:cubicBezTo>
                  <a:cubicBezTo>
                    <a:pt x="49255" y="6683"/>
                    <a:pt x="49827" y="6206"/>
                    <a:pt x="50493" y="5825"/>
                  </a:cubicBezTo>
                  <a:cubicBezTo>
                    <a:pt x="51541" y="5254"/>
                    <a:pt x="52875" y="4682"/>
                    <a:pt x="54304" y="4206"/>
                  </a:cubicBezTo>
                  <a:cubicBezTo>
                    <a:pt x="54780" y="4016"/>
                    <a:pt x="55447" y="3825"/>
                    <a:pt x="56018" y="3730"/>
                  </a:cubicBezTo>
                  <a:cubicBezTo>
                    <a:pt x="56970" y="3444"/>
                    <a:pt x="58018" y="3158"/>
                    <a:pt x="59066" y="2873"/>
                  </a:cubicBezTo>
                  <a:cubicBezTo>
                    <a:pt x="59828" y="2682"/>
                    <a:pt x="60590" y="2587"/>
                    <a:pt x="61352" y="2396"/>
                  </a:cubicBezTo>
                  <a:cubicBezTo>
                    <a:pt x="62304" y="2206"/>
                    <a:pt x="63257" y="2015"/>
                    <a:pt x="64209" y="1825"/>
                  </a:cubicBezTo>
                  <a:cubicBezTo>
                    <a:pt x="65162" y="1634"/>
                    <a:pt x="66114" y="1539"/>
                    <a:pt x="67067" y="1349"/>
                  </a:cubicBezTo>
                  <a:cubicBezTo>
                    <a:pt x="67829" y="1253"/>
                    <a:pt x="68591" y="1158"/>
                    <a:pt x="69353" y="968"/>
                  </a:cubicBezTo>
                  <a:cubicBezTo>
                    <a:pt x="69734" y="968"/>
                    <a:pt x="70115" y="872"/>
                    <a:pt x="70496" y="777"/>
                  </a:cubicBezTo>
                  <a:cubicBezTo>
                    <a:pt x="70496" y="777"/>
                    <a:pt x="70496" y="777"/>
                    <a:pt x="70591" y="777"/>
                  </a:cubicBezTo>
                  <a:cubicBezTo>
                    <a:pt x="76687" y="110"/>
                    <a:pt x="82307" y="-175"/>
                    <a:pt x="84974" y="110"/>
                  </a:cubicBezTo>
                  <a:cubicBezTo>
                    <a:pt x="88784" y="491"/>
                    <a:pt x="127169" y="2682"/>
                    <a:pt x="157364" y="4206"/>
                  </a:cubicBezTo>
                  <a:cubicBezTo>
                    <a:pt x="173652" y="5063"/>
                    <a:pt x="187558" y="5635"/>
                    <a:pt x="192416" y="5730"/>
                  </a:cubicBezTo>
                  <a:cubicBezTo>
                    <a:pt x="193273" y="5730"/>
                    <a:pt x="194321" y="5730"/>
                    <a:pt x="195369" y="5730"/>
                  </a:cubicBezTo>
                  <a:cubicBezTo>
                    <a:pt x="195559" y="5730"/>
                    <a:pt x="195845" y="5730"/>
                    <a:pt x="196036" y="5730"/>
                  </a:cubicBezTo>
                  <a:cubicBezTo>
                    <a:pt x="196988" y="5730"/>
                    <a:pt x="198035" y="5730"/>
                    <a:pt x="199178" y="5730"/>
                  </a:cubicBezTo>
                  <a:cubicBezTo>
                    <a:pt x="199464" y="5730"/>
                    <a:pt x="199750" y="5730"/>
                    <a:pt x="200036" y="5730"/>
                  </a:cubicBezTo>
                  <a:cubicBezTo>
                    <a:pt x="201274" y="5730"/>
                    <a:pt x="202607" y="5730"/>
                    <a:pt x="204036" y="5730"/>
                  </a:cubicBezTo>
                  <a:cubicBezTo>
                    <a:pt x="204227" y="5730"/>
                    <a:pt x="204512" y="5730"/>
                    <a:pt x="204798" y="5730"/>
                  </a:cubicBezTo>
                  <a:cubicBezTo>
                    <a:pt x="207656" y="5730"/>
                    <a:pt x="210799" y="5730"/>
                    <a:pt x="214133" y="5635"/>
                  </a:cubicBezTo>
                  <a:lnTo>
                    <a:pt x="130694" y="84692"/>
                  </a:lnTo>
                  <a:lnTo>
                    <a:pt x="95832" y="117744"/>
                  </a:lnTo>
                  <a:lnTo>
                    <a:pt x="55065" y="156416"/>
                  </a:lnTo>
                  <a:cubicBezTo>
                    <a:pt x="55827" y="147462"/>
                    <a:pt x="57351" y="130031"/>
                    <a:pt x="56113" y="123078"/>
                  </a:cubicBezTo>
                  <a:cubicBezTo>
                    <a:pt x="56113" y="122697"/>
                    <a:pt x="56018" y="122221"/>
                    <a:pt x="55923" y="121840"/>
                  </a:cubicBezTo>
                  <a:cubicBezTo>
                    <a:pt x="55923" y="121840"/>
                    <a:pt x="55923" y="121840"/>
                    <a:pt x="55923" y="121840"/>
                  </a:cubicBezTo>
                  <a:cubicBezTo>
                    <a:pt x="55827" y="121554"/>
                    <a:pt x="55827" y="121078"/>
                    <a:pt x="55827" y="120792"/>
                  </a:cubicBezTo>
                  <a:cubicBezTo>
                    <a:pt x="55732" y="120030"/>
                    <a:pt x="55637" y="119268"/>
                    <a:pt x="55447" y="118411"/>
                  </a:cubicBezTo>
                  <a:cubicBezTo>
                    <a:pt x="55447" y="117839"/>
                    <a:pt x="55351" y="117268"/>
                    <a:pt x="55351" y="116696"/>
                  </a:cubicBezTo>
                  <a:cubicBezTo>
                    <a:pt x="55256" y="115744"/>
                    <a:pt x="55160" y="114982"/>
                    <a:pt x="55065" y="113934"/>
                  </a:cubicBezTo>
                  <a:cubicBezTo>
                    <a:pt x="54970" y="113267"/>
                    <a:pt x="54970" y="112601"/>
                    <a:pt x="54875" y="111934"/>
                  </a:cubicBezTo>
                  <a:cubicBezTo>
                    <a:pt x="54780" y="110981"/>
                    <a:pt x="54780" y="110124"/>
                    <a:pt x="54684" y="109172"/>
                  </a:cubicBezTo>
                  <a:cubicBezTo>
                    <a:pt x="54589" y="108029"/>
                    <a:pt x="54494" y="106790"/>
                    <a:pt x="54398" y="105647"/>
                  </a:cubicBezTo>
                  <a:cubicBezTo>
                    <a:pt x="54304" y="104695"/>
                    <a:pt x="54304" y="103838"/>
                    <a:pt x="54208" y="102980"/>
                  </a:cubicBezTo>
                  <a:cubicBezTo>
                    <a:pt x="54113" y="102028"/>
                    <a:pt x="54113" y="101171"/>
                    <a:pt x="54018" y="100313"/>
                  </a:cubicBezTo>
                  <a:cubicBezTo>
                    <a:pt x="53922" y="99647"/>
                    <a:pt x="53922" y="99075"/>
                    <a:pt x="53827" y="98408"/>
                  </a:cubicBezTo>
                  <a:cubicBezTo>
                    <a:pt x="53732" y="97742"/>
                    <a:pt x="53732" y="96980"/>
                    <a:pt x="53637" y="96313"/>
                  </a:cubicBezTo>
                  <a:cubicBezTo>
                    <a:pt x="53541" y="95646"/>
                    <a:pt x="53446" y="95075"/>
                    <a:pt x="53446" y="94408"/>
                  </a:cubicBezTo>
                  <a:cubicBezTo>
                    <a:pt x="53351" y="94027"/>
                    <a:pt x="53351" y="93455"/>
                    <a:pt x="53255" y="93074"/>
                  </a:cubicBezTo>
                  <a:cubicBezTo>
                    <a:pt x="53161" y="92217"/>
                    <a:pt x="52970" y="91455"/>
                    <a:pt x="52779" y="90979"/>
                  </a:cubicBezTo>
                  <a:cubicBezTo>
                    <a:pt x="51446" y="86978"/>
                    <a:pt x="48207" y="62690"/>
                    <a:pt x="46112" y="67547"/>
                  </a:cubicBezTo>
                  <a:cubicBezTo>
                    <a:pt x="45922" y="67928"/>
                    <a:pt x="45731" y="68500"/>
                    <a:pt x="45540" y="69262"/>
                  </a:cubicBezTo>
                  <a:cubicBezTo>
                    <a:pt x="45445" y="69452"/>
                    <a:pt x="45445" y="69548"/>
                    <a:pt x="45445" y="69738"/>
                  </a:cubicBezTo>
                  <a:cubicBezTo>
                    <a:pt x="45255" y="70405"/>
                    <a:pt x="45064" y="71167"/>
                    <a:pt x="44873" y="72024"/>
                  </a:cubicBezTo>
                  <a:cubicBezTo>
                    <a:pt x="44873" y="72119"/>
                    <a:pt x="44779" y="72215"/>
                    <a:pt x="44779" y="72310"/>
                  </a:cubicBezTo>
                  <a:cubicBezTo>
                    <a:pt x="44588" y="73358"/>
                    <a:pt x="44302" y="74501"/>
                    <a:pt x="44016" y="75739"/>
                  </a:cubicBezTo>
                  <a:cubicBezTo>
                    <a:pt x="44016" y="75834"/>
                    <a:pt x="43921" y="75929"/>
                    <a:pt x="43921" y="76025"/>
                  </a:cubicBezTo>
                  <a:cubicBezTo>
                    <a:pt x="43636" y="77168"/>
                    <a:pt x="43445" y="78406"/>
                    <a:pt x="43159" y="79739"/>
                  </a:cubicBezTo>
                  <a:cubicBezTo>
                    <a:pt x="41064" y="90503"/>
                    <a:pt x="38682" y="105076"/>
                    <a:pt x="37444" y="111267"/>
                  </a:cubicBezTo>
                  <a:cubicBezTo>
                    <a:pt x="35539" y="120792"/>
                    <a:pt x="33825" y="148034"/>
                    <a:pt x="33634" y="151463"/>
                  </a:cubicBezTo>
                  <a:cubicBezTo>
                    <a:pt x="33444" y="154892"/>
                    <a:pt x="37444" y="165083"/>
                    <a:pt x="36397" y="184419"/>
                  </a:cubicBezTo>
                  <a:cubicBezTo>
                    <a:pt x="35254" y="203755"/>
                    <a:pt x="35825" y="214709"/>
                    <a:pt x="32872" y="221852"/>
                  </a:cubicBezTo>
                  <a:cubicBezTo>
                    <a:pt x="29920" y="228996"/>
                    <a:pt x="26585" y="247951"/>
                    <a:pt x="26681" y="258619"/>
                  </a:cubicBezTo>
                  <a:cubicBezTo>
                    <a:pt x="26776" y="269382"/>
                    <a:pt x="29443" y="278621"/>
                    <a:pt x="25633" y="285956"/>
                  </a:cubicBezTo>
                  <a:cubicBezTo>
                    <a:pt x="21823" y="293195"/>
                    <a:pt x="20299" y="316626"/>
                    <a:pt x="11822" y="301100"/>
                  </a:cubicBezTo>
                  <a:cubicBezTo>
                    <a:pt x="3344" y="285575"/>
                    <a:pt x="5536" y="274526"/>
                    <a:pt x="1916" y="258905"/>
                  </a:cubicBezTo>
                  <a:cubicBezTo>
                    <a:pt x="-1799" y="243188"/>
                    <a:pt x="392" y="233473"/>
                    <a:pt x="4202" y="217090"/>
                  </a:cubicBezTo>
                  <a:cubicBezTo>
                    <a:pt x="8298" y="200993"/>
                    <a:pt x="11917" y="193658"/>
                    <a:pt x="16204" y="181847"/>
                  </a:cubicBezTo>
                </a:path>
              </a:pathLst>
            </a:custGeom>
            <a:noFill/>
            <a:ln w="952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6" name="Google Shape;616;p11"/>
            <p:cNvSpPr/>
            <p:nvPr/>
          </p:nvSpPr>
          <p:spPr>
            <a:xfrm>
              <a:off x="8658605" y="4789614"/>
              <a:ext cx="133350" cy="114300"/>
            </a:xfrm>
            <a:custGeom>
              <a:avLst/>
              <a:gdLst/>
              <a:ahLst/>
              <a:cxnLst/>
              <a:rect l="l" t="t" r="r" b="b"/>
              <a:pathLst>
                <a:path w="133350" h="114300" extrusionOk="0">
                  <a:moveTo>
                    <a:pt x="136207" y="90011"/>
                  </a:moveTo>
                  <a:cubicBezTo>
                    <a:pt x="135350" y="89916"/>
                    <a:pt x="134493" y="89821"/>
                    <a:pt x="133826" y="89726"/>
                  </a:cubicBezTo>
                  <a:cubicBezTo>
                    <a:pt x="132493" y="92678"/>
                    <a:pt x="130302" y="95440"/>
                    <a:pt x="127349" y="97917"/>
                  </a:cubicBezTo>
                  <a:cubicBezTo>
                    <a:pt x="129349" y="100393"/>
                    <a:pt x="131254" y="104680"/>
                    <a:pt x="127635" y="104870"/>
                  </a:cubicBezTo>
                  <a:cubicBezTo>
                    <a:pt x="125730" y="104870"/>
                    <a:pt x="123634" y="103346"/>
                    <a:pt x="121825" y="101727"/>
                  </a:cubicBezTo>
                  <a:cubicBezTo>
                    <a:pt x="120586" y="102489"/>
                    <a:pt x="119253" y="103156"/>
                    <a:pt x="117824" y="103823"/>
                  </a:cubicBezTo>
                  <a:cubicBezTo>
                    <a:pt x="119824" y="108013"/>
                    <a:pt x="123158" y="118301"/>
                    <a:pt x="117347" y="114205"/>
                  </a:cubicBezTo>
                  <a:cubicBezTo>
                    <a:pt x="114681" y="112300"/>
                    <a:pt x="113729" y="108966"/>
                    <a:pt x="112109" y="106204"/>
                  </a:cubicBezTo>
                  <a:cubicBezTo>
                    <a:pt x="110776" y="106680"/>
                    <a:pt x="109347" y="107156"/>
                    <a:pt x="107822" y="107632"/>
                  </a:cubicBezTo>
                  <a:cubicBezTo>
                    <a:pt x="108109" y="110681"/>
                    <a:pt x="107442" y="114681"/>
                    <a:pt x="105823" y="116205"/>
                  </a:cubicBezTo>
                  <a:cubicBezTo>
                    <a:pt x="102870" y="118967"/>
                    <a:pt x="101155" y="112966"/>
                    <a:pt x="100679" y="109442"/>
                  </a:cubicBezTo>
                  <a:cubicBezTo>
                    <a:pt x="97631" y="110109"/>
                    <a:pt x="94488" y="110585"/>
                    <a:pt x="91249" y="111061"/>
                  </a:cubicBezTo>
                  <a:cubicBezTo>
                    <a:pt x="91630" y="114014"/>
                    <a:pt x="91154" y="117538"/>
                    <a:pt x="89630" y="119348"/>
                  </a:cubicBezTo>
                  <a:cubicBezTo>
                    <a:pt x="85725" y="123634"/>
                    <a:pt x="84201" y="115062"/>
                    <a:pt x="83439" y="111824"/>
                  </a:cubicBezTo>
                  <a:cubicBezTo>
                    <a:pt x="81057" y="111919"/>
                    <a:pt x="78676" y="112014"/>
                    <a:pt x="76200" y="112014"/>
                  </a:cubicBezTo>
                  <a:cubicBezTo>
                    <a:pt x="75152" y="114776"/>
                    <a:pt x="73819" y="118586"/>
                    <a:pt x="72961" y="121539"/>
                  </a:cubicBezTo>
                  <a:lnTo>
                    <a:pt x="40957" y="107347"/>
                  </a:lnTo>
                  <a:cubicBezTo>
                    <a:pt x="40957" y="107252"/>
                    <a:pt x="41053" y="107156"/>
                    <a:pt x="41147" y="107061"/>
                  </a:cubicBezTo>
                  <a:cubicBezTo>
                    <a:pt x="39910" y="106680"/>
                    <a:pt x="38862" y="106299"/>
                    <a:pt x="37623" y="105918"/>
                  </a:cubicBezTo>
                  <a:lnTo>
                    <a:pt x="0" y="89249"/>
                  </a:lnTo>
                  <a:cubicBezTo>
                    <a:pt x="381" y="80105"/>
                    <a:pt x="857" y="71247"/>
                    <a:pt x="952" y="68485"/>
                  </a:cubicBezTo>
                  <a:cubicBezTo>
                    <a:pt x="1238" y="62865"/>
                    <a:pt x="7144" y="47434"/>
                    <a:pt x="7334" y="43815"/>
                  </a:cubicBezTo>
                  <a:cubicBezTo>
                    <a:pt x="7429" y="43053"/>
                    <a:pt x="7620" y="41148"/>
                    <a:pt x="7810" y="38671"/>
                  </a:cubicBezTo>
                  <a:lnTo>
                    <a:pt x="48673" y="0"/>
                  </a:lnTo>
                  <a:lnTo>
                    <a:pt x="136207" y="90011"/>
                  </a:lnTo>
                  <a:close/>
                </a:path>
              </a:pathLst>
            </a:custGeom>
            <a:noFill/>
            <a:ln w="952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7" name="Google Shape;617;p11"/>
            <p:cNvSpPr/>
            <p:nvPr/>
          </p:nvSpPr>
          <p:spPr>
            <a:xfrm>
              <a:off x="8969787" y="4660359"/>
              <a:ext cx="152400" cy="219075"/>
            </a:xfrm>
            <a:custGeom>
              <a:avLst/>
              <a:gdLst/>
              <a:ahLst/>
              <a:cxnLst/>
              <a:rect l="l" t="t" r="r" b="b"/>
              <a:pathLst>
                <a:path w="152400" h="219075" extrusionOk="0">
                  <a:moveTo>
                    <a:pt x="49435" y="12192"/>
                  </a:moveTo>
                  <a:cubicBezTo>
                    <a:pt x="49911" y="12192"/>
                    <a:pt x="50292" y="12192"/>
                    <a:pt x="50768" y="12192"/>
                  </a:cubicBezTo>
                  <a:cubicBezTo>
                    <a:pt x="59531" y="11906"/>
                    <a:pt x="68866" y="11049"/>
                    <a:pt x="78581" y="9334"/>
                  </a:cubicBezTo>
                  <a:cubicBezTo>
                    <a:pt x="80676" y="8953"/>
                    <a:pt x="82772" y="8382"/>
                    <a:pt x="84867" y="7906"/>
                  </a:cubicBezTo>
                  <a:cubicBezTo>
                    <a:pt x="84772" y="9620"/>
                    <a:pt x="84963" y="11144"/>
                    <a:pt x="86201" y="9239"/>
                  </a:cubicBezTo>
                  <a:cubicBezTo>
                    <a:pt x="86677" y="8572"/>
                    <a:pt x="87059" y="8001"/>
                    <a:pt x="87439" y="7334"/>
                  </a:cubicBezTo>
                  <a:cubicBezTo>
                    <a:pt x="89059" y="6953"/>
                    <a:pt x="90488" y="6667"/>
                    <a:pt x="92107" y="6286"/>
                  </a:cubicBezTo>
                  <a:cubicBezTo>
                    <a:pt x="100108" y="4191"/>
                    <a:pt x="106680" y="2096"/>
                    <a:pt x="112204" y="0"/>
                  </a:cubicBezTo>
                  <a:lnTo>
                    <a:pt x="160591" y="61246"/>
                  </a:lnTo>
                  <a:cubicBezTo>
                    <a:pt x="159448" y="61246"/>
                    <a:pt x="158115" y="61436"/>
                    <a:pt x="156686" y="62008"/>
                  </a:cubicBezTo>
                  <a:cubicBezTo>
                    <a:pt x="150400" y="64865"/>
                    <a:pt x="150209" y="68009"/>
                    <a:pt x="147161" y="73628"/>
                  </a:cubicBezTo>
                  <a:cubicBezTo>
                    <a:pt x="144113" y="79153"/>
                    <a:pt x="135160" y="92297"/>
                    <a:pt x="132112" y="98108"/>
                  </a:cubicBezTo>
                  <a:cubicBezTo>
                    <a:pt x="130683" y="100774"/>
                    <a:pt x="127063" y="106966"/>
                    <a:pt x="123063" y="114014"/>
                  </a:cubicBezTo>
                  <a:cubicBezTo>
                    <a:pt x="122396" y="115157"/>
                    <a:pt x="121729" y="116300"/>
                    <a:pt x="121063" y="117538"/>
                  </a:cubicBezTo>
                  <a:cubicBezTo>
                    <a:pt x="120968" y="117729"/>
                    <a:pt x="120872" y="117920"/>
                    <a:pt x="120777" y="118015"/>
                  </a:cubicBezTo>
                  <a:cubicBezTo>
                    <a:pt x="118586" y="121825"/>
                    <a:pt x="116395" y="125825"/>
                    <a:pt x="114395" y="129445"/>
                  </a:cubicBezTo>
                  <a:cubicBezTo>
                    <a:pt x="112681" y="132683"/>
                    <a:pt x="111157" y="135636"/>
                    <a:pt x="110014" y="138017"/>
                  </a:cubicBezTo>
                  <a:cubicBezTo>
                    <a:pt x="104584" y="149543"/>
                    <a:pt x="90488" y="172879"/>
                    <a:pt x="91821" y="181642"/>
                  </a:cubicBezTo>
                  <a:cubicBezTo>
                    <a:pt x="93154" y="190309"/>
                    <a:pt x="91630" y="201263"/>
                    <a:pt x="89440" y="204311"/>
                  </a:cubicBezTo>
                  <a:cubicBezTo>
                    <a:pt x="87249" y="207359"/>
                    <a:pt x="71438" y="220123"/>
                    <a:pt x="63436" y="221075"/>
                  </a:cubicBezTo>
                  <a:cubicBezTo>
                    <a:pt x="63436" y="221075"/>
                    <a:pt x="61722" y="221742"/>
                    <a:pt x="60484" y="226219"/>
                  </a:cubicBezTo>
                  <a:lnTo>
                    <a:pt x="0" y="189452"/>
                  </a:lnTo>
                  <a:lnTo>
                    <a:pt x="49435" y="12192"/>
                  </a:lnTo>
                  <a:close/>
                </a:path>
              </a:pathLst>
            </a:custGeom>
            <a:noFill/>
            <a:ln w="952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8" name="Google Shape;618;p11"/>
            <p:cNvSpPr/>
            <p:nvPr/>
          </p:nvSpPr>
          <p:spPr>
            <a:xfrm>
              <a:off x="8958735" y="4849716"/>
              <a:ext cx="66675" cy="161925"/>
            </a:xfrm>
            <a:custGeom>
              <a:avLst/>
              <a:gdLst/>
              <a:ahLst/>
              <a:cxnLst/>
              <a:rect l="l" t="t" r="r" b="b"/>
              <a:pathLst>
                <a:path w="66675" h="161925" extrusionOk="0">
                  <a:moveTo>
                    <a:pt x="71631" y="36862"/>
                  </a:moveTo>
                  <a:cubicBezTo>
                    <a:pt x="71631" y="37052"/>
                    <a:pt x="71535" y="37148"/>
                    <a:pt x="71535" y="37243"/>
                  </a:cubicBezTo>
                  <a:cubicBezTo>
                    <a:pt x="70393" y="42196"/>
                    <a:pt x="65535" y="63151"/>
                    <a:pt x="65249" y="67627"/>
                  </a:cubicBezTo>
                  <a:cubicBezTo>
                    <a:pt x="64963" y="72199"/>
                    <a:pt x="64773" y="84201"/>
                    <a:pt x="63249" y="87154"/>
                  </a:cubicBezTo>
                  <a:cubicBezTo>
                    <a:pt x="61725" y="90011"/>
                    <a:pt x="57343" y="98679"/>
                    <a:pt x="56772" y="104108"/>
                  </a:cubicBezTo>
                  <a:cubicBezTo>
                    <a:pt x="56296" y="109538"/>
                    <a:pt x="54581" y="136112"/>
                    <a:pt x="57248" y="140779"/>
                  </a:cubicBezTo>
                  <a:cubicBezTo>
                    <a:pt x="59915" y="145542"/>
                    <a:pt x="64868" y="150781"/>
                    <a:pt x="65725" y="152591"/>
                  </a:cubicBezTo>
                  <a:cubicBezTo>
                    <a:pt x="66488" y="154496"/>
                    <a:pt x="70202" y="158305"/>
                    <a:pt x="70964" y="161163"/>
                  </a:cubicBezTo>
                  <a:cubicBezTo>
                    <a:pt x="71726" y="163925"/>
                    <a:pt x="70488" y="166116"/>
                    <a:pt x="66583" y="165735"/>
                  </a:cubicBezTo>
                  <a:cubicBezTo>
                    <a:pt x="62677" y="165259"/>
                    <a:pt x="58105" y="165259"/>
                    <a:pt x="53819" y="165925"/>
                  </a:cubicBezTo>
                  <a:cubicBezTo>
                    <a:pt x="49437" y="166592"/>
                    <a:pt x="41341" y="164306"/>
                    <a:pt x="41627" y="159544"/>
                  </a:cubicBezTo>
                  <a:cubicBezTo>
                    <a:pt x="41913" y="154781"/>
                    <a:pt x="44580" y="151924"/>
                    <a:pt x="42199" y="149066"/>
                  </a:cubicBezTo>
                  <a:cubicBezTo>
                    <a:pt x="39818" y="146209"/>
                    <a:pt x="33626" y="149923"/>
                    <a:pt x="33912" y="146114"/>
                  </a:cubicBezTo>
                  <a:cubicBezTo>
                    <a:pt x="34198" y="142303"/>
                    <a:pt x="40103" y="108395"/>
                    <a:pt x="39341" y="101346"/>
                  </a:cubicBezTo>
                  <a:cubicBezTo>
                    <a:pt x="38674" y="94202"/>
                    <a:pt x="37150" y="87725"/>
                    <a:pt x="36865" y="80677"/>
                  </a:cubicBezTo>
                  <a:cubicBezTo>
                    <a:pt x="36579" y="73533"/>
                    <a:pt x="36293" y="58960"/>
                    <a:pt x="36103" y="57341"/>
                  </a:cubicBezTo>
                  <a:cubicBezTo>
                    <a:pt x="36007" y="55721"/>
                    <a:pt x="34484" y="48863"/>
                    <a:pt x="34484" y="48863"/>
                  </a:cubicBezTo>
                  <a:cubicBezTo>
                    <a:pt x="34484" y="48863"/>
                    <a:pt x="32483" y="60389"/>
                    <a:pt x="30864" y="68961"/>
                  </a:cubicBezTo>
                  <a:cubicBezTo>
                    <a:pt x="29244" y="77533"/>
                    <a:pt x="30007" y="83248"/>
                    <a:pt x="26292" y="88487"/>
                  </a:cubicBezTo>
                  <a:cubicBezTo>
                    <a:pt x="22577" y="93726"/>
                    <a:pt x="18767" y="124301"/>
                    <a:pt x="19434" y="129635"/>
                  </a:cubicBezTo>
                  <a:cubicBezTo>
                    <a:pt x="20005" y="134874"/>
                    <a:pt x="24863" y="138398"/>
                    <a:pt x="25053" y="143161"/>
                  </a:cubicBezTo>
                  <a:cubicBezTo>
                    <a:pt x="25244" y="147923"/>
                    <a:pt x="27625" y="154019"/>
                    <a:pt x="28959" y="154781"/>
                  </a:cubicBezTo>
                  <a:cubicBezTo>
                    <a:pt x="30293" y="155543"/>
                    <a:pt x="29530" y="156877"/>
                    <a:pt x="20196" y="156781"/>
                  </a:cubicBezTo>
                  <a:cubicBezTo>
                    <a:pt x="10861" y="156686"/>
                    <a:pt x="5718" y="158210"/>
                    <a:pt x="4194" y="153829"/>
                  </a:cubicBezTo>
                  <a:cubicBezTo>
                    <a:pt x="2575" y="149352"/>
                    <a:pt x="3527" y="145828"/>
                    <a:pt x="4384" y="142399"/>
                  </a:cubicBezTo>
                  <a:cubicBezTo>
                    <a:pt x="5242" y="138970"/>
                    <a:pt x="3813" y="135541"/>
                    <a:pt x="1718" y="132683"/>
                  </a:cubicBezTo>
                  <a:cubicBezTo>
                    <a:pt x="-378" y="129826"/>
                    <a:pt x="-378" y="126016"/>
                    <a:pt x="765" y="122111"/>
                  </a:cubicBezTo>
                  <a:cubicBezTo>
                    <a:pt x="1908" y="118300"/>
                    <a:pt x="6480" y="89345"/>
                    <a:pt x="6099" y="83915"/>
                  </a:cubicBezTo>
                  <a:cubicBezTo>
                    <a:pt x="5718" y="78391"/>
                    <a:pt x="6766" y="70961"/>
                    <a:pt x="5718" y="65627"/>
                  </a:cubicBezTo>
                  <a:cubicBezTo>
                    <a:pt x="4765" y="60674"/>
                    <a:pt x="4004" y="33433"/>
                    <a:pt x="4194" y="24670"/>
                  </a:cubicBezTo>
                  <a:lnTo>
                    <a:pt x="11052" y="0"/>
                  </a:lnTo>
                  <a:lnTo>
                    <a:pt x="71631" y="36862"/>
                  </a:lnTo>
                  <a:close/>
                </a:path>
              </a:pathLst>
            </a:custGeom>
            <a:noFill/>
            <a:ln w="952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19" name="Google Shape;619;p11"/>
            <p:cNvSpPr/>
            <p:nvPr/>
          </p:nvSpPr>
          <p:spPr>
            <a:xfrm>
              <a:off x="9082086" y="4619278"/>
              <a:ext cx="133350" cy="114300"/>
            </a:xfrm>
            <a:custGeom>
              <a:avLst/>
              <a:gdLst/>
              <a:ahLst/>
              <a:cxnLst/>
              <a:rect l="l" t="t" r="r" b="b"/>
              <a:pathLst>
                <a:path w="133350" h="114300" extrusionOk="0">
                  <a:moveTo>
                    <a:pt x="30480" y="23079"/>
                  </a:moveTo>
                  <a:cubicBezTo>
                    <a:pt x="36957" y="17078"/>
                    <a:pt x="43720" y="15173"/>
                    <a:pt x="43720" y="15173"/>
                  </a:cubicBezTo>
                  <a:cubicBezTo>
                    <a:pt x="43720" y="15173"/>
                    <a:pt x="46197" y="15078"/>
                    <a:pt x="48673" y="12030"/>
                  </a:cubicBezTo>
                  <a:cubicBezTo>
                    <a:pt x="51149" y="8982"/>
                    <a:pt x="52102" y="3552"/>
                    <a:pt x="54673" y="2314"/>
                  </a:cubicBezTo>
                  <a:cubicBezTo>
                    <a:pt x="57245" y="1076"/>
                    <a:pt x="60579" y="-734"/>
                    <a:pt x="63913" y="314"/>
                  </a:cubicBezTo>
                  <a:cubicBezTo>
                    <a:pt x="67246" y="1457"/>
                    <a:pt x="69723" y="2028"/>
                    <a:pt x="74200" y="7743"/>
                  </a:cubicBezTo>
                  <a:cubicBezTo>
                    <a:pt x="78677" y="13458"/>
                    <a:pt x="84582" y="21269"/>
                    <a:pt x="84582" y="21269"/>
                  </a:cubicBezTo>
                  <a:cubicBezTo>
                    <a:pt x="84582" y="21269"/>
                    <a:pt x="91535" y="18697"/>
                    <a:pt x="96584" y="18507"/>
                  </a:cubicBezTo>
                  <a:cubicBezTo>
                    <a:pt x="101632" y="18316"/>
                    <a:pt x="108681" y="19173"/>
                    <a:pt x="110300" y="22507"/>
                  </a:cubicBezTo>
                  <a:cubicBezTo>
                    <a:pt x="111919" y="25746"/>
                    <a:pt x="112490" y="31270"/>
                    <a:pt x="108871" y="35842"/>
                  </a:cubicBezTo>
                  <a:cubicBezTo>
                    <a:pt x="105156" y="40414"/>
                    <a:pt x="101441" y="41652"/>
                    <a:pt x="101155" y="43367"/>
                  </a:cubicBezTo>
                  <a:cubicBezTo>
                    <a:pt x="100870" y="45177"/>
                    <a:pt x="100299" y="46701"/>
                    <a:pt x="101346" y="48606"/>
                  </a:cubicBezTo>
                  <a:cubicBezTo>
                    <a:pt x="102394" y="50511"/>
                    <a:pt x="105633" y="57750"/>
                    <a:pt x="110395" y="61369"/>
                  </a:cubicBezTo>
                  <a:cubicBezTo>
                    <a:pt x="110966" y="61845"/>
                    <a:pt x="111633" y="62512"/>
                    <a:pt x="112490" y="63274"/>
                  </a:cubicBezTo>
                  <a:cubicBezTo>
                    <a:pt x="112776" y="63655"/>
                    <a:pt x="113157" y="64036"/>
                    <a:pt x="113443" y="64417"/>
                  </a:cubicBezTo>
                  <a:cubicBezTo>
                    <a:pt x="113919" y="64989"/>
                    <a:pt x="114395" y="65465"/>
                    <a:pt x="114967" y="66036"/>
                  </a:cubicBezTo>
                  <a:cubicBezTo>
                    <a:pt x="115348" y="66513"/>
                    <a:pt x="115824" y="66989"/>
                    <a:pt x="116300" y="67560"/>
                  </a:cubicBezTo>
                  <a:cubicBezTo>
                    <a:pt x="116777" y="68132"/>
                    <a:pt x="117348" y="68703"/>
                    <a:pt x="117824" y="69370"/>
                  </a:cubicBezTo>
                  <a:cubicBezTo>
                    <a:pt x="118301" y="69942"/>
                    <a:pt x="118777" y="70513"/>
                    <a:pt x="119253" y="71085"/>
                  </a:cubicBezTo>
                  <a:cubicBezTo>
                    <a:pt x="119825" y="71751"/>
                    <a:pt x="120396" y="72418"/>
                    <a:pt x="120968" y="73180"/>
                  </a:cubicBezTo>
                  <a:cubicBezTo>
                    <a:pt x="121348" y="73656"/>
                    <a:pt x="121730" y="74133"/>
                    <a:pt x="122111" y="74609"/>
                  </a:cubicBezTo>
                  <a:cubicBezTo>
                    <a:pt x="122777" y="75561"/>
                    <a:pt x="123540" y="76419"/>
                    <a:pt x="124206" y="77276"/>
                  </a:cubicBezTo>
                  <a:cubicBezTo>
                    <a:pt x="124396" y="77466"/>
                    <a:pt x="124492" y="77657"/>
                    <a:pt x="124683" y="77943"/>
                  </a:cubicBezTo>
                  <a:cubicBezTo>
                    <a:pt x="126588" y="80419"/>
                    <a:pt x="128302" y="82610"/>
                    <a:pt x="129350" y="83943"/>
                  </a:cubicBezTo>
                  <a:lnTo>
                    <a:pt x="129350" y="83848"/>
                  </a:lnTo>
                  <a:cubicBezTo>
                    <a:pt x="129730" y="84420"/>
                    <a:pt x="130112" y="84896"/>
                    <a:pt x="130302" y="85182"/>
                  </a:cubicBezTo>
                  <a:cubicBezTo>
                    <a:pt x="132207" y="87563"/>
                    <a:pt x="133350" y="87849"/>
                    <a:pt x="135541" y="89754"/>
                  </a:cubicBezTo>
                  <a:cubicBezTo>
                    <a:pt x="137160" y="91278"/>
                    <a:pt x="137922" y="94135"/>
                    <a:pt x="138017" y="96326"/>
                  </a:cubicBezTo>
                  <a:cubicBezTo>
                    <a:pt x="138017" y="97088"/>
                    <a:pt x="137922" y="97850"/>
                    <a:pt x="137827" y="98326"/>
                  </a:cubicBezTo>
                  <a:cubicBezTo>
                    <a:pt x="137446" y="99850"/>
                    <a:pt x="136970" y="99945"/>
                    <a:pt x="136493" y="100707"/>
                  </a:cubicBezTo>
                  <a:cubicBezTo>
                    <a:pt x="136398" y="100803"/>
                    <a:pt x="136398" y="100898"/>
                    <a:pt x="136303" y="100993"/>
                  </a:cubicBezTo>
                  <a:cubicBezTo>
                    <a:pt x="136113" y="101374"/>
                    <a:pt x="135922" y="101755"/>
                    <a:pt x="135731" y="102517"/>
                  </a:cubicBezTo>
                  <a:cubicBezTo>
                    <a:pt x="135636" y="102898"/>
                    <a:pt x="135446" y="103279"/>
                    <a:pt x="135350" y="103660"/>
                  </a:cubicBezTo>
                  <a:cubicBezTo>
                    <a:pt x="135255" y="103946"/>
                    <a:pt x="135160" y="104232"/>
                    <a:pt x="135160" y="104613"/>
                  </a:cubicBezTo>
                  <a:cubicBezTo>
                    <a:pt x="135064" y="104898"/>
                    <a:pt x="135064" y="105089"/>
                    <a:pt x="134970" y="105279"/>
                  </a:cubicBezTo>
                  <a:cubicBezTo>
                    <a:pt x="134874" y="105375"/>
                    <a:pt x="134874" y="105565"/>
                    <a:pt x="134874" y="105660"/>
                  </a:cubicBezTo>
                  <a:cubicBezTo>
                    <a:pt x="134779" y="105851"/>
                    <a:pt x="134684" y="106137"/>
                    <a:pt x="134588" y="106327"/>
                  </a:cubicBezTo>
                  <a:cubicBezTo>
                    <a:pt x="134493" y="106422"/>
                    <a:pt x="134493" y="106518"/>
                    <a:pt x="134398" y="106613"/>
                  </a:cubicBezTo>
                  <a:cubicBezTo>
                    <a:pt x="134303" y="106803"/>
                    <a:pt x="134112" y="107089"/>
                    <a:pt x="134017" y="107280"/>
                  </a:cubicBezTo>
                  <a:cubicBezTo>
                    <a:pt x="133921" y="107375"/>
                    <a:pt x="133921" y="107470"/>
                    <a:pt x="133826" y="107661"/>
                  </a:cubicBezTo>
                  <a:cubicBezTo>
                    <a:pt x="133636" y="107851"/>
                    <a:pt x="133445" y="108042"/>
                    <a:pt x="133255" y="108232"/>
                  </a:cubicBezTo>
                  <a:cubicBezTo>
                    <a:pt x="133160" y="108327"/>
                    <a:pt x="133065" y="108518"/>
                    <a:pt x="132874" y="108613"/>
                  </a:cubicBezTo>
                  <a:cubicBezTo>
                    <a:pt x="132683" y="108804"/>
                    <a:pt x="132493" y="108899"/>
                    <a:pt x="132207" y="109089"/>
                  </a:cubicBezTo>
                  <a:cubicBezTo>
                    <a:pt x="132016" y="109280"/>
                    <a:pt x="131826" y="109470"/>
                    <a:pt x="131540" y="109566"/>
                  </a:cubicBezTo>
                  <a:cubicBezTo>
                    <a:pt x="131350" y="109756"/>
                    <a:pt x="131064" y="109851"/>
                    <a:pt x="130873" y="109947"/>
                  </a:cubicBezTo>
                  <a:cubicBezTo>
                    <a:pt x="130683" y="110137"/>
                    <a:pt x="130493" y="110232"/>
                    <a:pt x="130207" y="110423"/>
                  </a:cubicBezTo>
                  <a:cubicBezTo>
                    <a:pt x="130207" y="110423"/>
                    <a:pt x="130207" y="110423"/>
                    <a:pt x="130207" y="110423"/>
                  </a:cubicBezTo>
                  <a:cubicBezTo>
                    <a:pt x="130016" y="110518"/>
                    <a:pt x="129921" y="110613"/>
                    <a:pt x="129730" y="110709"/>
                  </a:cubicBezTo>
                  <a:cubicBezTo>
                    <a:pt x="124587" y="113185"/>
                    <a:pt x="121920" y="112137"/>
                    <a:pt x="118586" y="114900"/>
                  </a:cubicBezTo>
                  <a:cubicBezTo>
                    <a:pt x="117824" y="115471"/>
                    <a:pt x="117157" y="115852"/>
                    <a:pt x="116300" y="116043"/>
                  </a:cubicBezTo>
                  <a:cubicBezTo>
                    <a:pt x="116300" y="116043"/>
                    <a:pt x="116300" y="116043"/>
                    <a:pt x="116300" y="116043"/>
                  </a:cubicBezTo>
                  <a:cubicBezTo>
                    <a:pt x="116300" y="116043"/>
                    <a:pt x="116205" y="116043"/>
                    <a:pt x="116205" y="116043"/>
                  </a:cubicBezTo>
                  <a:cubicBezTo>
                    <a:pt x="115538" y="116233"/>
                    <a:pt x="114871" y="116328"/>
                    <a:pt x="114205" y="116233"/>
                  </a:cubicBezTo>
                  <a:cubicBezTo>
                    <a:pt x="114110" y="116233"/>
                    <a:pt x="114015" y="116233"/>
                    <a:pt x="113919" y="116233"/>
                  </a:cubicBezTo>
                  <a:cubicBezTo>
                    <a:pt x="113348" y="116233"/>
                    <a:pt x="112681" y="116138"/>
                    <a:pt x="112109" y="115947"/>
                  </a:cubicBezTo>
                  <a:cubicBezTo>
                    <a:pt x="112014" y="115947"/>
                    <a:pt x="111919" y="115852"/>
                    <a:pt x="111919" y="115852"/>
                  </a:cubicBezTo>
                  <a:cubicBezTo>
                    <a:pt x="111347" y="115662"/>
                    <a:pt x="110680" y="115376"/>
                    <a:pt x="110204" y="115185"/>
                  </a:cubicBezTo>
                  <a:cubicBezTo>
                    <a:pt x="110109" y="115090"/>
                    <a:pt x="109919" y="114995"/>
                    <a:pt x="109824" y="114995"/>
                  </a:cubicBezTo>
                  <a:cubicBezTo>
                    <a:pt x="109347" y="114709"/>
                    <a:pt x="108776" y="114423"/>
                    <a:pt x="108395" y="114138"/>
                  </a:cubicBezTo>
                  <a:cubicBezTo>
                    <a:pt x="108109" y="113947"/>
                    <a:pt x="107632" y="113661"/>
                    <a:pt x="107156" y="113471"/>
                  </a:cubicBezTo>
                  <a:cubicBezTo>
                    <a:pt x="107061" y="113376"/>
                    <a:pt x="106966" y="113376"/>
                    <a:pt x="106871" y="113280"/>
                  </a:cubicBezTo>
                  <a:cubicBezTo>
                    <a:pt x="106299" y="112995"/>
                    <a:pt x="105728" y="112709"/>
                    <a:pt x="105061" y="112423"/>
                  </a:cubicBezTo>
                  <a:cubicBezTo>
                    <a:pt x="105061" y="112423"/>
                    <a:pt x="104966" y="112423"/>
                    <a:pt x="104966" y="112328"/>
                  </a:cubicBezTo>
                  <a:cubicBezTo>
                    <a:pt x="103537" y="111661"/>
                    <a:pt x="101727" y="110899"/>
                    <a:pt x="99917" y="110328"/>
                  </a:cubicBezTo>
                  <a:cubicBezTo>
                    <a:pt x="99727" y="110232"/>
                    <a:pt x="99632" y="110232"/>
                    <a:pt x="99536" y="110137"/>
                  </a:cubicBezTo>
                  <a:cubicBezTo>
                    <a:pt x="98774" y="109851"/>
                    <a:pt x="97917" y="109566"/>
                    <a:pt x="97060" y="109280"/>
                  </a:cubicBezTo>
                  <a:cubicBezTo>
                    <a:pt x="96964" y="109280"/>
                    <a:pt x="96774" y="109185"/>
                    <a:pt x="96679" y="109185"/>
                  </a:cubicBezTo>
                  <a:cubicBezTo>
                    <a:pt x="93726" y="108327"/>
                    <a:pt x="90964" y="107661"/>
                    <a:pt x="89059" y="107756"/>
                  </a:cubicBezTo>
                  <a:cubicBezTo>
                    <a:pt x="85630" y="107851"/>
                    <a:pt x="79439" y="108042"/>
                    <a:pt x="74772" y="107756"/>
                  </a:cubicBezTo>
                  <a:cubicBezTo>
                    <a:pt x="74772" y="107756"/>
                    <a:pt x="74676" y="107756"/>
                    <a:pt x="74676" y="107756"/>
                  </a:cubicBezTo>
                  <a:cubicBezTo>
                    <a:pt x="74390" y="107756"/>
                    <a:pt x="74200" y="107756"/>
                    <a:pt x="73914" y="107661"/>
                  </a:cubicBezTo>
                  <a:cubicBezTo>
                    <a:pt x="73629" y="107661"/>
                    <a:pt x="73343" y="107565"/>
                    <a:pt x="73057" y="107565"/>
                  </a:cubicBezTo>
                  <a:cubicBezTo>
                    <a:pt x="72676" y="107470"/>
                    <a:pt x="72295" y="107470"/>
                    <a:pt x="71914" y="107375"/>
                  </a:cubicBezTo>
                  <a:cubicBezTo>
                    <a:pt x="71628" y="107375"/>
                    <a:pt x="71247" y="107280"/>
                    <a:pt x="71057" y="107280"/>
                  </a:cubicBezTo>
                  <a:cubicBezTo>
                    <a:pt x="70961" y="107280"/>
                    <a:pt x="70771" y="107184"/>
                    <a:pt x="70676" y="107184"/>
                  </a:cubicBezTo>
                  <a:cubicBezTo>
                    <a:pt x="70581" y="107184"/>
                    <a:pt x="70581" y="107184"/>
                    <a:pt x="70581" y="107089"/>
                  </a:cubicBezTo>
                  <a:cubicBezTo>
                    <a:pt x="70295" y="106994"/>
                    <a:pt x="70009" y="106899"/>
                    <a:pt x="69818" y="106899"/>
                  </a:cubicBezTo>
                  <a:cubicBezTo>
                    <a:pt x="69723" y="106803"/>
                    <a:pt x="69628" y="106803"/>
                    <a:pt x="69532" y="106803"/>
                  </a:cubicBezTo>
                  <a:cubicBezTo>
                    <a:pt x="68580" y="106422"/>
                    <a:pt x="67533" y="106232"/>
                    <a:pt x="66390" y="106041"/>
                  </a:cubicBezTo>
                  <a:cubicBezTo>
                    <a:pt x="64961" y="105851"/>
                    <a:pt x="63437" y="105660"/>
                    <a:pt x="61913" y="105660"/>
                  </a:cubicBezTo>
                  <a:cubicBezTo>
                    <a:pt x="60389" y="105565"/>
                    <a:pt x="58864" y="105470"/>
                    <a:pt x="57626" y="105279"/>
                  </a:cubicBezTo>
                  <a:cubicBezTo>
                    <a:pt x="57150" y="105279"/>
                    <a:pt x="56769" y="105089"/>
                    <a:pt x="56293" y="104898"/>
                  </a:cubicBezTo>
                  <a:cubicBezTo>
                    <a:pt x="55912" y="104803"/>
                    <a:pt x="55626" y="104613"/>
                    <a:pt x="55245" y="104422"/>
                  </a:cubicBezTo>
                  <a:cubicBezTo>
                    <a:pt x="55150" y="104327"/>
                    <a:pt x="54959" y="104327"/>
                    <a:pt x="54864" y="104232"/>
                  </a:cubicBezTo>
                  <a:cubicBezTo>
                    <a:pt x="54864" y="104232"/>
                    <a:pt x="54864" y="104232"/>
                    <a:pt x="54769" y="104232"/>
                  </a:cubicBezTo>
                  <a:lnTo>
                    <a:pt x="54769" y="104232"/>
                  </a:lnTo>
                  <a:cubicBezTo>
                    <a:pt x="52959" y="103279"/>
                    <a:pt x="50959" y="102136"/>
                    <a:pt x="48387" y="102136"/>
                  </a:cubicBezTo>
                  <a:lnTo>
                    <a:pt x="0" y="40890"/>
                  </a:lnTo>
                  <a:cubicBezTo>
                    <a:pt x="18955" y="34032"/>
                    <a:pt x="25432" y="27746"/>
                    <a:pt x="30480" y="23079"/>
                  </a:cubicBezTo>
                </a:path>
              </a:pathLst>
            </a:custGeom>
            <a:noFill/>
            <a:ln w="952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0" name="Google Shape;620;p11"/>
            <p:cNvSpPr/>
            <p:nvPr/>
          </p:nvSpPr>
          <p:spPr>
            <a:xfrm>
              <a:off x="8742425" y="4670304"/>
              <a:ext cx="276225" cy="123825"/>
            </a:xfrm>
            <a:custGeom>
              <a:avLst/>
              <a:gdLst/>
              <a:ahLst/>
              <a:cxnLst/>
              <a:rect l="l" t="t" r="r" b="b"/>
              <a:pathLst>
                <a:path w="276225" h="123825" extrusionOk="0">
                  <a:moveTo>
                    <a:pt x="83344" y="7010"/>
                  </a:moveTo>
                  <a:cubicBezTo>
                    <a:pt x="86010" y="7010"/>
                    <a:pt x="88773" y="6915"/>
                    <a:pt x="91630" y="6915"/>
                  </a:cubicBezTo>
                  <a:cubicBezTo>
                    <a:pt x="92011" y="6915"/>
                    <a:pt x="92487" y="6915"/>
                    <a:pt x="92869" y="6915"/>
                  </a:cubicBezTo>
                  <a:cubicBezTo>
                    <a:pt x="94583" y="6915"/>
                    <a:pt x="96393" y="6915"/>
                    <a:pt x="98203" y="6820"/>
                  </a:cubicBezTo>
                  <a:cubicBezTo>
                    <a:pt x="98679" y="6820"/>
                    <a:pt x="99250" y="6820"/>
                    <a:pt x="99726" y="6820"/>
                  </a:cubicBezTo>
                  <a:cubicBezTo>
                    <a:pt x="101536" y="6820"/>
                    <a:pt x="103441" y="6820"/>
                    <a:pt x="105346" y="6724"/>
                  </a:cubicBezTo>
                  <a:cubicBezTo>
                    <a:pt x="105727" y="6724"/>
                    <a:pt x="106109" y="6724"/>
                    <a:pt x="106585" y="6724"/>
                  </a:cubicBezTo>
                  <a:cubicBezTo>
                    <a:pt x="108585" y="6724"/>
                    <a:pt x="110490" y="6629"/>
                    <a:pt x="112395" y="6629"/>
                  </a:cubicBezTo>
                  <a:cubicBezTo>
                    <a:pt x="114014" y="6629"/>
                    <a:pt x="115634" y="6534"/>
                    <a:pt x="117253" y="6534"/>
                  </a:cubicBezTo>
                  <a:cubicBezTo>
                    <a:pt x="117824" y="6439"/>
                    <a:pt x="118491" y="6439"/>
                    <a:pt x="119063" y="6439"/>
                  </a:cubicBezTo>
                  <a:cubicBezTo>
                    <a:pt x="120586" y="6439"/>
                    <a:pt x="122111" y="6343"/>
                    <a:pt x="123634" y="6343"/>
                  </a:cubicBezTo>
                  <a:cubicBezTo>
                    <a:pt x="124110" y="6343"/>
                    <a:pt x="124587" y="6343"/>
                    <a:pt x="124968" y="6343"/>
                  </a:cubicBezTo>
                  <a:cubicBezTo>
                    <a:pt x="130397" y="6248"/>
                    <a:pt x="135445" y="6058"/>
                    <a:pt x="140018" y="5962"/>
                  </a:cubicBezTo>
                  <a:lnTo>
                    <a:pt x="140018" y="5962"/>
                  </a:lnTo>
                  <a:cubicBezTo>
                    <a:pt x="145732" y="5772"/>
                    <a:pt x="150590" y="5581"/>
                    <a:pt x="154019" y="5391"/>
                  </a:cubicBezTo>
                  <a:cubicBezTo>
                    <a:pt x="163544" y="4724"/>
                    <a:pt x="180308" y="2914"/>
                    <a:pt x="196596" y="1676"/>
                  </a:cubicBezTo>
                  <a:cubicBezTo>
                    <a:pt x="196691" y="1676"/>
                    <a:pt x="196691" y="1676"/>
                    <a:pt x="196691" y="1676"/>
                  </a:cubicBezTo>
                  <a:cubicBezTo>
                    <a:pt x="198406" y="1581"/>
                    <a:pt x="200215" y="1390"/>
                    <a:pt x="201930" y="1295"/>
                  </a:cubicBezTo>
                  <a:cubicBezTo>
                    <a:pt x="202120" y="1295"/>
                    <a:pt x="202406" y="1295"/>
                    <a:pt x="202596" y="1200"/>
                  </a:cubicBezTo>
                  <a:cubicBezTo>
                    <a:pt x="204216" y="1105"/>
                    <a:pt x="205740" y="1009"/>
                    <a:pt x="207359" y="819"/>
                  </a:cubicBezTo>
                  <a:cubicBezTo>
                    <a:pt x="207645" y="819"/>
                    <a:pt x="207931" y="819"/>
                    <a:pt x="208216" y="724"/>
                  </a:cubicBezTo>
                  <a:cubicBezTo>
                    <a:pt x="209740" y="628"/>
                    <a:pt x="211264" y="533"/>
                    <a:pt x="212693" y="438"/>
                  </a:cubicBezTo>
                  <a:cubicBezTo>
                    <a:pt x="212979" y="438"/>
                    <a:pt x="213265" y="343"/>
                    <a:pt x="213455" y="343"/>
                  </a:cubicBezTo>
                  <a:cubicBezTo>
                    <a:pt x="214979" y="247"/>
                    <a:pt x="216408" y="152"/>
                    <a:pt x="217741" y="152"/>
                  </a:cubicBezTo>
                  <a:cubicBezTo>
                    <a:pt x="218027" y="152"/>
                    <a:pt x="218218" y="152"/>
                    <a:pt x="218408" y="152"/>
                  </a:cubicBezTo>
                  <a:cubicBezTo>
                    <a:pt x="219837" y="57"/>
                    <a:pt x="221266" y="57"/>
                    <a:pt x="222599" y="57"/>
                  </a:cubicBezTo>
                  <a:cubicBezTo>
                    <a:pt x="222695" y="57"/>
                    <a:pt x="222790" y="57"/>
                    <a:pt x="222885" y="57"/>
                  </a:cubicBezTo>
                  <a:cubicBezTo>
                    <a:pt x="227266" y="-38"/>
                    <a:pt x="231077" y="-38"/>
                    <a:pt x="234125" y="247"/>
                  </a:cubicBezTo>
                  <a:cubicBezTo>
                    <a:pt x="240792" y="819"/>
                    <a:pt x="249364" y="1676"/>
                    <a:pt x="259366" y="2057"/>
                  </a:cubicBezTo>
                  <a:cubicBezTo>
                    <a:pt x="261651" y="2152"/>
                    <a:pt x="264128" y="2248"/>
                    <a:pt x="266509" y="2248"/>
                  </a:cubicBezTo>
                  <a:cubicBezTo>
                    <a:pt x="267462" y="2248"/>
                    <a:pt x="268414" y="2343"/>
                    <a:pt x="269462" y="2343"/>
                  </a:cubicBezTo>
                  <a:cubicBezTo>
                    <a:pt x="271843" y="2343"/>
                    <a:pt x="274320" y="2248"/>
                    <a:pt x="276892" y="2152"/>
                  </a:cubicBezTo>
                  <a:lnTo>
                    <a:pt x="241363" y="129883"/>
                  </a:lnTo>
                  <a:lnTo>
                    <a:pt x="0" y="85877"/>
                  </a:lnTo>
                  <a:lnTo>
                    <a:pt x="83344" y="7010"/>
                  </a:lnTo>
                  <a:close/>
                </a:path>
              </a:pathLst>
            </a:custGeom>
            <a:noFill/>
            <a:ln w="952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1" name="Google Shape;621;p11"/>
            <p:cNvSpPr/>
            <p:nvPr/>
          </p:nvSpPr>
          <p:spPr>
            <a:xfrm>
              <a:off x="8742330" y="4756371"/>
              <a:ext cx="238125" cy="38100"/>
            </a:xfrm>
            <a:custGeom>
              <a:avLst/>
              <a:gdLst/>
              <a:ahLst/>
              <a:cxnLst/>
              <a:rect l="l" t="t" r="r" b="b"/>
              <a:pathLst>
                <a:path w="238125" h="38100" extrusionOk="0">
                  <a:moveTo>
                    <a:pt x="0" y="0"/>
                  </a:moveTo>
                  <a:lnTo>
                    <a:pt x="241364" y="43910"/>
                  </a:lnTo>
                  <a:lnTo>
                    <a:pt x="241364" y="4400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2" name="Google Shape;622;p11"/>
            <p:cNvSpPr/>
            <p:nvPr/>
          </p:nvSpPr>
          <p:spPr>
            <a:xfrm>
              <a:off x="8707469" y="4756371"/>
              <a:ext cx="276225" cy="123825"/>
            </a:xfrm>
            <a:custGeom>
              <a:avLst/>
              <a:gdLst/>
              <a:ahLst/>
              <a:cxnLst/>
              <a:rect l="l" t="t" r="r" b="b"/>
              <a:pathLst>
                <a:path w="276225" h="123825" extrusionOk="0">
                  <a:moveTo>
                    <a:pt x="34861" y="0"/>
                  </a:moveTo>
                  <a:lnTo>
                    <a:pt x="34861" y="0"/>
                  </a:lnTo>
                  <a:lnTo>
                    <a:pt x="276225" y="44006"/>
                  </a:lnTo>
                  <a:lnTo>
                    <a:pt x="262414" y="93440"/>
                  </a:lnTo>
                  <a:lnTo>
                    <a:pt x="255555" y="118110"/>
                  </a:lnTo>
                  <a:cubicBezTo>
                    <a:pt x="255555" y="117539"/>
                    <a:pt x="255555" y="117062"/>
                    <a:pt x="255651" y="116681"/>
                  </a:cubicBezTo>
                  <a:cubicBezTo>
                    <a:pt x="256031" y="110014"/>
                    <a:pt x="255365" y="108871"/>
                    <a:pt x="255365" y="108871"/>
                  </a:cubicBezTo>
                  <a:cubicBezTo>
                    <a:pt x="255365" y="108871"/>
                    <a:pt x="252889" y="103251"/>
                    <a:pt x="194310" y="118396"/>
                  </a:cubicBezTo>
                  <a:cubicBezTo>
                    <a:pt x="184118" y="120968"/>
                    <a:pt x="174021" y="122777"/>
                    <a:pt x="164211" y="124016"/>
                  </a:cubicBezTo>
                  <a:cubicBezTo>
                    <a:pt x="164306" y="124016"/>
                    <a:pt x="164496" y="124016"/>
                    <a:pt x="164592" y="124016"/>
                  </a:cubicBezTo>
                  <a:cubicBezTo>
                    <a:pt x="164116" y="124016"/>
                    <a:pt x="163734" y="124016"/>
                    <a:pt x="163353" y="124111"/>
                  </a:cubicBezTo>
                  <a:cubicBezTo>
                    <a:pt x="159544" y="124587"/>
                    <a:pt x="155734" y="124968"/>
                    <a:pt x="152019" y="125254"/>
                  </a:cubicBezTo>
                  <a:cubicBezTo>
                    <a:pt x="151828" y="125254"/>
                    <a:pt x="151638" y="125254"/>
                    <a:pt x="151352" y="125254"/>
                  </a:cubicBezTo>
                  <a:cubicBezTo>
                    <a:pt x="147732" y="125540"/>
                    <a:pt x="144208" y="125730"/>
                    <a:pt x="140684" y="125825"/>
                  </a:cubicBezTo>
                  <a:cubicBezTo>
                    <a:pt x="140017" y="125825"/>
                    <a:pt x="139446" y="125920"/>
                    <a:pt x="138779" y="125920"/>
                  </a:cubicBezTo>
                  <a:cubicBezTo>
                    <a:pt x="135255" y="126016"/>
                    <a:pt x="131730" y="126111"/>
                    <a:pt x="128397" y="126016"/>
                  </a:cubicBezTo>
                  <a:cubicBezTo>
                    <a:pt x="127921" y="126016"/>
                    <a:pt x="127539" y="126016"/>
                    <a:pt x="127159" y="126016"/>
                  </a:cubicBezTo>
                  <a:cubicBezTo>
                    <a:pt x="124015" y="126016"/>
                    <a:pt x="121062" y="125920"/>
                    <a:pt x="118110" y="125825"/>
                  </a:cubicBezTo>
                  <a:cubicBezTo>
                    <a:pt x="117634" y="125825"/>
                    <a:pt x="117157" y="125825"/>
                    <a:pt x="116776" y="125825"/>
                  </a:cubicBezTo>
                  <a:cubicBezTo>
                    <a:pt x="113728" y="125635"/>
                    <a:pt x="110775" y="125540"/>
                    <a:pt x="108013" y="125349"/>
                  </a:cubicBezTo>
                  <a:cubicBezTo>
                    <a:pt x="107442" y="125254"/>
                    <a:pt x="106966" y="125254"/>
                    <a:pt x="106394" y="125254"/>
                  </a:cubicBezTo>
                  <a:cubicBezTo>
                    <a:pt x="103917" y="125063"/>
                    <a:pt x="101536" y="124873"/>
                    <a:pt x="99250" y="124682"/>
                  </a:cubicBezTo>
                  <a:cubicBezTo>
                    <a:pt x="98964" y="124682"/>
                    <a:pt x="98679" y="124587"/>
                    <a:pt x="98393" y="124587"/>
                  </a:cubicBezTo>
                  <a:cubicBezTo>
                    <a:pt x="96012" y="124301"/>
                    <a:pt x="93821" y="124111"/>
                    <a:pt x="91725" y="123920"/>
                  </a:cubicBezTo>
                  <a:cubicBezTo>
                    <a:pt x="91249" y="123825"/>
                    <a:pt x="90773" y="123825"/>
                    <a:pt x="90392" y="123730"/>
                  </a:cubicBezTo>
                  <a:cubicBezTo>
                    <a:pt x="89344" y="123539"/>
                    <a:pt x="88392" y="123444"/>
                    <a:pt x="87439" y="123349"/>
                  </a:cubicBezTo>
                  <a:lnTo>
                    <a:pt x="0" y="33147"/>
                  </a:lnTo>
                  <a:lnTo>
                    <a:pt x="34861" y="0"/>
                  </a:lnTo>
                  <a:close/>
                </a:path>
              </a:pathLst>
            </a:custGeom>
            <a:noFill/>
            <a:ln w="952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3" name="Google Shape;623;p11"/>
            <p:cNvSpPr/>
            <p:nvPr/>
          </p:nvSpPr>
          <p:spPr>
            <a:xfrm>
              <a:off x="8694603" y="4896865"/>
              <a:ext cx="57150" cy="114300"/>
            </a:xfrm>
            <a:custGeom>
              <a:avLst/>
              <a:gdLst/>
              <a:ahLst/>
              <a:cxnLst/>
              <a:rect l="l" t="t" r="r" b="b"/>
              <a:pathLst>
                <a:path w="57150" h="114300" extrusionOk="0">
                  <a:moveTo>
                    <a:pt x="36202" y="17717"/>
                  </a:moveTo>
                  <a:cubicBezTo>
                    <a:pt x="35726" y="21526"/>
                    <a:pt x="34106" y="46958"/>
                    <a:pt x="35535" y="53721"/>
                  </a:cubicBezTo>
                  <a:cubicBezTo>
                    <a:pt x="37059" y="60389"/>
                    <a:pt x="40297" y="77724"/>
                    <a:pt x="43536" y="82391"/>
                  </a:cubicBezTo>
                  <a:cubicBezTo>
                    <a:pt x="46680" y="87154"/>
                    <a:pt x="53347" y="102108"/>
                    <a:pt x="55823" y="105918"/>
                  </a:cubicBezTo>
                  <a:cubicBezTo>
                    <a:pt x="58395" y="109728"/>
                    <a:pt x="59633" y="115919"/>
                    <a:pt x="53442" y="115824"/>
                  </a:cubicBezTo>
                  <a:cubicBezTo>
                    <a:pt x="47346" y="115729"/>
                    <a:pt x="36773" y="113252"/>
                    <a:pt x="34963" y="112681"/>
                  </a:cubicBezTo>
                  <a:cubicBezTo>
                    <a:pt x="33154" y="112109"/>
                    <a:pt x="31249" y="105918"/>
                    <a:pt x="31154" y="103632"/>
                  </a:cubicBezTo>
                  <a:cubicBezTo>
                    <a:pt x="31058" y="101346"/>
                    <a:pt x="28391" y="99822"/>
                    <a:pt x="27248" y="100679"/>
                  </a:cubicBezTo>
                  <a:cubicBezTo>
                    <a:pt x="26010" y="101537"/>
                    <a:pt x="21629" y="102870"/>
                    <a:pt x="21247" y="98869"/>
                  </a:cubicBezTo>
                  <a:cubicBezTo>
                    <a:pt x="20771" y="94964"/>
                    <a:pt x="21343" y="76581"/>
                    <a:pt x="16580" y="62674"/>
                  </a:cubicBezTo>
                  <a:cubicBezTo>
                    <a:pt x="11913" y="48768"/>
                    <a:pt x="6008" y="28575"/>
                    <a:pt x="4484" y="23908"/>
                  </a:cubicBezTo>
                  <a:cubicBezTo>
                    <a:pt x="2864" y="19241"/>
                    <a:pt x="-1708" y="17145"/>
                    <a:pt x="674" y="9811"/>
                  </a:cubicBezTo>
                  <a:cubicBezTo>
                    <a:pt x="1817" y="6286"/>
                    <a:pt x="3436" y="3143"/>
                    <a:pt x="4769" y="667"/>
                  </a:cubicBezTo>
                  <a:cubicBezTo>
                    <a:pt x="4769" y="667"/>
                    <a:pt x="4769" y="762"/>
                    <a:pt x="4769" y="762"/>
                  </a:cubicBezTo>
                  <a:cubicBezTo>
                    <a:pt x="4865" y="476"/>
                    <a:pt x="5055" y="286"/>
                    <a:pt x="5150" y="0"/>
                  </a:cubicBezTo>
                  <a:lnTo>
                    <a:pt x="37155" y="14192"/>
                  </a:lnTo>
                  <a:cubicBezTo>
                    <a:pt x="36678" y="15621"/>
                    <a:pt x="36297" y="16954"/>
                    <a:pt x="36202" y="17717"/>
                  </a:cubicBezTo>
                </a:path>
              </a:pathLst>
            </a:custGeom>
            <a:noFill/>
            <a:ln w="952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4" name="Google Shape;624;p11"/>
            <p:cNvSpPr/>
            <p:nvPr/>
          </p:nvSpPr>
          <p:spPr>
            <a:xfrm>
              <a:off x="9054633" y="466769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65" y="7206"/>
                  </a:moveTo>
                  <a:cubicBezTo>
                    <a:pt x="11074" y="4800"/>
                    <a:pt x="23068" y="2406"/>
                    <a:pt x="33865" y="0"/>
                  </a:cubicBezTo>
                  <a:cubicBezTo>
                    <a:pt x="29065" y="7206"/>
                    <a:pt x="23068" y="15597"/>
                    <a:pt x="17071" y="24000"/>
                  </a:cubicBezTo>
                  <a:cubicBezTo>
                    <a:pt x="1461" y="48000"/>
                    <a:pt x="-932" y="28800"/>
                    <a:pt x="265" y="7206"/>
                  </a:cubicBezTo>
                </a:path>
              </a:pathLst>
            </a:custGeom>
            <a:noFill/>
            <a:ln w="952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5" name="Google Shape;625;p11"/>
            <p:cNvSpPr/>
            <p:nvPr/>
          </p:nvSpPr>
          <p:spPr>
            <a:xfrm>
              <a:off x="8649079" y="4878767"/>
              <a:ext cx="38100" cy="114300"/>
            </a:xfrm>
            <a:custGeom>
              <a:avLst/>
              <a:gdLst/>
              <a:ahLst/>
              <a:cxnLst/>
              <a:rect l="l" t="t" r="r" b="b"/>
              <a:pathLst>
                <a:path w="38100" h="114300" extrusionOk="0">
                  <a:moveTo>
                    <a:pt x="36196" y="12097"/>
                  </a:moveTo>
                  <a:cubicBezTo>
                    <a:pt x="34577" y="14764"/>
                    <a:pt x="33148" y="19431"/>
                    <a:pt x="32005" y="21622"/>
                  </a:cubicBezTo>
                  <a:cubicBezTo>
                    <a:pt x="29910" y="25146"/>
                    <a:pt x="24957" y="48578"/>
                    <a:pt x="22099" y="56198"/>
                  </a:cubicBezTo>
                  <a:cubicBezTo>
                    <a:pt x="19146" y="63722"/>
                    <a:pt x="20004" y="81153"/>
                    <a:pt x="20861" y="85249"/>
                  </a:cubicBezTo>
                  <a:cubicBezTo>
                    <a:pt x="21814" y="89440"/>
                    <a:pt x="25052" y="108966"/>
                    <a:pt x="29433" y="111728"/>
                  </a:cubicBezTo>
                  <a:cubicBezTo>
                    <a:pt x="33910" y="114491"/>
                    <a:pt x="39340" y="117920"/>
                    <a:pt x="34958" y="119348"/>
                  </a:cubicBezTo>
                  <a:cubicBezTo>
                    <a:pt x="30576" y="120682"/>
                    <a:pt x="17623" y="118777"/>
                    <a:pt x="14670" y="118872"/>
                  </a:cubicBezTo>
                  <a:cubicBezTo>
                    <a:pt x="11717" y="118967"/>
                    <a:pt x="9717" y="117253"/>
                    <a:pt x="9717" y="117253"/>
                  </a:cubicBezTo>
                  <a:cubicBezTo>
                    <a:pt x="9717" y="117253"/>
                    <a:pt x="8002" y="119634"/>
                    <a:pt x="5526" y="118872"/>
                  </a:cubicBezTo>
                  <a:cubicBezTo>
                    <a:pt x="3049" y="118015"/>
                    <a:pt x="3906" y="115348"/>
                    <a:pt x="6192" y="111157"/>
                  </a:cubicBezTo>
                  <a:cubicBezTo>
                    <a:pt x="8478" y="106966"/>
                    <a:pt x="4383" y="101441"/>
                    <a:pt x="1621" y="98584"/>
                  </a:cubicBezTo>
                  <a:cubicBezTo>
                    <a:pt x="-1141" y="95631"/>
                    <a:pt x="573" y="80963"/>
                    <a:pt x="96" y="73914"/>
                  </a:cubicBezTo>
                  <a:cubicBezTo>
                    <a:pt x="-380" y="66866"/>
                    <a:pt x="9431" y="30004"/>
                    <a:pt x="9145" y="23336"/>
                  </a:cubicBezTo>
                  <a:cubicBezTo>
                    <a:pt x="8955" y="19907"/>
                    <a:pt x="9336" y="9811"/>
                    <a:pt x="9717" y="0"/>
                  </a:cubicBezTo>
                  <a:lnTo>
                    <a:pt x="47340" y="16669"/>
                  </a:lnTo>
                  <a:cubicBezTo>
                    <a:pt x="43340" y="15240"/>
                    <a:pt x="39530" y="13811"/>
                    <a:pt x="36196" y="12097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6" name="Google Shape;626;p11"/>
            <p:cNvSpPr/>
            <p:nvPr/>
          </p:nvSpPr>
          <p:spPr>
            <a:xfrm>
              <a:off x="8611541" y="4738587"/>
              <a:ext cx="47625" cy="238125"/>
            </a:xfrm>
            <a:custGeom>
              <a:avLst/>
              <a:gdLst/>
              <a:ahLst/>
              <a:cxnLst/>
              <a:rect l="l" t="t" r="r" b="b"/>
              <a:pathLst>
                <a:path w="47625" h="238125" extrusionOk="0">
                  <a:moveTo>
                    <a:pt x="55065" y="89508"/>
                  </a:moveTo>
                  <a:cubicBezTo>
                    <a:pt x="55827" y="80554"/>
                    <a:pt x="57351" y="63123"/>
                    <a:pt x="56113" y="56170"/>
                  </a:cubicBezTo>
                  <a:cubicBezTo>
                    <a:pt x="56113" y="55789"/>
                    <a:pt x="56018" y="55313"/>
                    <a:pt x="55923" y="54932"/>
                  </a:cubicBezTo>
                  <a:cubicBezTo>
                    <a:pt x="55923" y="54932"/>
                    <a:pt x="55923" y="54932"/>
                    <a:pt x="55923" y="54932"/>
                  </a:cubicBezTo>
                  <a:cubicBezTo>
                    <a:pt x="55827" y="54646"/>
                    <a:pt x="55827" y="54170"/>
                    <a:pt x="55827" y="53884"/>
                  </a:cubicBezTo>
                  <a:cubicBezTo>
                    <a:pt x="55732" y="53122"/>
                    <a:pt x="55637" y="52360"/>
                    <a:pt x="55447" y="51503"/>
                  </a:cubicBezTo>
                  <a:cubicBezTo>
                    <a:pt x="55447" y="50931"/>
                    <a:pt x="55351" y="50360"/>
                    <a:pt x="55351" y="49788"/>
                  </a:cubicBezTo>
                  <a:cubicBezTo>
                    <a:pt x="55256" y="48836"/>
                    <a:pt x="55161" y="48074"/>
                    <a:pt x="55065" y="47026"/>
                  </a:cubicBezTo>
                  <a:cubicBezTo>
                    <a:pt x="54970" y="46359"/>
                    <a:pt x="54970" y="45693"/>
                    <a:pt x="54875" y="45026"/>
                  </a:cubicBezTo>
                  <a:cubicBezTo>
                    <a:pt x="54780" y="44073"/>
                    <a:pt x="54780" y="43216"/>
                    <a:pt x="54684" y="42264"/>
                  </a:cubicBezTo>
                  <a:cubicBezTo>
                    <a:pt x="54589" y="41121"/>
                    <a:pt x="54494" y="39882"/>
                    <a:pt x="54398" y="38739"/>
                  </a:cubicBezTo>
                  <a:cubicBezTo>
                    <a:pt x="54303" y="37787"/>
                    <a:pt x="54303" y="36930"/>
                    <a:pt x="54208" y="36072"/>
                  </a:cubicBezTo>
                  <a:cubicBezTo>
                    <a:pt x="54113" y="35120"/>
                    <a:pt x="54113" y="34263"/>
                    <a:pt x="54018" y="33405"/>
                  </a:cubicBezTo>
                  <a:cubicBezTo>
                    <a:pt x="53922" y="32739"/>
                    <a:pt x="53922" y="32167"/>
                    <a:pt x="53827" y="31500"/>
                  </a:cubicBezTo>
                  <a:cubicBezTo>
                    <a:pt x="53732" y="30834"/>
                    <a:pt x="53732" y="30072"/>
                    <a:pt x="53637" y="29405"/>
                  </a:cubicBezTo>
                  <a:cubicBezTo>
                    <a:pt x="53542" y="28738"/>
                    <a:pt x="53446" y="28167"/>
                    <a:pt x="53446" y="27500"/>
                  </a:cubicBezTo>
                  <a:cubicBezTo>
                    <a:pt x="53351" y="27119"/>
                    <a:pt x="53351" y="26547"/>
                    <a:pt x="53256" y="26166"/>
                  </a:cubicBezTo>
                  <a:cubicBezTo>
                    <a:pt x="53160" y="25309"/>
                    <a:pt x="52970" y="24547"/>
                    <a:pt x="52779" y="24071"/>
                  </a:cubicBezTo>
                  <a:cubicBezTo>
                    <a:pt x="51446" y="20070"/>
                    <a:pt x="48208" y="-4218"/>
                    <a:pt x="46112" y="639"/>
                  </a:cubicBezTo>
                  <a:cubicBezTo>
                    <a:pt x="45922" y="1020"/>
                    <a:pt x="45731" y="1592"/>
                    <a:pt x="45540" y="2354"/>
                  </a:cubicBezTo>
                  <a:cubicBezTo>
                    <a:pt x="45445" y="2544"/>
                    <a:pt x="45445" y="2640"/>
                    <a:pt x="45445" y="2830"/>
                  </a:cubicBezTo>
                  <a:cubicBezTo>
                    <a:pt x="45255" y="3497"/>
                    <a:pt x="45064" y="4259"/>
                    <a:pt x="44873" y="5116"/>
                  </a:cubicBezTo>
                  <a:cubicBezTo>
                    <a:pt x="44873" y="5211"/>
                    <a:pt x="44778" y="5307"/>
                    <a:pt x="44778" y="5402"/>
                  </a:cubicBezTo>
                  <a:cubicBezTo>
                    <a:pt x="44588" y="6450"/>
                    <a:pt x="44302" y="7593"/>
                    <a:pt x="44017" y="8831"/>
                  </a:cubicBezTo>
                  <a:cubicBezTo>
                    <a:pt x="44017" y="8926"/>
                    <a:pt x="43921" y="9021"/>
                    <a:pt x="43921" y="9117"/>
                  </a:cubicBezTo>
                  <a:cubicBezTo>
                    <a:pt x="43635" y="10260"/>
                    <a:pt x="43445" y="11498"/>
                    <a:pt x="43159" y="12831"/>
                  </a:cubicBezTo>
                  <a:cubicBezTo>
                    <a:pt x="41064" y="23595"/>
                    <a:pt x="38683" y="38168"/>
                    <a:pt x="37444" y="44359"/>
                  </a:cubicBezTo>
                  <a:cubicBezTo>
                    <a:pt x="35539" y="53884"/>
                    <a:pt x="33825" y="81126"/>
                    <a:pt x="33634" y="84555"/>
                  </a:cubicBezTo>
                  <a:cubicBezTo>
                    <a:pt x="33443" y="87984"/>
                    <a:pt x="37444" y="98175"/>
                    <a:pt x="36397" y="117511"/>
                  </a:cubicBezTo>
                  <a:cubicBezTo>
                    <a:pt x="35253" y="136847"/>
                    <a:pt x="35825" y="147801"/>
                    <a:pt x="32872" y="154944"/>
                  </a:cubicBezTo>
                  <a:cubicBezTo>
                    <a:pt x="29919" y="162088"/>
                    <a:pt x="26586" y="181043"/>
                    <a:pt x="26681" y="191711"/>
                  </a:cubicBezTo>
                  <a:cubicBezTo>
                    <a:pt x="26776" y="202474"/>
                    <a:pt x="29443" y="211713"/>
                    <a:pt x="25633" y="219048"/>
                  </a:cubicBezTo>
                  <a:cubicBezTo>
                    <a:pt x="21823" y="226287"/>
                    <a:pt x="20299" y="249718"/>
                    <a:pt x="11822" y="234192"/>
                  </a:cubicBezTo>
                  <a:cubicBezTo>
                    <a:pt x="3345" y="218667"/>
                    <a:pt x="5535" y="207618"/>
                    <a:pt x="1916" y="191997"/>
                  </a:cubicBezTo>
                  <a:cubicBezTo>
                    <a:pt x="-1799" y="176280"/>
                    <a:pt x="392" y="166565"/>
                    <a:pt x="4202" y="150182"/>
                  </a:cubicBezTo>
                  <a:cubicBezTo>
                    <a:pt x="8107" y="133704"/>
                    <a:pt x="11727" y="126465"/>
                    <a:pt x="16013" y="114558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7" name="Google Shape;627;p11"/>
            <p:cNvSpPr/>
            <p:nvPr/>
          </p:nvSpPr>
          <p:spPr>
            <a:xfrm>
              <a:off x="8627649" y="4671393"/>
              <a:ext cx="190500" cy="180975"/>
            </a:xfrm>
            <a:custGeom>
              <a:avLst/>
              <a:gdLst/>
              <a:ahLst/>
              <a:cxnLst/>
              <a:rect l="l" t="t" r="r" b="b"/>
              <a:pathLst>
                <a:path w="190500" h="180975" extrusionOk="0">
                  <a:moveTo>
                    <a:pt x="0" y="181847"/>
                  </a:moveTo>
                  <a:cubicBezTo>
                    <a:pt x="4286" y="170036"/>
                    <a:pt x="10382" y="155368"/>
                    <a:pt x="9715" y="150415"/>
                  </a:cubicBezTo>
                  <a:cubicBezTo>
                    <a:pt x="9048" y="145652"/>
                    <a:pt x="18573" y="97361"/>
                    <a:pt x="18669" y="89169"/>
                  </a:cubicBezTo>
                  <a:cubicBezTo>
                    <a:pt x="18669" y="80978"/>
                    <a:pt x="23526" y="47545"/>
                    <a:pt x="23241" y="40401"/>
                  </a:cubicBezTo>
                  <a:cubicBezTo>
                    <a:pt x="23146" y="38115"/>
                    <a:pt x="23431" y="34210"/>
                    <a:pt x="24003" y="29828"/>
                  </a:cubicBezTo>
                  <a:lnTo>
                    <a:pt x="24003" y="29828"/>
                  </a:lnTo>
                  <a:cubicBezTo>
                    <a:pt x="24003" y="29733"/>
                    <a:pt x="24098" y="29543"/>
                    <a:pt x="24098" y="29447"/>
                  </a:cubicBezTo>
                  <a:cubicBezTo>
                    <a:pt x="24289" y="28590"/>
                    <a:pt x="24384" y="27638"/>
                    <a:pt x="24574" y="26685"/>
                  </a:cubicBezTo>
                  <a:cubicBezTo>
                    <a:pt x="24669" y="26399"/>
                    <a:pt x="24669" y="26018"/>
                    <a:pt x="24765" y="25828"/>
                  </a:cubicBezTo>
                  <a:cubicBezTo>
                    <a:pt x="24955" y="24971"/>
                    <a:pt x="25146" y="24018"/>
                    <a:pt x="25336" y="23066"/>
                  </a:cubicBezTo>
                  <a:cubicBezTo>
                    <a:pt x="25432" y="22780"/>
                    <a:pt x="25432" y="22589"/>
                    <a:pt x="25527" y="22399"/>
                  </a:cubicBezTo>
                  <a:cubicBezTo>
                    <a:pt x="25812" y="21351"/>
                    <a:pt x="26098" y="20208"/>
                    <a:pt x="26384" y="19160"/>
                  </a:cubicBezTo>
                  <a:cubicBezTo>
                    <a:pt x="26479" y="18875"/>
                    <a:pt x="26575" y="18684"/>
                    <a:pt x="26670" y="18398"/>
                  </a:cubicBezTo>
                  <a:cubicBezTo>
                    <a:pt x="26955" y="17541"/>
                    <a:pt x="27146" y="16779"/>
                    <a:pt x="27432" y="16017"/>
                  </a:cubicBezTo>
                  <a:cubicBezTo>
                    <a:pt x="27527" y="15731"/>
                    <a:pt x="27717" y="15446"/>
                    <a:pt x="27813" y="15065"/>
                  </a:cubicBezTo>
                  <a:cubicBezTo>
                    <a:pt x="28194" y="14303"/>
                    <a:pt x="28480" y="13445"/>
                    <a:pt x="28860" y="12779"/>
                  </a:cubicBezTo>
                  <a:cubicBezTo>
                    <a:pt x="28956" y="12588"/>
                    <a:pt x="28956" y="12398"/>
                    <a:pt x="29051" y="12207"/>
                  </a:cubicBezTo>
                  <a:cubicBezTo>
                    <a:pt x="29432" y="11350"/>
                    <a:pt x="29908" y="10588"/>
                    <a:pt x="30385" y="9826"/>
                  </a:cubicBezTo>
                  <a:cubicBezTo>
                    <a:pt x="30575" y="9635"/>
                    <a:pt x="30670" y="9350"/>
                    <a:pt x="30861" y="9159"/>
                  </a:cubicBezTo>
                  <a:cubicBezTo>
                    <a:pt x="31242" y="8683"/>
                    <a:pt x="31622" y="8207"/>
                    <a:pt x="32004" y="7730"/>
                  </a:cubicBezTo>
                  <a:cubicBezTo>
                    <a:pt x="32195" y="7540"/>
                    <a:pt x="32385" y="7349"/>
                    <a:pt x="32480" y="7159"/>
                  </a:cubicBezTo>
                  <a:cubicBezTo>
                    <a:pt x="33051" y="6683"/>
                    <a:pt x="33623" y="6206"/>
                    <a:pt x="34290" y="5825"/>
                  </a:cubicBezTo>
                  <a:cubicBezTo>
                    <a:pt x="35337" y="5254"/>
                    <a:pt x="36671" y="4682"/>
                    <a:pt x="38100" y="4206"/>
                  </a:cubicBezTo>
                  <a:cubicBezTo>
                    <a:pt x="38576" y="4016"/>
                    <a:pt x="39243" y="3825"/>
                    <a:pt x="39814" y="3730"/>
                  </a:cubicBezTo>
                  <a:cubicBezTo>
                    <a:pt x="40767" y="3444"/>
                    <a:pt x="41814" y="3158"/>
                    <a:pt x="42863" y="2873"/>
                  </a:cubicBezTo>
                  <a:cubicBezTo>
                    <a:pt x="43624" y="2682"/>
                    <a:pt x="44386" y="2587"/>
                    <a:pt x="45148" y="2396"/>
                  </a:cubicBezTo>
                  <a:cubicBezTo>
                    <a:pt x="46101" y="2206"/>
                    <a:pt x="47054" y="2015"/>
                    <a:pt x="48006" y="1825"/>
                  </a:cubicBezTo>
                  <a:cubicBezTo>
                    <a:pt x="48958" y="1634"/>
                    <a:pt x="49911" y="1539"/>
                    <a:pt x="50863" y="1349"/>
                  </a:cubicBezTo>
                  <a:cubicBezTo>
                    <a:pt x="51625" y="1253"/>
                    <a:pt x="52388" y="1158"/>
                    <a:pt x="53149" y="968"/>
                  </a:cubicBezTo>
                  <a:cubicBezTo>
                    <a:pt x="53530" y="968"/>
                    <a:pt x="53911" y="872"/>
                    <a:pt x="54292" y="777"/>
                  </a:cubicBezTo>
                  <a:cubicBezTo>
                    <a:pt x="54292" y="777"/>
                    <a:pt x="54292" y="777"/>
                    <a:pt x="54387" y="777"/>
                  </a:cubicBezTo>
                  <a:cubicBezTo>
                    <a:pt x="60484" y="110"/>
                    <a:pt x="66104" y="-175"/>
                    <a:pt x="68770" y="110"/>
                  </a:cubicBezTo>
                  <a:cubicBezTo>
                    <a:pt x="72580" y="491"/>
                    <a:pt x="110966" y="2682"/>
                    <a:pt x="141160" y="4206"/>
                  </a:cubicBezTo>
                  <a:cubicBezTo>
                    <a:pt x="157448" y="5063"/>
                    <a:pt x="171355" y="5635"/>
                    <a:pt x="176213" y="5730"/>
                  </a:cubicBezTo>
                  <a:cubicBezTo>
                    <a:pt x="177069" y="5730"/>
                    <a:pt x="178117" y="5730"/>
                    <a:pt x="179165" y="5730"/>
                  </a:cubicBezTo>
                  <a:cubicBezTo>
                    <a:pt x="179355" y="5730"/>
                    <a:pt x="179641" y="5730"/>
                    <a:pt x="179832" y="5730"/>
                  </a:cubicBezTo>
                  <a:cubicBezTo>
                    <a:pt x="180784" y="5730"/>
                    <a:pt x="181832" y="5730"/>
                    <a:pt x="182975" y="5730"/>
                  </a:cubicBezTo>
                  <a:cubicBezTo>
                    <a:pt x="183261" y="5730"/>
                    <a:pt x="183546" y="5730"/>
                    <a:pt x="183832" y="5730"/>
                  </a:cubicBezTo>
                  <a:cubicBezTo>
                    <a:pt x="185071" y="5730"/>
                    <a:pt x="186404" y="5730"/>
                    <a:pt x="187833" y="5730"/>
                  </a:cubicBezTo>
                  <a:cubicBezTo>
                    <a:pt x="188023" y="5730"/>
                    <a:pt x="188309" y="5730"/>
                    <a:pt x="188595" y="5730"/>
                  </a:cubicBezTo>
                  <a:cubicBezTo>
                    <a:pt x="191452" y="5730"/>
                    <a:pt x="194596" y="5730"/>
                    <a:pt x="197929" y="5635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8" name="Google Shape;628;p11"/>
            <p:cNvSpPr/>
            <p:nvPr/>
          </p:nvSpPr>
          <p:spPr>
            <a:xfrm>
              <a:off x="8658605" y="4828285"/>
              <a:ext cx="133350" cy="76200"/>
            </a:xfrm>
            <a:custGeom>
              <a:avLst/>
              <a:gdLst/>
              <a:ahLst/>
              <a:cxnLst/>
              <a:rect l="l" t="t" r="r" b="b"/>
              <a:pathLst>
                <a:path w="133350" h="76200" extrusionOk="0">
                  <a:moveTo>
                    <a:pt x="136207" y="51340"/>
                  </a:moveTo>
                  <a:cubicBezTo>
                    <a:pt x="135350" y="51245"/>
                    <a:pt x="134493" y="51149"/>
                    <a:pt x="133826" y="51054"/>
                  </a:cubicBezTo>
                  <a:cubicBezTo>
                    <a:pt x="132493" y="54007"/>
                    <a:pt x="130302" y="56769"/>
                    <a:pt x="127349" y="59246"/>
                  </a:cubicBezTo>
                  <a:cubicBezTo>
                    <a:pt x="129349" y="61722"/>
                    <a:pt x="131254" y="66008"/>
                    <a:pt x="127635" y="66199"/>
                  </a:cubicBezTo>
                  <a:cubicBezTo>
                    <a:pt x="125730" y="66199"/>
                    <a:pt x="123634" y="64675"/>
                    <a:pt x="121825" y="63055"/>
                  </a:cubicBezTo>
                  <a:cubicBezTo>
                    <a:pt x="120586" y="63818"/>
                    <a:pt x="119253" y="64484"/>
                    <a:pt x="117824" y="65151"/>
                  </a:cubicBezTo>
                  <a:cubicBezTo>
                    <a:pt x="119824" y="69342"/>
                    <a:pt x="123158" y="79629"/>
                    <a:pt x="117347" y="75533"/>
                  </a:cubicBezTo>
                  <a:cubicBezTo>
                    <a:pt x="114681" y="73628"/>
                    <a:pt x="113729" y="70295"/>
                    <a:pt x="112109" y="67532"/>
                  </a:cubicBezTo>
                  <a:cubicBezTo>
                    <a:pt x="110776" y="68008"/>
                    <a:pt x="109347" y="68485"/>
                    <a:pt x="107822" y="68961"/>
                  </a:cubicBezTo>
                  <a:cubicBezTo>
                    <a:pt x="108109" y="72009"/>
                    <a:pt x="107442" y="76009"/>
                    <a:pt x="105823" y="77533"/>
                  </a:cubicBezTo>
                  <a:cubicBezTo>
                    <a:pt x="102870" y="80296"/>
                    <a:pt x="101155" y="74295"/>
                    <a:pt x="100679" y="70771"/>
                  </a:cubicBezTo>
                  <a:cubicBezTo>
                    <a:pt x="97631" y="71438"/>
                    <a:pt x="94488" y="71914"/>
                    <a:pt x="91249" y="72390"/>
                  </a:cubicBezTo>
                  <a:cubicBezTo>
                    <a:pt x="91630" y="75343"/>
                    <a:pt x="91154" y="78867"/>
                    <a:pt x="89630" y="80677"/>
                  </a:cubicBezTo>
                  <a:cubicBezTo>
                    <a:pt x="85725" y="84963"/>
                    <a:pt x="84201" y="76391"/>
                    <a:pt x="83439" y="73152"/>
                  </a:cubicBezTo>
                  <a:cubicBezTo>
                    <a:pt x="81057" y="73247"/>
                    <a:pt x="78676" y="73343"/>
                    <a:pt x="76200" y="73343"/>
                  </a:cubicBezTo>
                  <a:cubicBezTo>
                    <a:pt x="75152" y="76105"/>
                    <a:pt x="73819" y="79915"/>
                    <a:pt x="72961" y="82868"/>
                  </a:cubicBezTo>
                  <a:lnTo>
                    <a:pt x="40957" y="68675"/>
                  </a:lnTo>
                  <a:cubicBezTo>
                    <a:pt x="40957" y="68580"/>
                    <a:pt x="41053" y="68485"/>
                    <a:pt x="41147" y="68390"/>
                  </a:cubicBezTo>
                  <a:cubicBezTo>
                    <a:pt x="39910" y="68008"/>
                    <a:pt x="38862" y="67627"/>
                    <a:pt x="37623" y="67247"/>
                  </a:cubicBezTo>
                  <a:lnTo>
                    <a:pt x="0" y="50578"/>
                  </a:lnTo>
                  <a:cubicBezTo>
                    <a:pt x="381" y="41434"/>
                    <a:pt x="857" y="32575"/>
                    <a:pt x="952" y="29813"/>
                  </a:cubicBezTo>
                  <a:cubicBezTo>
                    <a:pt x="1238" y="24194"/>
                    <a:pt x="7144" y="8763"/>
                    <a:pt x="7334" y="5143"/>
                  </a:cubicBezTo>
                  <a:cubicBezTo>
                    <a:pt x="7429" y="4381"/>
                    <a:pt x="7620" y="2477"/>
                    <a:pt x="7810" y="0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29" name="Google Shape;629;p11"/>
            <p:cNvSpPr/>
            <p:nvPr/>
          </p:nvSpPr>
          <p:spPr>
            <a:xfrm>
              <a:off x="8969882" y="4721605"/>
              <a:ext cx="152400" cy="161925"/>
            </a:xfrm>
            <a:custGeom>
              <a:avLst/>
              <a:gdLst/>
              <a:ahLst/>
              <a:cxnLst/>
              <a:rect l="l" t="t" r="r" b="b"/>
              <a:pathLst>
                <a:path w="152400" h="161925" extrusionOk="0">
                  <a:moveTo>
                    <a:pt x="160591" y="0"/>
                  </a:moveTo>
                  <a:cubicBezTo>
                    <a:pt x="159448" y="0"/>
                    <a:pt x="158115" y="191"/>
                    <a:pt x="156686" y="762"/>
                  </a:cubicBezTo>
                  <a:cubicBezTo>
                    <a:pt x="150400" y="3620"/>
                    <a:pt x="150209" y="6763"/>
                    <a:pt x="147161" y="12383"/>
                  </a:cubicBezTo>
                  <a:cubicBezTo>
                    <a:pt x="144113" y="17907"/>
                    <a:pt x="135160" y="31052"/>
                    <a:pt x="132112" y="36862"/>
                  </a:cubicBezTo>
                  <a:cubicBezTo>
                    <a:pt x="130683" y="39529"/>
                    <a:pt x="127063" y="45720"/>
                    <a:pt x="123063" y="52769"/>
                  </a:cubicBezTo>
                  <a:cubicBezTo>
                    <a:pt x="122396" y="53912"/>
                    <a:pt x="121729" y="55055"/>
                    <a:pt x="121062" y="56293"/>
                  </a:cubicBezTo>
                  <a:cubicBezTo>
                    <a:pt x="120968" y="56483"/>
                    <a:pt x="120872" y="56674"/>
                    <a:pt x="120777" y="56769"/>
                  </a:cubicBezTo>
                  <a:cubicBezTo>
                    <a:pt x="118586" y="60579"/>
                    <a:pt x="116395" y="64580"/>
                    <a:pt x="114395" y="68199"/>
                  </a:cubicBezTo>
                  <a:cubicBezTo>
                    <a:pt x="112680" y="71438"/>
                    <a:pt x="111157" y="74390"/>
                    <a:pt x="110014" y="76772"/>
                  </a:cubicBezTo>
                  <a:cubicBezTo>
                    <a:pt x="104584" y="88297"/>
                    <a:pt x="90488" y="111633"/>
                    <a:pt x="91821" y="120396"/>
                  </a:cubicBezTo>
                  <a:cubicBezTo>
                    <a:pt x="93154" y="129064"/>
                    <a:pt x="91630" y="140018"/>
                    <a:pt x="89439" y="143066"/>
                  </a:cubicBezTo>
                  <a:cubicBezTo>
                    <a:pt x="87249" y="146114"/>
                    <a:pt x="71438" y="158877"/>
                    <a:pt x="63436" y="159829"/>
                  </a:cubicBezTo>
                  <a:cubicBezTo>
                    <a:pt x="63436" y="159829"/>
                    <a:pt x="61722" y="160496"/>
                    <a:pt x="60484" y="164973"/>
                  </a:cubicBezTo>
                  <a:lnTo>
                    <a:pt x="0" y="128207"/>
                  </a:ln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0" name="Google Shape;630;p11"/>
            <p:cNvSpPr/>
            <p:nvPr/>
          </p:nvSpPr>
          <p:spPr>
            <a:xfrm>
              <a:off x="9019222" y="4660359"/>
              <a:ext cx="57150" cy="9525"/>
            </a:xfrm>
            <a:custGeom>
              <a:avLst/>
              <a:gdLst/>
              <a:ahLst/>
              <a:cxnLst/>
              <a:rect l="l" t="t" r="r" b="b"/>
              <a:pathLst>
                <a:path w="57150" h="9525" extrusionOk="0">
                  <a:moveTo>
                    <a:pt x="0" y="12192"/>
                  </a:moveTo>
                  <a:cubicBezTo>
                    <a:pt x="476" y="12192"/>
                    <a:pt x="857" y="12192"/>
                    <a:pt x="1334" y="12192"/>
                  </a:cubicBezTo>
                  <a:cubicBezTo>
                    <a:pt x="10096" y="11906"/>
                    <a:pt x="19431" y="11049"/>
                    <a:pt x="29146" y="9334"/>
                  </a:cubicBezTo>
                  <a:cubicBezTo>
                    <a:pt x="31242" y="8953"/>
                    <a:pt x="33338" y="8382"/>
                    <a:pt x="35433" y="7906"/>
                  </a:cubicBezTo>
                  <a:cubicBezTo>
                    <a:pt x="35337" y="9620"/>
                    <a:pt x="35528" y="11144"/>
                    <a:pt x="36766" y="9239"/>
                  </a:cubicBezTo>
                  <a:cubicBezTo>
                    <a:pt x="37242" y="8572"/>
                    <a:pt x="37624" y="8001"/>
                    <a:pt x="38005" y="7334"/>
                  </a:cubicBezTo>
                  <a:cubicBezTo>
                    <a:pt x="39624" y="6953"/>
                    <a:pt x="41053" y="6667"/>
                    <a:pt x="42672" y="6286"/>
                  </a:cubicBezTo>
                  <a:cubicBezTo>
                    <a:pt x="50673" y="4191"/>
                    <a:pt x="57245" y="2096"/>
                    <a:pt x="62769" y="0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1" name="Google Shape;631;p11"/>
            <p:cNvSpPr/>
            <p:nvPr/>
          </p:nvSpPr>
          <p:spPr>
            <a:xfrm>
              <a:off x="8958735" y="4849716"/>
              <a:ext cx="66675" cy="161925"/>
            </a:xfrm>
            <a:custGeom>
              <a:avLst/>
              <a:gdLst/>
              <a:ahLst/>
              <a:cxnLst/>
              <a:rect l="l" t="t" r="r" b="b"/>
              <a:pathLst>
                <a:path w="66675" h="161925" extrusionOk="0">
                  <a:moveTo>
                    <a:pt x="71631" y="36862"/>
                  </a:moveTo>
                  <a:cubicBezTo>
                    <a:pt x="71631" y="37052"/>
                    <a:pt x="71535" y="37148"/>
                    <a:pt x="71535" y="37243"/>
                  </a:cubicBezTo>
                  <a:cubicBezTo>
                    <a:pt x="70393" y="42196"/>
                    <a:pt x="65535" y="63151"/>
                    <a:pt x="65249" y="67627"/>
                  </a:cubicBezTo>
                  <a:cubicBezTo>
                    <a:pt x="64963" y="72199"/>
                    <a:pt x="64773" y="84201"/>
                    <a:pt x="63249" y="87154"/>
                  </a:cubicBezTo>
                  <a:cubicBezTo>
                    <a:pt x="61725" y="90011"/>
                    <a:pt x="57343" y="98679"/>
                    <a:pt x="56772" y="104108"/>
                  </a:cubicBezTo>
                  <a:cubicBezTo>
                    <a:pt x="56296" y="109538"/>
                    <a:pt x="54581" y="136112"/>
                    <a:pt x="57248" y="140779"/>
                  </a:cubicBezTo>
                  <a:cubicBezTo>
                    <a:pt x="59915" y="145542"/>
                    <a:pt x="64868" y="150781"/>
                    <a:pt x="65725" y="152591"/>
                  </a:cubicBezTo>
                  <a:cubicBezTo>
                    <a:pt x="66488" y="154496"/>
                    <a:pt x="70202" y="158305"/>
                    <a:pt x="70964" y="161163"/>
                  </a:cubicBezTo>
                  <a:cubicBezTo>
                    <a:pt x="71726" y="163925"/>
                    <a:pt x="70488" y="166116"/>
                    <a:pt x="66583" y="165735"/>
                  </a:cubicBezTo>
                  <a:cubicBezTo>
                    <a:pt x="62677" y="165259"/>
                    <a:pt x="58105" y="165259"/>
                    <a:pt x="53819" y="165925"/>
                  </a:cubicBezTo>
                  <a:cubicBezTo>
                    <a:pt x="49437" y="166592"/>
                    <a:pt x="41341" y="164306"/>
                    <a:pt x="41627" y="159544"/>
                  </a:cubicBezTo>
                  <a:cubicBezTo>
                    <a:pt x="41913" y="154781"/>
                    <a:pt x="44580" y="151924"/>
                    <a:pt x="42199" y="149066"/>
                  </a:cubicBezTo>
                  <a:cubicBezTo>
                    <a:pt x="39818" y="146209"/>
                    <a:pt x="33626" y="149923"/>
                    <a:pt x="33912" y="146114"/>
                  </a:cubicBezTo>
                  <a:cubicBezTo>
                    <a:pt x="34198" y="142303"/>
                    <a:pt x="40103" y="108395"/>
                    <a:pt x="39341" y="101346"/>
                  </a:cubicBezTo>
                  <a:cubicBezTo>
                    <a:pt x="38674" y="94202"/>
                    <a:pt x="37150" y="87725"/>
                    <a:pt x="36865" y="80677"/>
                  </a:cubicBezTo>
                  <a:cubicBezTo>
                    <a:pt x="36579" y="73533"/>
                    <a:pt x="36293" y="58960"/>
                    <a:pt x="36103" y="57341"/>
                  </a:cubicBezTo>
                  <a:cubicBezTo>
                    <a:pt x="36007" y="55721"/>
                    <a:pt x="34484" y="48863"/>
                    <a:pt x="34484" y="48863"/>
                  </a:cubicBezTo>
                  <a:cubicBezTo>
                    <a:pt x="34484" y="48863"/>
                    <a:pt x="32483" y="60389"/>
                    <a:pt x="30864" y="68961"/>
                  </a:cubicBezTo>
                  <a:cubicBezTo>
                    <a:pt x="29244" y="77533"/>
                    <a:pt x="30007" y="83248"/>
                    <a:pt x="26292" y="88487"/>
                  </a:cubicBezTo>
                  <a:cubicBezTo>
                    <a:pt x="22577" y="93726"/>
                    <a:pt x="18767" y="124301"/>
                    <a:pt x="19434" y="129635"/>
                  </a:cubicBezTo>
                  <a:cubicBezTo>
                    <a:pt x="20005" y="134874"/>
                    <a:pt x="24863" y="138398"/>
                    <a:pt x="25053" y="143161"/>
                  </a:cubicBezTo>
                  <a:cubicBezTo>
                    <a:pt x="25244" y="147923"/>
                    <a:pt x="27625" y="154019"/>
                    <a:pt x="28959" y="154781"/>
                  </a:cubicBezTo>
                  <a:cubicBezTo>
                    <a:pt x="30293" y="155543"/>
                    <a:pt x="29530" y="156877"/>
                    <a:pt x="20196" y="156781"/>
                  </a:cubicBezTo>
                  <a:cubicBezTo>
                    <a:pt x="10861" y="156686"/>
                    <a:pt x="5718" y="158210"/>
                    <a:pt x="4194" y="153829"/>
                  </a:cubicBezTo>
                  <a:cubicBezTo>
                    <a:pt x="2575" y="149352"/>
                    <a:pt x="3527" y="145828"/>
                    <a:pt x="4384" y="142399"/>
                  </a:cubicBezTo>
                  <a:cubicBezTo>
                    <a:pt x="5242" y="138970"/>
                    <a:pt x="3813" y="135541"/>
                    <a:pt x="1718" y="132683"/>
                  </a:cubicBezTo>
                  <a:cubicBezTo>
                    <a:pt x="-378" y="129826"/>
                    <a:pt x="-378" y="126016"/>
                    <a:pt x="765" y="122111"/>
                  </a:cubicBezTo>
                  <a:cubicBezTo>
                    <a:pt x="1908" y="118300"/>
                    <a:pt x="6480" y="89345"/>
                    <a:pt x="6099" y="83915"/>
                  </a:cubicBezTo>
                  <a:cubicBezTo>
                    <a:pt x="5718" y="78391"/>
                    <a:pt x="6766" y="70961"/>
                    <a:pt x="5718" y="65627"/>
                  </a:cubicBezTo>
                  <a:cubicBezTo>
                    <a:pt x="4765" y="60674"/>
                    <a:pt x="4004" y="33433"/>
                    <a:pt x="4194" y="24670"/>
                  </a:cubicBezTo>
                  <a:lnTo>
                    <a:pt x="11052" y="0"/>
                  </a:lnTo>
                  <a:lnTo>
                    <a:pt x="71631" y="36862"/>
                  </a:lnTo>
                  <a:close/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2" name="Google Shape;632;p11"/>
            <p:cNvSpPr/>
            <p:nvPr/>
          </p:nvSpPr>
          <p:spPr>
            <a:xfrm>
              <a:off x="9082086" y="4642357"/>
              <a:ext cx="28575" cy="9525"/>
            </a:xfrm>
            <a:custGeom>
              <a:avLst/>
              <a:gdLst/>
              <a:ahLst/>
              <a:cxnLst/>
              <a:rect l="l" t="t" r="r" b="b"/>
              <a:pathLst>
                <a:path w="28575" h="9525" extrusionOk="0">
                  <a:moveTo>
                    <a:pt x="0" y="18002"/>
                  </a:moveTo>
                  <a:cubicBezTo>
                    <a:pt x="18955" y="11049"/>
                    <a:pt x="25527" y="4667"/>
                    <a:pt x="30575" y="0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9112566" y="4619278"/>
              <a:ext cx="104775" cy="114300"/>
            </a:xfrm>
            <a:custGeom>
              <a:avLst/>
              <a:gdLst/>
              <a:ahLst/>
              <a:cxnLst/>
              <a:rect l="l" t="t" r="r" b="b"/>
              <a:pathLst>
                <a:path w="104775" h="114300" extrusionOk="0">
                  <a:moveTo>
                    <a:pt x="0" y="23079"/>
                  </a:moveTo>
                  <a:cubicBezTo>
                    <a:pt x="6477" y="17078"/>
                    <a:pt x="13240" y="15173"/>
                    <a:pt x="13240" y="15173"/>
                  </a:cubicBezTo>
                  <a:cubicBezTo>
                    <a:pt x="13240" y="15173"/>
                    <a:pt x="15716" y="15078"/>
                    <a:pt x="18192" y="12030"/>
                  </a:cubicBezTo>
                  <a:cubicBezTo>
                    <a:pt x="20669" y="8982"/>
                    <a:pt x="21622" y="3552"/>
                    <a:pt x="24193" y="2314"/>
                  </a:cubicBezTo>
                  <a:cubicBezTo>
                    <a:pt x="26765" y="1076"/>
                    <a:pt x="30099" y="-734"/>
                    <a:pt x="33433" y="314"/>
                  </a:cubicBezTo>
                  <a:cubicBezTo>
                    <a:pt x="36766" y="1457"/>
                    <a:pt x="39243" y="2028"/>
                    <a:pt x="43720" y="7743"/>
                  </a:cubicBezTo>
                  <a:cubicBezTo>
                    <a:pt x="48196" y="13458"/>
                    <a:pt x="54102" y="21269"/>
                    <a:pt x="54102" y="21269"/>
                  </a:cubicBezTo>
                  <a:cubicBezTo>
                    <a:pt x="54102" y="21269"/>
                    <a:pt x="61055" y="18697"/>
                    <a:pt x="66104" y="18507"/>
                  </a:cubicBezTo>
                  <a:cubicBezTo>
                    <a:pt x="71152" y="18316"/>
                    <a:pt x="78200" y="19173"/>
                    <a:pt x="79820" y="22507"/>
                  </a:cubicBezTo>
                  <a:cubicBezTo>
                    <a:pt x="81439" y="25746"/>
                    <a:pt x="82010" y="31270"/>
                    <a:pt x="78391" y="35842"/>
                  </a:cubicBezTo>
                  <a:cubicBezTo>
                    <a:pt x="74676" y="40414"/>
                    <a:pt x="70961" y="41652"/>
                    <a:pt x="70675" y="43367"/>
                  </a:cubicBezTo>
                  <a:cubicBezTo>
                    <a:pt x="70390" y="45177"/>
                    <a:pt x="69818" y="46701"/>
                    <a:pt x="70866" y="48606"/>
                  </a:cubicBezTo>
                  <a:cubicBezTo>
                    <a:pt x="71914" y="50511"/>
                    <a:pt x="75152" y="57750"/>
                    <a:pt x="79915" y="61369"/>
                  </a:cubicBezTo>
                  <a:cubicBezTo>
                    <a:pt x="80486" y="61845"/>
                    <a:pt x="81153" y="62512"/>
                    <a:pt x="82010" y="63274"/>
                  </a:cubicBezTo>
                  <a:cubicBezTo>
                    <a:pt x="82296" y="63655"/>
                    <a:pt x="82677" y="64036"/>
                    <a:pt x="82963" y="64417"/>
                  </a:cubicBezTo>
                  <a:cubicBezTo>
                    <a:pt x="83439" y="64989"/>
                    <a:pt x="83915" y="65465"/>
                    <a:pt x="84487" y="66036"/>
                  </a:cubicBezTo>
                  <a:cubicBezTo>
                    <a:pt x="84867" y="66513"/>
                    <a:pt x="85344" y="66989"/>
                    <a:pt x="85820" y="67560"/>
                  </a:cubicBezTo>
                  <a:cubicBezTo>
                    <a:pt x="86296" y="68132"/>
                    <a:pt x="86868" y="68703"/>
                    <a:pt x="87344" y="69370"/>
                  </a:cubicBezTo>
                  <a:cubicBezTo>
                    <a:pt x="87821" y="69942"/>
                    <a:pt x="88297" y="70513"/>
                    <a:pt x="88773" y="71085"/>
                  </a:cubicBezTo>
                  <a:cubicBezTo>
                    <a:pt x="89345" y="71751"/>
                    <a:pt x="89916" y="72418"/>
                    <a:pt x="90488" y="73180"/>
                  </a:cubicBezTo>
                  <a:cubicBezTo>
                    <a:pt x="90868" y="73656"/>
                    <a:pt x="91250" y="74133"/>
                    <a:pt x="91630" y="74609"/>
                  </a:cubicBezTo>
                  <a:cubicBezTo>
                    <a:pt x="92297" y="75561"/>
                    <a:pt x="93059" y="76419"/>
                    <a:pt x="93726" y="77276"/>
                  </a:cubicBezTo>
                  <a:cubicBezTo>
                    <a:pt x="93916" y="77466"/>
                    <a:pt x="94012" y="77657"/>
                    <a:pt x="94202" y="77943"/>
                  </a:cubicBezTo>
                  <a:cubicBezTo>
                    <a:pt x="96108" y="80419"/>
                    <a:pt x="97822" y="82610"/>
                    <a:pt x="98870" y="83943"/>
                  </a:cubicBezTo>
                  <a:lnTo>
                    <a:pt x="98870" y="83848"/>
                  </a:lnTo>
                  <a:cubicBezTo>
                    <a:pt x="99250" y="84420"/>
                    <a:pt x="99632" y="84896"/>
                    <a:pt x="99822" y="85182"/>
                  </a:cubicBezTo>
                  <a:cubicBezTo>
                    <a:pt x="101727" y="87563"/>
                    <a:pt x="102870" y="87849"/>
                    <a:pt x="105061" y="89754"/>
                  </a:cubicBezTo>
                  <a:cubicBezTo>
                    <a:pt x="106680" y="91278"/>
                    <a:pt x="107442" y="94135"/>
                    <a:pt x="107537" y="96326"/>
                  </a:cubicBezTo>
                  <a:cubicBezTo>
                    <a:pt x="107537" y="97088"/>
                    <a:pt x="107442" y="97850"/>
                    <a:pt x="107347" y="98326"/>
                  </a:cubicBezTo>
                  <a:cubicBezTo>
                    <a:pt x="106966" y="99850"/>
                    <a:pt x="106489" y="99945"/>
                    <a:pt x="106013" y="100707"/>
                  </a:cubicBezTo>
                  <a:cubicBezTo>
                    <a:pt x="105918" y="100803"/>
                    <a:pt x="105918" y="100898"/>
                    <a:pt x="105823" y="100993"/>
                  </a:cubicBezTo>
                  <a:cubicBezTo>
                    <a:pt x="105633" y="101374"/>
                    <a:pt x="105442" y="101755"/>
                    <a:pt x="105251" y="102517"/>
                  </a:cubicBezTo>
                  <a:cubicBezTo>
                    <a:pt x="105156" y="102898"/>
                    <a:pt x="104966" y="103279"/>
                    <a:pt x="104870" y="103660"/>
                  </a:cubicBezTo>
                  <a:cubicBezTo>
                    <a:pt x="104775" y="103946"/>
                    <a:pt x="104680" y="104232"/>
                    <a:pt x="104680" y="104613"/>
                  </a:cubicBezTo>
                  <a:cubicBezTo>
                    <a:pt x="104584" y="104898"/>
                    <a:pt x="104584" y="105089"/>
                    <a:pt x="104490" y="105279"/>
                  </a:cubicBezTo>
                  <a:cubicBezTo>
                    <a:pt x="104394" y="105375"/>
                    <a:pt x="104394" y="105565"/>
                    <a:pt x="104394" y="105660"/>
                  </a:cubicBezTo>
                  <a:cubicBezTo>
                    <a:pt x="104299" y="105851"/>
                    <a:pt x="104204" y="106137"/>
                    <a:pt x="104108" y="106327"/>
                  </a:cubicBezTo>
                  <a:cubicBezTo>
                    <a:pt x="104013" y="106422"/>
                    <a:pt x="104013" y="106518"/>
                    <a:pt x="103917" y="106613"/>
                  </a:cubicBezTo>
                  <a:cubicBezTo>
                    <a:pt x="103823" y="106803"/>
                    <a:pt x="103632" y="107089"/>
                    <a:pt x="103537" y="107280"/>
                  </a:cubicBezTo>
                  <a:cubicBezTo>
                    <a:pt x="103441" y="107375"/>
                    <a:pt x="103441" y="107470"/>
                    <a:pt x="103346" y="107661"/>
                  </a:cubicBezTo>
                  <a:cubicBezTo>
                    <a:pt x="103156" y="107851"/>
                    <a:pt x="102965" y="108042"/>
                    <a:pt x="102775" y="108232"/>
                  </a:cubicBezTo>
                  <a:cubicBezTo>
                    <a:pt x="102680" y="108327"/>
                    <a:pt x="102584" y="108518"/>
                    <a:pt x="102394" y="108613"/>
                  </a:cubicBezTo>
                  <a:cubicBezTo>
                    <a:pt x="102203" y="108804"/>
                    <a:pt x="102013" y="108899"/>
                    <a:pt x="101727" y="109089"/>
                  </a:cubicBezTo>
                  <a:cubicBezTo>
                    <a:pt x="101536" y="109280"/>
                    <a:pt x="101346" y="109470"/>
                    <a:pt x="101060" y="109566"/>
                  </a:cubicBezTo>
                  <a:cubicBezTo>
                    <a:pt x="100870" y="109756"/>
                    <a:pt x="100584" y="109851"/>
                    <a:pt x="100393" y="109947"/>
                  </a:cubicBezTo>
                  <a:cubicBezTo>
                    <a:pt x="100203" y="110137"/>
                    <a:pt x="100013" y="110232"/>
                    <a:pt x="99727" y="110423"/>
                  </a:cubicBezTo>
                  <a:cubicBezTo>
                    <a:pt x="99727" y="110423"/>
                    <a:pt x="99727" y="110423"/>
                    <a:pt x="99727" y="110423"/>
                  </a:cubicBezTo>
                  <a:cubicBezTo>
                    <a:pt x="99536" y="110518"/>
                    <a:pt x="99441" y="110613"/>
                    <a:pt x="99250" y="110709"/>
                  </a:cubicBezTo>
                  <a:cubicBezTo>
                    <a:pt x="94107" y="113185"/>
                    <a:pt x="91440" y="112137"/>
                    <a:pt x="88106" y="114900"/>
                  </a:cubicBezTo>
                  <a:cubicBezTo>
                    <a:pt x="87344" y="115471"/>
                    <a:pt x="86677" y="115852"/>
                    <a:pt x="85820" y="116043"/>
                  </a:cubicBezTo>
                  <a:cubicBezTo>
                    <a:pt x="85820" y="116043"/>
                    <a:pt x="85820" y="116043"/>
                    <a:pt x="85820" y="116043"/>
                  </a:cubicBezTo>
                  <a:cubicBezTo>
                    <a:pt x="85820" y="116043"/>
                    <a:pt x="85725" y="116043"/>
                    <a:pt x="85725" y="116043"/>
                  </a:cubicBezTo>
                  <a:cubicBezTo>
                    <a:pt x="85058" y="116233"/>
                    <a:pt x="84391" y="116328"/>
                    <a:pt x="83725" y="116233"/>
                  </a:cubicBezTo>
                  <a:cubicBezTo>
                    <a:pt x="83630" y="116233"/>
                    <a:pt x="83534" y="116233"/>
                    <a:pt x="83439" y="116233"/>
                  </a:cubicBezTo>
                  <a:cubicBezTo>
                    <a:pt x="82868" y="116233"/>
                    <a:pt x="82201" y="116138"/>
                    <a:pt x="81629" y="115947"/>
                  </a:cubicBezTo>
                  <a:cubicBezTo>
                    <a:pt x="81534" y="115947"/>
                    <a:pt x="81439" y="115852"/>
                    <a:pt x="81439" y="115852"/>
                  </a:cubicBezTo>
                  <a:cubicBezTo>
                    <a:pt x="80867" y="115662"/>
                    <a:pt x="80200" y="115376"/>
                    <a:pt x="79724" y="115185"/>
                  </a:cubicBezTo>
                  <a:cubicBezTo>
                    <a:pt x="79629" y="115090"/>
                    <a:pt x="79439" y="114995"/>
                    <a:pt x="79343" y="114995"/>
                  </a:cubicBezTo>
                  <a:cubicBezTo>
                    <a:pt x="78867" y="114709"/>
                    <a:pt x="78296" y="114423"/>
                    <a:pt x="77914" y="114138"/>
                  </a:cubicBezTo>
                  <a:cubicBezTo>
                    <a:pt x="77629" y="113947"/>
                    <a:pt x="77152" y="113661"/>
                    <a:pt x="76676" y="113471"/>
                  </a:cubicBezTo>
                  <a:cubicBezTo>
                    <a:pt x="76581" y="113376"/>
                    <a:pt x="76486" y="113376"/>
                    <a:pt x="76391" y="113280"/>
                  </a:cubicBezTo>
                  <a:cubicBezTo>
                    <a:pt x="75819" y="112995"/>
                    <a:pt x="75248" y="112709"/>
                    <a:pt x="74581" y="112423"/>
                  </a:cubicBezTo>
                  <a:cubicBezTo>
                    <a:pt x="74581" y="112423"/>
                    <a:pt x="74486" y="112423"/>
                    <a:pt x="74486" y="112328"/>
                  </a:cubicBezTo>
                  <a:cubicBezTo>
                    <a:pt x="73057" y="111661"/>
                    <a:pt x="71247" y="110899"/>
                    <a:pt x="69437" y="110328"/>
                  </a:cubicBezTo>
                  <a:cubicBezTo>
                    <a:pt x="69247" y="110232"/>
                    <a:pt x="69152" y="110232"/>
                    <a:pt x="69056" y="110137"/>
                  </a:cubicBezTo>
                  <a:cubicBezTo>
                    <a:pt x="68294" y="109851"/>
                    <a:pt x="67437" y="109566"/>
                    <a:pt x="66580" y="109280"/>
                  </a:cubicBezTo>
                  <a:cubicBezTo>
                    <a:pt x="66484" y="109280"/>
                    <a:pt x="66294" y="109185"/>
                    <a:pt x="66199" y="109185"/>
                  </a:cubicBezTo>
                  <a:cubicBezTo>
                    <a:pt x="63246" y="108327"/>
                    <a:pt x="60484" y="107661"/>
                    <a:pt x="58579" y="107756"/>
                  </a:cubicBezTo>
                  <a:cubicBezTo>
                    <a:pt x="55150" y="107851"/>
                    <a:pt x="48959" y="108042"/>
                    <a:pt x="44291" y="107756"/>
                  </a:cubicBezTo>
                  <a:cubicBezTo>
                    <a:pt x="44291" y="107756"/>
                    <a:pt x="44196" y="107756"/>
                    <a:pt x="44196" y="107756"/>
                  </a:cubicBezTo>
                  <a:cubicBezTo>
                    <a:pt x="43910" y="107756"/>
                    <a:pt x="43720" y="107756"/>
                    <a:pt x="43434" y="107661"/>
                  </a:cubicBezTo>
                  <a:cubicBezTo>
                    <a:pt x="43149" y="107661"/>
                    <a:pt x="42863" y="107565"/>
                    <a:pt x="42577" y="107565"/>
                  </a:cubicBezTo>
                  <a:cubicBezTo>
                    <a:pt x="42196" y="107470"/>
                    <a:pt x="41815" y="107470"/>
                    <a:pt x="41434" y="107375"/>
                  </a:cubicBezTo>
                  <a:cubicBezTo>
                    <a:pt x="41148" y="107375"/>
                    <a:pt x="40767" y="107280"/>
                    <a:pt x="40577" y="107280"/>
                  </a:cubicBezTo>
                  <a:cubicBezTo>
                    <a:pt x="40481" y="107280"/>
                    <a:pt x="40291" y="107184"/>
                    <a:pt x="40196" y="107184"/>
                  </a:cubicBezTo>
                  <a:cubicBezTo>
                    <a:pt x="40100" y="107184"/>
                    <a:pt x="40100" y="107184"/>
                    <a:pt x="40100" y="107089"/>
                  </a:cubicBezTo>
                  <a:cubicBezTo>
                    <a:pt x="39814" y="106994"/>
                    <a:pt x="39529" y="106899"/>
                    <a:pt x="39338" y="106899"/>
                  </a:cubicBezTo>
                  <a:cubicBezTo>
                    <a:pt x="39243" y="106803"/>
                    <a:pt x="39148" y="106803"/>
                    <a:pt x="39052" y="106803"/>
                  </a:cubicBezTo>
                  <a:cubicBezTo>
                    <a:pt x="38100" y="106422"/>
                    <a:pt x="37052" y="106232"/>
                    <a:pt x="35909" y="106041"/>
                  </a:cubicBezTo>
                  <a:cubicBezTo>
                    <a:pt x="34480" y="105851"/>
                    <a:pt x="32957" y="105660"/>
                    <a:pt x="31432" y="105660"/>
                  </a:cubicBezTo>
                  <a:cubicBezTo>
                    <a:pt x="29909" y="105565"/>
                    <a:pt x="28384" y="105470"/>
                    <a:pt x="27146" y="105279"/>
                  </a:cubicBezTo>
                  <a:cubicBezTo>
                    <a:pt x="26670" y="105279"/>
                    <a:pt x="26289" y="105089"/>
                    <a:pt x="25813" y="104898"/>
                  </a:cubicBezTo>
                  <a:cubicBezTo>
                    <a:pt x="25432" y="104803"/>
                    <a:pt x="25146" y="104613"/>
                    <a:pt x="24765" y="104422"/>
                  </a:cubicBezTo>
                  <a:cubicBezTo>
                    <a:pt x="24670" y="104327"/>
                    <a:pt x="24479" y="104327"/>
                    <a:pt x="24384" y="104232"/>
                  </a:cubicBezTo>
                  <a:cubicBezTo>
                    <a:pt x="24384" y="104232"/>
                    <a:pt x="24384" y="104232"/>
                    <a:pt x="24289" y="104232"/>
                  </a:cubicBezTo>
                  <a:lnTo>
                    <a:pt x="24289" y="104232"/>
                  </a:lnTo>
                  <a:cubicBezTo>
                    <a:pt x="22479" y="103279"/>
                    <a:pt x="20479" y="102136"/>
                    <a:pt x="17907" y="102136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8825769" y="4670304"/>
              <a:ext cx="190500" cy="9525"/>
            </a:xfrm>
            <a:custGeom>
              <a:avLst/>
              <a:gdLst/>
              <a:ahLst/>
              <a:cxnLst/>
              <a:rect l="l" t="t" r="r" b="b"/>
              <a:pathLst>
                <a:path w="190500" h="120000" extrusionOk="0">
                  <a:moveTo>
                    <a:pt x="0" y="88315"/>
                  </a:moveTo>
                  <a:cubicBezTo>
                    <a:pt x="2667" y="88315"/>
                    <a:pt x="5429" y="87118"/>
                    <a:pt x="8287" y="87118"/>
                  </a:cubicBezTo>
                  <a:cubicBezTo>
                    <a:pt x="8667" y="87118"/>
                    <a:pt x="9144" y="87118"/>
                    <a:pt x="9525" y="87118"/>
                  </a:cubicBezTo>
                  <a:cubicBezTo>
                    <a:pt x="11239" y="87118"/>
                    <a:pt x="13049" y="87118"/>
                    <a:pt x="14859" y="85921"/>
                  </a:cubicBezTo>
                  <a:cubicBezTo>
                    <a:pt x="15335" y="85921"/>
                    <a:pt x="15907" y="85921"/>
                    <a:pt x="16383" y="85921"/>
                  </a:cubicBezTo>
                  <a:cubicBezTo>
                    <a:pt x="18192" y="85921"/>
                    <a:pt x="20098" y="85921"/>
                    <a:pt x="22003" y="84712"/>
                  </a:cubicBezTo>
                  <a:cubicBezTo>
                    <a:pt x="22384" y="84712"/>
                    <a:pt x="22765" y="84712"/>
                    <a:pt x="23241" y="84712"/>
                  </a:cubicBezTo>
                  <a:cubicBezTo>
                    <a:pt x="25241" y="84712"/>
                    <a:pt x="27146" y="83515"/>
                    <a:pt x="29051" y="83515"/>
                  </a:cubicBezTo>
                  <a:cubicBezTo>
                    <a:pt x="30670" y="83515"/>
                    <a:pt x="32290" y="82318"/>
                    <a:pt x="33909" y="82318"/>
                  </a:cubicBezTo>
                  <a:cubicBezTo>
                    <a:pt x="34480" y="81121"/>
                    <a:pt x="35147" y="81121"/>
                    <a:pt x="35719" y="81121"/>
                  </a:cubicBezTo>
                  <a:cubicBezTo>
                    <a:pt x="37242" y="81121"/>
                    <a:pt x="38767" y="79912"/>
                    <a:pt x="40291" y="79912"/>
                  </a:cubicBezTo>
                  <a:cubicBezTo>
                    <a:pt x="40767" y="79912"/>
                    <a:pt x="41243" y="79912"/>
                    <a:pt x="41624" y="79912"/>
                  </a:cubicBezTo>
                  <a:cubicBezTo>
                    <a:pt x="47054" y="78715"/>
                    <a:pt x="52101" y="76321"/>
                    <a:pt x="56674" y="75112"/>
                  </a:cubicBezTo>
                  <a:lnTo>
                    <a:pt x="56674" y="75112"/>
                  </a:lnTo>
                  <a:cubicBezTo>
                    <a:pt x="62389" y="72718"/>
                    <a:pt x="67246" y="70312"/>
                    <a:pt x="70675" y="67918"/>
                  </a:cubicBezTo>
                  <a:cubicBezTo>
                    <a:pt x="80200" y="59515"/>
                    <a:pt x="96964" y="36712"/>
                    <a:pt x="113252" y="21115"/>
                  </a:cubicBezTo>
                  <a:cubicBezTo>
                    <a:pt x="113347" y="21115"/>
                    <a:pt x="113347" y="21115"/>
                    <a:pt x="113347" y="21115"/>
                  </a:cubicBezTo>
                  <a:cubicBezTo>
                    <a:pt x="115062" y="19918"/>
                    <a:pt x="116871" y="17512"/>
                    <a:pt x="118586" y="16315"/>
                  </a:cubicBezTo>
                  <a:cubicBezTo>
                    <a:pt x="118776" y="16315"/>
                    <a:pt x="119063" y="16315"/>
                    <a:pt x="119253" y="15118"/>
                  </a:cubicBezTo>
                  <a:cubicBezTo>
                    <a:pt x="120872" y="13921"/>
                    <a:pt x="122396" y="12712"/>
                    <a:pt x="124015" y="10318"/>
                  </a:cubicBezTo>
                  <a:cubicBezTo>
                    <a:pt x="124301" y="10318"/>
                    <a:pt x="124587" y="10318"/>
                    <a:pt x="124873" y="9121"/>
                  </a:cubicBezTo>
                  <a:cubicBezTo>
                    <a:pt x="126396" y="7912"/>
                    <a:pt x="127921" y="6715"/>
                    <a:pt x="129350" y="5518"/>
                  </a:cubicBezTo>
                  <a:cubicBezTo>
                    <a:pt x="129635" y="5518"/>
                    <a:pt x="129921" y="4321"/>
                    <a:pt x="130111" y="4321"/>
                  </a:cubicBezTo>
                  <a:cubicBezTo>
                    <a:pt x="131636" y="3112"/>
                    <a:pt x="133064" y="1915"/>
                    <a:pt x="134398" y="1915"/>
                  </a:cubicBezTo>
                  <a:cubicBezTo>
                    <a:pt x="134684" y="1915"/>
                    <a:pt x="134874" y="1915"/>
                    <a:pt x="135064" y="1915"/>
                  </a:cubicBezTo>
                  <a:cubicBezTo>
                    <a:pt x="136493" y="718"/>
                    <a:pt x="137922" y="718"/>
                    <a:pt x="139255" y="718"/>
                  </a:cubicBezTo>
                  <a:cubicBezTo>
                    <a:pt x="139351" y="718"/>
                    <a:pt x="139446" y="718"/>
                    <a:pt x="139541" y="718"/>
                  </a:cubicBezTo>
                  <a:cubicBezTo>
                    <a:pt x="143923" y="-479"/>
                    <a:pt x="147733" y="-479"/>
                    <a:pt x="150781" y="3112"/>
                  </a:cubicBezTo>
                  <a:cubicBezTo>
                    <a:pt x="157448" y="10318"/>
                    <a:pt x="166021" y="21115"/>
                    <a:pt x="176022" y="25915"/>
                  </a:cubicBezTo>
                  <a:cubicBezTo>
                    <a:pt x="178308" y="27112"/>
                    <a:pt x="180784" y="28321"/>
                    <a:pt x="183166" y="28321"/>
                  </a:cubicBezTo>
                  <a:cubicBezTo>
                    <a:pt x="184118" y="28321"/>
                    <a:pt x="185071" y="29518"/>
                    <a:pt x="186118" y="29518"/>
                  </a:cubicBezTo>
                  <a:cubicBezTo>
                    <a:pt x="188500" y="29518"/>
                    <a:pt x="190976" y="28321"/>
                    <a:pt x="193548" y="27112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8794908" y="4849812"/>
              <a:ext cx="171450" cy="28575"/>
            </a:xfrm>
            <a:custGeom>
              <a:avLst/>
              <a:gdLst/>
              <a:ahLst/>
              <a:cxnLst/>
              <a:rect l="l" t="t" r="r" b="b"/>
              <a:pathLst>
                <a:path w="171450" h="28575" extrusionOk="0">
                  <a:moveTo>
                    <a:pt x="174974" y="0"/>
                  </a:moveTo>
                  <a:lnTo>
                    <a:pt x="168116" y="24670"/>
                  </a:lnTo>
                  <a:cubicBezTo>
                    <a:pt x="168116" y="24098"/>
                    <a:pt x="168116" y="23622"/>
                    <a:pt x="168211" y="23241"/>
                  </a:cubicBezTo>
                  <a:cubicBezTo>
                    <a:pt x="168592" y="16573"/>
                    <a:pt x="167926" y="15431"/>
                    <a:pt x="167926" y="15431"/>
                  </a:cubicBezTo>
                  <a:cubicBezTo>
                    <a:pt x="167926" y="15431"/>
                    <a:pt x="165449" y="9811"/>
                    <a:pt x="106870" y="24956"/>
                  </a:cubicBezTo>
                  <a:cubicBezTo>
                    <a:pt x="96678" y="27527"/>
                    <a:pt x="86582" y="29337"/>
                    <a:pt x="76771" y="30575"/>
                  </a:cubicBezTo>
                  <a:cubicBezTo>
                    <a:pt x="76867" y="30575"/>
                    <a:pt x="77057" y="30575"/>
                    <a:pt x="77152" y="30575"/>
                  </a:cubicBezTo>
                  <a:cubicBezTo>
                    <a:pt x="76676" y="30575"/>
                    <a:pt x="76295" y="30575"/>
                    <a:pt x="75914" y="30670"/>
                  </a:cubicBezTo>
                  <a:cubicBezTo>
                    <a:pt x="72104" y="31147"/>
                    <a:pt x="68294" y="31528"/>
                    <a:pt x="64579" y="31813"/>
                  </a:cubicBezTo>
                  <a:cubicBezTo>
                    <a:pt x="64389" y="31813"/>
                    <a:pt x="64198" y="31813"/>
                    <a:pt x="63912" y="31813"/>
                  </a:cubicBezTo>
                  <a:cubicBezTo>
                    <a:pt x="60293" y="32099"/>
                    <a:pt x="56769" y="32290"/>
                    <a:pt x="53244" y="32385"/>
                  </a:cubicBezTo>
                  <a:cubicBezTo>
                    <a:pt x="52578" y="32385"/>
                    <a:pt x="52006" y="32480"/>
                    <a:pt x="51339" y="32480"/>
                  </a:cubicBezTo>
                  <a:cubicBezTo>
                    <a:pt x="47815" y="32576"/>
                    <a:pt x="44291" y="32671"/>
                    <a:pt x="40957" y="32576"/>
                  </a:cubicBezTo>
                  <a:cubicBezTo>
                    <a:pt x="40481" y="32576"/>
                    <a:pt x="40100" y="32576"/>
                    <a:pt x="39719" y="32576"/>
                  </a:cubicBezTo>
                  <a:cubicBezTo>
                    <a:pt x="36576" y="32576"/>
                    <a:pt x="33623" y="32480"/>
                    <a:pt x="30670" y="32385"/>
                  </a:cubicBezTo>
                  <a:cubicBezTo>
                    <a:pt x="30194" y="32385"/>
                    <a:pt x="29718" y="32385"/>
                    <a:pt x="29337" y="32385"/>
                  </a:cubicBezTo>
                  <a:cubicBezTo>
                    <a:pt x="26289" y="32194"/>
                    <a:pt x="23336" y="32099"/>
                    <a:pt x="20574" y="31909"/>
                  </a:cubicBezTo>
                  <a:cubicBezTo>
                    <a:pt x="20002" y="31813"/>
                    <a:pt x="19526" y="31813"/>
                    <a:pt x="18955" y="31813"/>
                  </a:cubicBezTo>
                  <a:cubicBezTo>
                    <a:pt x="16478" y="31623"/>
                    <a:pt x="14097" y="31433"/>
                    <a:pt x="11811" y="31242"/>
                  </a:cubicBezTo>
                  <a:cubicBezTo>
                    <a:pt x="11525" y="31242"/>
                    <a:pt x="11239" y="31147"/>
                    <a:pt x="10953" y="31147"/>
                  </a:cubicBezTo>
                  <a:cubicBezTo>
                    <a:pt x="8572" y="30861"/>
                    <a:pt x="6382" y="30670"/>
                    <a:pt x="4286" y="30480"/>
                  </a:cubicBezTo>
                  <a:cubicBezTo>
                    <a:pt x="3810" y="30385"/>
                    <a:pt x="3334" y="30385"/>
                    <a:pt x="2953" y="30289"/>
                  </a:cubicBezTo>
                  <a:cubicBezTo>
                    <a:pt x="1905" y="30099"/>
                    <a:pt x="952" y="30004"/>
                    <a:pt x="0" y="29909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8694603" y="4896865"/>
              <a:ext cx="57150" cy="114300"/>
            </a:xfrm>
            <a:custGeom>
              <a:avLst/>
              <a:gdLst/>
              <a:ahLst/>
              <a:cxnLst/>
              <a:rect l="l" t="t" r="r" b="b"/>
              <a:pathLst>
                <a:path w="57150" h="114300" extrusionOk="0">
                  <a:moveTo>
                    <a:pt x="36202" y="17717"/>
                  </a:moveTo>
                  <a:cubicBezTo>
                    <a:pt x="35726" y="21526"/>
                    <a:pt x="34106" y="46958"/>
                    <a:pt x="35535" y="53721"/>
                  </a:cubicBezTo>
                  <a:cubicBezTo>
                    <a:pt x="37059" y="60389"/>
                    <a:pt x="40297" y="77724"/>
                    <a:pt x="43536" y="82391"/>
                  </a:cubicBezTo>
                  <a:cubicBezTo>
                    <a:pt x="46680" y="87154"/>
                    <a:pt x="53347" y="102108"/>
                    <a:pt x="55823" y="105918"/>
                  </a:cubicBezTo>
                  <a:cubicBezTo>
                    <a:pt x="58395" y="109728"/>
                    <a:pt x="59633" y="115919"/>
                    <a:pt x="53442" y="115824"/>
                  </a:cubicBezTo>
                  <a:cubicBezTo>
                    <a:pt x="47346" y="115729"/>
                    <a:pt x="36773" y="113252"/>
                    <a:pt x="34963" y="112681"/>
                  </a:cubicBezTo>
                  <a:cubicBezTo>
                    <a:pt x="33154" y="112109"/>
                    <a:pt x="31249" y="105918"/>
                    <a:pt x="31154" y="103632"/>
                  </a:cubicBezTo>
                  <a:cubicBezTo>
                    <a:pt x="31058" y="101346"/>
                    <a:pt x="28391" y="99822"/>
                    <a:pt x="27248" y="100679"/>
                  </a:cubicBezTo>
                  <a:cubicBezTo>
                    <a:pt x="26010" y="101537"/>
                    <a:pt x="21629" y="102870"/>
                    <a:pt x="21247" y="98869"/>
                  </a:cubicBezTo>
                  <a:cubicBezTo>
                    <a:pt x="20771" y="94964"/>
                    <a:pt x="21343" y="76581"/>
                    <a:pt x="16580" y="62674"/>
                  </a:cubicBezTo>
                  <a:cubicBezTo>
                    <a:pt x="11913" y="48768"/>
                    <a:pt x="6008" y="28575"/>
                    <a:pt x="4484" y="23908"/>
                  </a:cubicBezTo>
                  <a:cubicBezTo>
                    <a:pt x="2864" y="19241"/>
                    <a:pt x="-1708" y="17145"/>
                    <a:pt x="674" y="9811"/>
                  </a:cubicBezTo>
                  <a:cubicBezTo>
                    <a:pt x="1817" y="6286"/>
                    <a:pt x="3436" y="3143"/>
                    <a:pt x="4769" y="667"/>
                  </a:cubicBezTo>
                  <a:cubicBezTo>
                    <a:pt x="4769" y="667"/>
                    <a:pt x="4769" y="762"/>
                    <a:pt x="4769" y="762"/>
                  </a:cubicBezTo>
                  <a:cubicBezTo>
                    <a:pt x="4865" y="476"/>
                    <a:pt x="5055" y="286"/>
                    <a:pt x="5150" y="0"/>
                  </a:cubicBezTo>
                  <a:lnTo>
                    <a:pt x="37155" y="14192"/>
                  </a:lnTo>
                  <a:cubicBezTo>
                    <a:pt x="36678" y="15621"/>
                    <a:pt x="36297" y="16954"/>
                    <a:pt x="36202" y="17717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9054633" y="466769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65" y="7206"/>
                  </a:moveTo>
                  <a:cubicBezTo>
                    <a:pt x="11074" y="4800"/>
                    <a:pt x="23068" y="2406"/>
                    <a:pt x="33865" y="0"/>
                  </a:cubicBezTo>
                  <a:cubicBezTo>
                    <a:pt x="29065" y="7206"/>
                    <a:pt x="23068" y="15597"/>
                    <a:pt x="17071" y="24000"/>
                  </a:cubicBezTo>
                  <a:cubicBezTo>
                    <a:pt x="1461" y="48000"/>
                    <a:pt x="-932" y="28800"/>
                    <a:pt x="265" y="7206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638" name="Google Shape;638;p11"/>
          <p:cNvGrpSpPr/>
          <p:nvPr/>
        </p:nvGrpSpPr>
        <p:grpSpPr>
          <a:xfrm>
            <a:off x="5659902" y="5175755"/>
            <a:ext cx="226067" cy="243985"/>
            <a:chOff x="1603882" y="4562823"/>
            <a:chExt cx="486283" cy="524828"/>
          </a:xfrm>
        </p:grpSpPr>
        <p:sp>
          <p:nvSpPr>
            <p:cNvPr id="639" name="Google Shape;639;p11"/>
            <p:cNvSpPr/>
            <p:nvPr/>
          </p:nvSpPr>
          <p:spPr>
            <a:xfrm>
              <a:off x="1784031" y="4685886"/>
              <a:ext cx="209550" cy="152400"/>
            </a:xfrm>
            <a:custGeom>
              <a:avLst/>
              <a:gdLst/>
              <a:ahLst/>
              <a:cxnLst/>
              <a:rect l="l" t="t" r="r" b="b"/>
              <a:pathLst>
                <a:path w="209550" h="152400" extrusionOk="0">
                  <a:moveTo>
                    <a:pt x="210122" y="157258"/>
                  </a:moveTo>
                  <a:lnTo>
                    <a:pt x="0" y="22098"/>
                  </a:lnTo>
                  <a:cubicBezTo>
                    <a:pt x="8096" y="20288"/>
                    <a:pt x="22384" y="19241"/>
                    <a:pt x="22384" y="19241"/>
                  </a:cubicBezTo>
                  <a:lnTo>
                    <a:pt x="17717" y="15716"/>
                  </a:lnTo>
                  <a:cubicBezTo>
                    <a:pt x="19812" y="15145"/>
                    <a:pt x="34957" y="14002"/>
                    <a:pt x="34957" y="14002"/>
                  </a:cubicBezTo>
                  <a:lnTo>
                    <a:pt x="33814" y="11621"/>
                  </a:lnTo>
                  <a:cubicBezTo>
                    <a:pt x="40195" y="11621"/>
                    <a:pt x="42482" y="12764"/>
                    <a:pt x="53150" y="16859"/>
                  </a:cubicBezTo>
                  <a:cubicBezTo>
                    <a:pt x="63722" y="20860"/>
                    <a:pt x="72962" y="17050"/>
                    <a:pt x="80677" y="14478"/>
                  </a:cubicBezTo>
                  <a:cubicBezTo>
                    <a:pt x="88487" y="11906"/>
                    <a:pt x="91250" y="10954"/>
                    <a:pt x="101156" y="7620"/>
                  </a:cubicBezTo>
                  <a:cubicBezTo>
                    <a:pt x="111062" y="4286"/>
                    <a:pt x="120968" y="1715"/>
                    <a:pt x="123063" y="286"/>
                  </a:cubicBezTo>
                  <a:cubicBezTo>
                    <a:pt x="123158" y="191"/>
                    <a:pt x="123158" y="95"/>
                    <a:pt x="123349" y="0"/>
                  </a:cubicBezTo>
                  <a:lnTo>
                    <a:pt x="210598" y="157067"/>
                  </a:lnTo>
                  <a:lnTo>
                    <a:pt x="210122" y="157258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1994629" y="484190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4400"/>
                  </a:moveTo>
                  <a:lnTo>
                    <a:pt x="31194" y="0"/>
                  </a:lnTo>
                  <a:cubicBezTo>
                    <a:pt x="24000" y="9600"/>
                    <a:pt x="18003" y="18003"/>
                    <a:pt x="11994" y="27603"/>
                  </a:cubicBezTo>
                  <a:lnTo>
                    <a:pt x="3603" y="22803"/>
                  </a:lnTo>
                  <a:lnTo>
                    <a:pt x="0" y="14400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1994153" y="484304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00" y="8403"/>
                  </a:moveTo>
                  <a:lnTo>
                    <a:pt x="0" y="1197"/>
                  </a:lnTo>
                  <a:lnTo>
                    <a:pt x="599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1907380" y="4685315"/>
              <a:ext cx="142875" cy="152400"/>
            </a:xfrm>
            <a:custGeom>
              <a:avLst/>
              <a:gdLst/>
              <a:ahLst/>
              <a:cxnLst/>
              <a:rect l="l" t="t" r="r" b="b"/>
              <a:pathLst>
                <a:path w="142875" h="152400" extrusionOk="0">
                  <a:moveTo>
                    <a:pt x="0" y="667"/>
                  </a:moveTo>
                  <a:cubicBezTo>
                    <a:pt x="191" y="476"/>
                    <a:pt x="381" y="286"/>
                    <a:pt x="571" y="0"/>
                  </a:cubicBezTo>
                  <a:lnTo>
                    <a:pt x="148590" y="2667"/>
                  </a:lnTo>
                  <a:cubicBezTo>
                    <a:pt x="147447" y="2858"/>
                    <a:pt x="146590" y="3048"/>
                    <a:pt x="146590" y="3048"/>
                  </a:cubicBezTo>
                  <a:cubicBezTo>
                    <a:pt x="146590" y="3048"/>
                    <a:pt x="146399" y="14097"/>
                    <a:pt x="148019" y="23813"/>
                  </a:cubicBezTo>
                  <a:cubicBezTo>
                    <a:pt x="149733" y="33433"/>
                    <a:pt x="144018" y="41243"/>
                    <a:pt x="140208" y="49530"/>
                  </a:cubicBezTo>
                  <a:cubicBezTo>
                    <a:pt x="136398" y="57817"/>
                    <a:pt x="138303" y="61341"/>
                    <a:pt x="137636" y="72866"/>
                  </a:cubicBezTo>
                  <a:cubicBezTo>
                    <a:pt x="136874" y="84392"/>
                    <a:pt x="129349" y="103537"/>
                    <a:pt x="122015" y="116491"/>
                  </a:cubicBezTo>
                  <a:cubicBezTo>
                    <a:pt x="114681" y="129540"/>
                    <a:pt x="104299" y="137922"/>
                    <a:pt x="95345" y="149257"/>
                  </a:cubicBezTo>
                  <a:cubicBezTo>
                    <a:pt x="92773" y="152495"/>
                    <a:pt x="90964" y="154781"/>
                    <a:pt x="89535" y="156686"/>
                  </a:cubicBezTo>
                  <a:lnTo>
                    <a:pt x="87058" y="157829"/>
                  </a:lnTo>
                  <a:lnTo>
                    <a:pt x="0" y="667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3" name="Google Shape;643;p11"/>
            <p:cNvSpPr/>
            <p:nvPr/>
          </p:nvSpPr>
          <p:spPr>
            <a:xfrm>
              <a:off x="1907856" y="4562823"/>
              <a:ext cx="180975" cy="123825"/>
            </a:xfrm>
            <a:custGeom>
              <a:avLst/>
              <a:gdLst/>
              <a:ahLst/>
              <a:cxnLst/>
              <a:rect l="l" t="t" r="r" b="b"/>
              <a:pathLst>
                <a:path w="180975" h="123825" extrusionOk="0">
                  <a:moveTo>
                    <a:pt x="1333" y="116777"/>
                  </a:moveTo>
                  <a:cubicBezTo>
                    <a:pt x="1810" y="114872"/>
                    <a:pt x="3429" y="112586"/>
                    <a:pt x="5144" y="109442"/>
                  </a:cubicBezTo>
                  <a:cubicBezTo>
                    <a:pt x="6763" y="106394"/>
                    <a:pt x="9620" y="104013"/>
                    <a:pt x="13621" y="96965"/>
                  </a:cubicBezTo>
                  <a:cubicBezTo>
                    <a:pt x="17621" y="89916"/>
                    <a:pt x="22765" y="85439"/>
                    <a:pt x="25622" y="82296"/>
                  </a:cubicBezTo>
                  <a:cubicBezTo>
                    <a:pt x="28480" y="79248"/>
                    <a:pt x="33623" y="76391"/>
                    <a:pt x="41434" y="65818"/>
                  </a:cubicBezTo>
                  <a:cubicBezTo>
                    <a:pt x="49149" y="55150"/>
                    <a:pt x="58198" y="53531"/>
                    <a:pt x="64960" y="50959"/>
                  </a:cubicBezTo>
                  <a:cubicBezTo>
                    <a:pt x="71819" y="48387"/>
                    <a:pt x="86201" y="37529"/>
                    <a:pt x="90869" y="35338"/>
                  </a:cubicBezTo>
                  <a:cubicBezTo>
                    <a:pt x="95631" y="33242"/>
                    <a:pt x="102203" y="30671"/>
                    <a:pt x="106204" y="29908"/>
                  </a:cubicBezTo>
                  <a:cubicBezTo>
                    <a:pt x="110204" y="29147"/>
                    <a:pt x="111347" y="28194"/>
                    <a:pt x="114681" y="27051"/>
                  </a:cubicBezTo>
                  <a:cubicBezTo>
                    <a:pt x="118015" y="25908"/>
                    <a:pt x="121729" y="24479"/>
                    <a:pt x="121729" y="24479"/>
                  </a:cubicBezTo>
                  <a:cubicBezTo>
                    <a:pt x="121729" y="24479"/>
                    <a:pt x="116586" y="24289"/>
                    <a:pt x="113728" y="24955"/>
                  </a:cubicBezTo>
                  <a:cubicBezTo>
                    <a:pt x="110966" y="25622"/>
                    <a:pt x="110204" y="27051"/>
                    <a:pt x="103632" y="26384"/>
                  </a:cubicBezTo>
                  <a:cubicBezTo>
                    <a:pt x="97060" y="25622"/>
                    <a:pt x="97060" y="20003"/>
                    <a:pt x="97060" y="20003"/>
                  </a:cubicBezTo>
                  <a:cubicBezTo>
                    <a:pt x="95822" y="18383"/>
                    <a:pt x="94678" y="12668"/>
                    <a:pt x="97060" y="12954"/>
                  </a:cubicBezTo>
                  <a:cubicBezTo>
                    <a:pt x="99346" y="13145"/>
                    <a:pt x="101537" y="12002"/>
                    <a:pt x="101537" y="12002"/>
                  </a:cubicBezTo>
                  <a:cubicBezTo>
                    <a:pt x="103442" y="12478"/>
                    <a:pt x="106966" y="11049"/>
                    <a:pt x="114300" y="5906"/>
                  </a:cubicBezTo>
                  <a:cubicBezTo>
                    <a:pt x="121634" y="762"/>
                    <a:pt x="127540" y="0"/>
                    <a:pt x="130778" y="0"/>
                  </a:cubicBezTo>
                  <a:cubicBezTo>
                    <a:pt x="134112" y="0"/>
                    <a:pt x="137636" y="476"/>
                    <a:pt x="143923" y="3048"/>
                  </a:cubicBezTo>
                  <a:cubicBezTo>
                    <a:pt x="150304" y="5620"/>
                    <a:pt x="161163" y="19336"/>
                    <a:pt x="165164" y="25241"/>
                  </a:cubicBezTo>
                  <a:cubicBezTo>
                    <a:pt x="169164" y="31147"/>
                    <a:pt x="174403" y="39434"/>
                    <a:pt x="177927" y="42482"/>
                  </a:cubicBezTo>
                  <a:cubicBezTo>
                    <a:pt x="181451" y="45530"/>
                    <a:pt x="182404" y="46006"/>
                    <a:pt x="182404" y="50673"/>
                  </a:cubicBezTo>
                  <a:cubicBezTo>
                    <a:pt x="182404" y="55436"/>
                    <a:pt x="179070" y="56769"/>
                    <a:pt x="179070" y="56769"/>
                  </a:cubicBezTo>
                  <a:cubicBezTo>
                    <a:pt x="179070" y="56769"/>
                    <a:pt x="181642" y="60579"/>
                    <a:pt x="184023" y="64103"/>
                  </a:cubicBezTo>
                  <a:cubicBezTo>
                    <a:pt x="186404" y="67628"/>
                    <a:pt x="184690" y="71152"/>
                    <a:pt x="184690" y="71152"/>
                  </a:cubicBezTo>
                  <a:cubicBezTo>
                    <a:pt x="185833" y="75152"/>
                    <a:pt x="181356" y="73819"/>
                    <a:pt x="179070" y="73533"/>
                  </a:cubicBezTo>
                  <a:cubicBezTo>
                    <a:pt x="176689" y="73343"/>
                    <a:pt x="172212" y="71152"/>
                    <a:pt x="167259" y="70390"/>
                  </a:cubicBezTo>
                  <a:cubicBezTo>
                    <a:pt x="162306" y="69723"/>
                    <a:pt x="160877" y="73533"/>
                    <a:pt x="160877" y="73533"/>
                  </a:cubicBezTo>
                  <a:cubicBezTo>
                    <a:pt x="160877" y="73533"/>
                    <a:pt x="162592" y="74962"/>
                    <a:pt x="163925" y="76295"/>
                  </a:cubicBezTo>
                  <a:cubicBezTo>
                    <a:pt x="165354" y="77724"/>
                    <a:pt x="167450" y="79629"/>
                    <a:pt x="169354" y="83344"/>
                  </a:cubicBezTo>
                  <a:cubicBezTo>
                    <a:pt x="171260" y="87154"/>
                    <a:pt x="172212" y="89916"/>
                    <a:pt x="172212" y="96584"/>
                  </a:cubicBezTo>
                  <a:cubicBezTo>
                    <a:pt x="172212" y="103156"/>
                    <a:pt x="168402" y="108395"/>
                    <a:pt x="167259" y="110966"/>
                  </a:cubicBezTo>
                  <a:cubicBezTo>
                    <a:pt x="166116" y="113538"/>
                    <a:pt x="165164" y="114967"/>
                    <a:pt x="163925" y="116396"/>
                  </a:cubicBezTo>
                  <a:cubicBezTo>
                    <a:pt x="162687" y="117824"/>
                    <a:pt x="159925" y="118777"/>
                    <a:pt x="155924" y="121634"/>
                  </a:cubicBezTo>
                  <a:cubicBezTo>
                    <a:pt x="153352" y="123444"/>
                    <a:pt x="150114" y="124397"/>
                    <a:pt x="148019" y="124873"/>
                  </a:cubicBezTo>
                  <a:lnTo>
                    <a:pt x="0" y="122206"/>
                  </a:lnTo>
                  <a:cubicBezTo>
                    <a:pt x="1143" y="120777"/>
                    <a:pt x="952" y="118301"/>
                    <a:pt x="1333" y="116777"/>
                  </a:cubicBezTo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4" name="Google Shape;644;p11"/>
            <p:cNvSpPr/>
            <p:nvPr/>
          </p:nvSpPr>
          <p:spPr>
            <a:xfrm>
              <a:off x="1603882" y="4567276"/>
              <a:ext cx="152400" cy="285750"/>
            </a:xfrm>
            <a:custGeom>
              <a:avLst/>
              <a:gdLst/>
              <a:ahLst/>
              <a:cxnLst/>
              <a:rect l="l" t="t" r="r" b="b"/>
              <a:pathLst>
                <a:path w="152400" h="285750" extrusionOk="0">
                  <a:moveTo>
                    <a:pt x="102140" y="283678"/>
                  </a:moveTo>
                  <a:cubicBezTo>
                    <a:pt x="97854" y="282916"/>
                    <a:pt x="92043" y="274058"/>
                    <a:pt x="92043" y="274058"/>
                  </a:cubicBezTo>
                  <a:cubicBezTo>
                    <a:pt x="91091" y="277392"/>
                    <a:pt x="84519" y="269867"/>
                    <a:pt x="84519" y="269867"/>
                  </a:cubicBezTo>
                  <a:cubicBezTo>
                    <a:pt x="83376" y="271010"/>
                    <a:pt x="74613" y="269676"/>
                    <a:pt x="74613" y="269676"/>
                  </a:cubicBezTo>
                  <a:lnTo>
                    <a:pt x="79756" y="265866"/>
                  </a:lnTo>
                  <a:cubicBezTo>
                    <a:pt x="79756" y="265866"/>
                    <a:pt x="78613" y="265866"/>
                    <a:pt x="74136" y="265390"/>
                  </a:cubicBezTo>
                  <a:cubicBezTo>
                    <a:pt x="69660" y="264914"/>
                    <a:pt x="68326" y="258627"/>
                    <a:pt x="68326" y="258627"/>
                  </a:cubicBezTo>
                  <a:cubicBezTo>
                    <a:pt x="61278" y="258342"/>
                    <a:pt x="48038" y="253674"/>
                    <a:pt x="48038" y="253674"/>
                  </a:cubicBezTo>
                  <a:cubicBezTo>
                    <a:pt x="53753" y="253389"/>
                    <a:pt x="59849" y="244245"/>
                    <a:pt x="56801" y="243292"/>
                  </a:cubicBezTo>
                  <a:cubicBezTo>
                    <a:pt x="53753" y="242340"/>
                    <a:pt x="48038" y="237672"/>
                    <a:pt x="48038" y="237672"/>
                  </a:cubicBezTo>
                  <a:cubicBezTo>
                    <a:pt x="49943" y="237196"/>
                    <a:pt x="51848" y="232529"/>
                    <a:pt x="51848" y="232529"/>
                  </a:cubicBezTo>
                  <a:cubicBezTo>
                    <a:pt x="51848" y="232529"/>
                    <a:pt x="42894" y="236053"/>
                    <a:pt x="34608" y="234624"/>
                  </a:cubicBezTo>
                  <a:cubicBezTo>
                    <a:pt x="26416" y="233291"/>
                    <a:pt x="15558" y="225480"/>
                    <a:pt x="15558" y="225480"/>
                  </a:cubicBezTo>
                  <a:lnTo>
                    <a:pt x="23368" y="225957"/>
                  </a:lnTo>
                  <a:cubicBezTo>
                    <a:pt x="23368" y="225957"/>
                    <a:pt x="21082" y="224814"/>
                    <a:pt x="19368" y="221480"/>
                  </a:cubicBezTo>
                  <a:cubicBezTo>
                    <a:pt x="17748" y="218146"/>
                    <a:pt x="30417" y="207288"/>
                    <a:pt x="30417" y="207288"/>
                  </a:cubicBezTo>
                  <a:lnTo>
                    <a:pt x="25273" y="204716"/>
                  </a:lnTo>
                  <a:cubicBezTo>
                    <a:pt x="25273" y="204716"/>
                    <a:pt x="34989" y="201668"/>
                    <a:pt x="42228" y="197858"/>
                  </a:cubicBezTo>
                  <a:cubicBezTo>
                    <a:pt x="49562" y="194048"/>
                    <a:pt x="48324" y="189857"/>
                    <a:pt x="48324" y="189857"/>
                  </a:cubicBezTo>
                  <a:cubicBezTo>
                    <a:pt x="48324" y="189857"/>
                    <a:pt x="40513" y="187095"/>
                    <a:pt x="37465" y="185380"/>
                  </a:cubicBezTo>
                  <a:cubicBezTo>
                    <a:pt x="34417" y="183761"/>
                    <a:pt x="29274" y="172902"/>
                    <a:pt x="29274" y="168902"/>
                  </a:cubicBezTo>
                  <a:cubicBezTo>
                    <a:pt x="29274" y="164901"/>
                    <a:pt x="27369" y="165378"/>
                    <a:pt x="23844" y="166521"/>
                  </a:cubicBezTo>
                  <a:cubicBezTo>
                    <a:pt x="20320" y="167664"/>
                    <a:pt x="16605" y="164616"/>
                    <a:pt x="14891" y="164616"/>
                  </a:cubicBezTo>
                  <a:cubicBezTo>
                    <a:pt x="13272" y="164616"/>
                    <a:pt x="8509" y="163473"/>
                    <a:pt x="5271" y="163473"/>
                  </a:cubicBezTo>
                  <a:cubicBezTo>
                    <a:pt x="2032" y="163473"/>
                    <a:pt x="603" y="159948"/>
                    <a:pt x="32" y="154995"/>
                  </a:cubicBezTo>
                  <a:cubicBezTo>
                    <a:pt x="-444" y="150042"/>
                    <a:pt x="4509" y="148804"/>
                    <a:pt x="9081" y="146709"/>
                  </a:cubicBezTo>
                  <a:cubicBezTo>
                    <a:pt x="13557" y="144613"/>
                    <a:pt x="10319" y="143184"/>
                    <a:pt x="8604" y="143661"/>
                  </a:cubicBezTo>
                  <a:cubicBezTo>
                    <a:pt x="6890" y="144137"/>
                    <a:pt x="2699" y="142899"/>
                    <a:pt x="2699" y="142899"/>
                  </a:cubicBezTo>
                  <a:cubicBezTo>
                    <a:pt x="-2254" y="133659"/>
                    <a:pt x="10986" y="122610"/>
                    <a:pt x="10986" y="122610"/>
                  </a:cubicBezTo>
                  <a:cubicBezTo>
                    <a:pt x="6699" y="118896"/>
                    <a:pt x="14700" y="111371"/>
                    <a:pt x="14700" y="111371"/>
                  </a:cubicBezTo>
                  <a:cubicBezTo>
                    <a:pt x="14700" y="111371"/>
                    <a:pt x="16796" y="112038"/>
                    <a:pt x="10033" y="109466"/>
                  </a:cubicBezTo>
                  <a:cubicBezTo>
                    <a:pt x="3175" y="106894"/>
                    <a:pt x="7461" y="102322"/>
                    <a:pt x="10986" y="101465"/>
                  </a:cubicBezTo>
                  <a:cubicBezTo>
                    <a:pt x="14510" y="100512"/>
                    <a:pt x="14224" y="96988"/>
                    <a:pt x="14224" y="96988"/>
                  </a:cubicBezTo>
                  <a:cubicBezTo>
                    <a:pt x="11843" y="93750"/>
                    <a:pt x="3842" y="90702"/>
                    <a:pt x="3842" y="90702"/>
                  </a:cubicBezTo>
                  <a:cubicBezTo>
                    <a:pt x="4699" y="86511"/>
                    <a:pt x="16320" y="87654"/>
                    <a:pt x="17558" y="86511"/>
                  </a:cubicBezTo>
                  <a:cubicBezTo>
                    <a:pt x="18701" y="85272"/>
                    <a:pt x="18510" y="78700"/>
                    <a:pt x="17558" y="75176"/>
                  </a:cubicBezTo>
                  <a:cubicBezTo>
                    <a:pt x="16605" y="71652"/>
                    <a:pt x="20320" y="73080"/>
                    <a:pt x="21558" y="73271"/>
                  </a:cubicBezTo>
                  <a:cubicBezTo>
                    <a:pt x="22797" y="73461"/>
                    <a:pt x="22511" y="72509"/>
                    <a:pt x="22035" y="70223"/>
                  </a:cubicBezTo>
                  <a:cubicBezTo>
                    <a:pt x="21558" y="67842"/>
                    <a:pt x="25273" y="65175"/>
                    <a:pt x="25273" y="65175"/>
                  </a:cubicBezTo>
                  <a:lnTo>
                    <a:pt x="20606" y="63555"/>
                  </a:lnTo>
                  <a:cubicBezTo>
                    <a:pt x="16796" y="58412"/>
                    <a:pt x="27464" y="55840"/>
                    <a:pt x="27464" y="55840"/>
                  </a:cubicBezTo>
                  <a:cubicBezTo>
                    <a:pt x="26226" y="49649"/>
                    <a:pt x="36417" y="52221"/>
                    <a:pt x="36608" y="50125"/>
                  </a:cubicBezTo>
                  <a:cubicBezTo>
                    <a:pt x="36894" y="48030"/>
                    <a:pt x="42799" y="45839"/>
                    <a:pt x="42799" y="45839"/>
                  </a:cubicBezTo>
                  <a:cubicBezTo>
                    <a:pt x="40608" y="43553"/>
                    <a:pt x="38513" y="35742"/>
                    <a:pt x="38513" y="35742"/>
                  </a:cubicBezTo>
                  <a:cubicBezTo>
                    <a:pt x="37084" y="30599"/>
                    <a:pt x="49562" y="24217"/>
                    <a:pt x="49562" y="24217"/>
                  </a:cubicBezTo>
                  <a:cubicBezTo>
                    <a:pt x="49562" y="24217"/>
                    <a:pt x="45085" y="21550"/>
                    <a:pt x="45752" y="13835"/>
                  </a:cubicBezTo>
                  <a:cubicBezTo>
                    <a:pt x="46514" y="6120"/>
                    <a:pt x="55944" y="11454"/>
                    <a:pt x="55944" y="11454"/>
                  </a:cubicBezTo>
                  <a:cubicBezTo>
                    <a:pt x="53372" y="9549"/>
                    <a:pt x="54324" y="4881"/>
                    <a:pt x="54324" y="4881"/>
                  </a:cubicBezTo>
                  <a:cubicBezTo>
                    <a:pt x="59563" y="405"/>
                    <a:pt x="79566" y="17835"/>
                    <a:pt x="79566" y="17835"/>
                  </a:cubicBezTo>
                  <a:cubicBezTo>
                    <a:pt x="79566" y="17835"/>
                    <a:pt x="80328" y="8691"/>
                    <a:pt x="79566" y="3453"/>
                  </a:cubicBezTo>
                  <a:cubicBezTo>
                    <a:pt x="78899" y="-1786"/>
                    <a:pt x="80994" y="-357"/>
                    <a:pt x="83852" y="3072"/>
                  </a:cubicBezTo>
                  <a:cubicBezTo>
                    <a:pt x="86614" y="6310"/>
                    <a:pt x="93472" y="29170"/>
                    <a:pt x="93472" y="29170"/>
                  </a:cubicBezTo>
                  <a:cubicBezTo>
                    <a:pt x="97473" y="17359"/>
                    <a:pt x="104521" y="36028"/>
                    <a:pt x="111665" y="46410"/>
                  </a:cubicBezTo>
                  <a:cubicBezTo>
                    <a:pt x="118713" y="56793"/>
                    <a:pt x="122047" y="88892"/>
                    <a:pt x="122714" y="94512"/>
                  </a:cubicBezTo>
                  <a:cubicBezTo>
                    <a:pt x="123476" y="100131"/>
                    <a:pt x="124619" y="107466"/>
                    <a:pt x="126048" y="110514"/>
                  </a:cubicBezTo>
                  <a:cubicBezTo>
                    <a:pt x="127476" y="113562"/>
                    <a:pt x="127000" y="120420"/>
                    <a:pt x="127000" y="125087"/>
                  </a:cubicBezTo>
                  <a:cubicBezTo>
                    <a:pt x="127000" y="129754"/>
                    <a:pt x="131477" y="136422"/>
                    <a:pt x="131477" y="136422"/>
                  </a:cubicBezTo>
                  <a:cubicBezTo>
                    <a:pt x="131477" y="136422"/>
                    <a:pt x="135001" y="138803"/>
                    <a:pt x="138335" y="140422"/>
                  </a:cubicBezTo>
                  <a:cubicBezTo>
                    <a:pt x="141669" y="142041"/>
                    <a:pt x="147098" y="145566"/>
                    <a:pt x="153194" y="145566"/>
                  </a:cubicBezTo>
                  <a:cubicBezTo>
                    <a:pt x="153575" y="145566"/>
                    <a:pt x="154051" y="145566"/>
                    <a:pt x="154432" y="145470"/>
                  </a:cubicBezTo>
                  <a:lnTo>
                    <a:pt x="104140" y="285774"/>
                  </a:lnTo>
                  <a:cubicBezTo>
                    <a:pt x="103759" y="284726"/>
                    <a:pt x="103188" y="283869"/>
                    <a:pt x="102140" y="283678"/>
                  </a:cubicBezTo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1844229" y="498849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97" y="3603"/>
                  </a:moveTo>
                  <a:cubicBezTo>
                    <a:pt x="3603" y="2406"/>
                    <a:pt x="2406" y="1197"/>
                    <a:pt x="0" y="0"/>
                  </a:cubicBezTo>
                  <a:lnTo>
                    <a:pt x="5997" y="3603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1994915" y="484371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403" y="4800"/>
                  </a:moveTo>
                  <a:cubicBezTo>
                    <a:pt x="7206" y="5997"/>
                    <a:pt x="7206" y="7206"/>
                    <a:pt x="5997" y="9600"/>
                  </a:cubicBezTo>
                  <a:lnTo>
                    <a:pt x="0" y="0"/>
                  </a:lnTo>
                  <a:lnTo>
                    <a:pt x="8403" y="4800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1772030" y="4843049"/>
              <a:ext cx="219075" cy="142875"/>
            </a:xfrm>
            <a:custGeom>
              <a:avLst/>
              <a:gdLst/>
              <a:ahLst/>
              <a:cxnLst/>
              <a:rect l="l" t="t" r="r" b="b"/>
              <a:pathLst>
                <a:path w="219075" h="142875" extrusionOk="0">
                  <a:moveTo>
                    <a:pt x="84677" y="151257"/>
                  </a:moveTo>
                  <a:cubicBezTo>
                    <a:pt x="84677" y="151257"/>
                    <a:pt x="77534" y="148685"/>
                    <a:pt x="72676" y="145733"/>
                  </a:cubicBezTo>
                  <a:lnTo>
                    <a:pt x="72200" y="145447"/>
                  </a:lnTo>
                  <a:cubicBezTo>
                    <a:pt x="70580" y="144494"/>
                    <a:pt x="69342" y="143447"/>
                    <a:pt x="68580" y="142494"/>
                  </a:cubicBezTo>
                  <a:cubicBezTo>
                    <a:pt x="68580" y="142494"/>
                    <a:pt x="68771" y="142970"/>
                    <a:pt x="69056" y="143637"/>
                  </a:cubicBezTo>
                  <a:lnTo>
                    <a:pt x="46958" y="130493"/>
                  </a:lnTo>
                  <a:cubicBezTo>
                    <a:pt x="42482" y="130016"/>
                    <a:pt x="33338" y="125730"/>
                    <a:pt x="33338" y="125730"/>
                  </a:cubicBezTo>
                  <a:lnTo>
                    <a:pt x="36576" y="123634"/>
                  </a:lnTo>
                  <a:cubicBezTo>
                    <a:pt x="30480" y="124301"/>
                    <a:pt x="20288" y="120110"/>
                    <a:pt x="20288" y="120110"/>
                  </a:cubicBezTo>
                  <a:cubicBezTo>
                    <a:pt x="21241" y="120110"/>
                    <a:pt x="26384" y="117062"/>
                    <a:pt x="26384" y="117062"/>
                  </a:cubicBezTo>
                  <a:cubicBezTo>
                    <a:pt x="18574" y="117920"/>
                    <a:pt x="11811" y="113443"/>
                    <a:pt x="11811" y="113443"/>
                  </a:cubicBezTo>
                  <a:cubicBezTo>
                    <a:pt x="14383" y="114205"/>
                    <a:pt x="22193" y="109919"/>
                    <a:pt x="22193" y="109919"/>
                  </a:cubicBezTo>
                  <a:cubicBezTo>
                    <a:pt x="17526" y="112490"/>
                    <a:pt x="15811" y="108776"/>
                    <a:pt x="7810" y="104013"/>
                  </a:cubicBezTo>
                  <a:cubicBezTo>
                    <a:pt x="4286" y="102013"/>
                    <a:pt x="1810" y="101060"/>
                    <a:pt x="0" y="100298"/>
                  </a:cubicBezTo>
                  <a:lnTo>
                    <a:pt x="222218" y="0"/>
                  </a:lnTo>
                  <a:lnTo>
                    <a:pt x="222980" y="476"/>
                  </a:lnTo>
                  <a:lnTo>
                    <a:pt x="223361" y="1238"/>
                  </a:lnTo>
                  <a:cubicBezTo>
                    <a:pt x="221075" y="4763"/>
                    <a:pt x="219647" y="8192"/>
                    <a:pt x="215932" y="16954"/>
                  </a:cubicBezTo>
                  <a:cubicBezTo>
                    <a:pt x="209550" y="32004"/>
                    <a:pt x="186500" y="47530"/>
                    <a:pt x="173736" y="57531"/>
                  </a:cubicBezTo>
                  <a:cubicBezTo>
                    <a:pt x="160973" y="67437"/>
                    <a:pt x="159353" y="69247"/>
                    <a:pt x="146399" y="80201"/>
                  </a:cubicBezTo>
                  <a:cubicBezTo>
                    <a:pt x="133445" y="90964"/>
                    <a:pt x="132302" y="96203"/>
                    <a:pt x="128969" y="103537"/>
                  </a:cubicBezTo>
                  <a:cubicBezTo>
                    <a:pt x="125730" y="110871"/>
                    <a:pt x="123730" y="118396"/>
                    <a:pt x="123539" y="122873"/>
                  </a:cubicBezTo>
                  <a:cubicBezTo>
                    <a:pt x="123349" y="127349"/>
                    <a:pt x="118586" y="137255"/>
                    <a:pt x="115538" y="141732"/>
                  </a:cubicBezTo>
                  <a:cubicBezTo>
                    <a:pt x="112490" y="146209"/>
                    <a:pt x="108204" y="148876"/>
                    <a:pt x="108204" y="148876"/>
                  </a:cubicBezTo>
                  <a:cubicBezTo>
                    <a:pt x="108204" y="148876"/>
                    <a:pt x="108395" y="149352"/>
                    <a:pt x="108680" y="150019"/>
                  </a:cubicBezTo>
                  <a:lnTo>
                    <a:pt x="84868" y="151638"/>
                  </a:lnTo>
                  <a:lnTo>
                    <a:pt x="84677" y="151257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1803187" y="4973351"/>
              <a:ext cx="171450" cy="114300"/>
            </a:xfrm>
            <a:custGeom>
              <a:avLst/>
              <a:gdLst/>
              <a:ahLst/>
              <a:cxnLst/>
              <a:rect l="l" t="t" r="r" b="b"/>
              <a:pathLst>
                <a:path w="171450" h="114300" extrusionOk="0">
                  <a:moveTo>
                    <a:pt x="122290" y="115729"/>
                  </a:moveTo>
                  <a:cubicBezTo>
                    <a:pt x="122290" y="115729"/>
                    <a:pt x="122100" y="117729"/>
                    <a:pt x="122100" y="119539"/>
                  </a:cubicBezTo>
                  <a:cubicBezTo>
                    <a:pt x="123243" y="119253"/>
                    <a:pt x="124386" y="118872"/>
                    <a:pt x="125529" y="118586"/>
                  </a:cubicBezTo>
                  <a:cubicBezTo>
                    <a:pt x="127624" y="115062"/>
                    <a:pt x="129148" y="112109"/>
                    <a:pt x="127053" y="109252"/>
                  </a:cubicBezTo>
                  <a:cubicBezTo>
                    <a:pt x="127053" y="109252"/>
                    <a:pt x="127720" y="105537"/>
                    <a:pt x="123052" y="102679"/>
                  </a:cubicBezTo>
                  <a:cubicBezTo>
                    <a:pt x="118290" y="99822"/>
                    <a:pt x="113813" y="95822"/>
                    <a:pt x="113813" y="95822"/>
                  </a:cubicBezTo>
                  <a:cubicBezTo>
                    <a:pt x="113813" y="95822"/>
                    <a:pt x="114099" y="92297"/>
                    <a:pt x="116480" y="92107"/>
                  </a:cubicBezTo>
                  <a:cubicBezTo>
                    <a:pt x="118861" y="91821"/>
                    <a:pt x="124291" y="91345"/>
                    <a:pt x="131053" y="90202"/>
                  </a:cubicBezTo>
                  <a:cubicBezTo>
                    <a:pt x="137911" y="88964"/>
                    <a:pt x="137435" y="88964"/>
                    <a:pt x="140674" y="89726"/>
                  </a:cubicBezTo>
                  <a:cubicBezTo>
                    <a:pt x="144007" y="90392"/>
                    <a:pt x="146770" y="89249"/>
                    <a:pt x="151532" y="87344"/>
                  </a:cubicBezTo>
                  <a:cubicBezTo>
                    <a:pt x="156199" y="85439"/>
                    <a:pt x="158104" y="84773"/>
                    <a:pt x="160771" y="84963"/>
                  </a:cubicBezTo>
                  <a:cubicBezTo>
                    <a:pt x="163343" y="85249"/>
                    <a:pt x="167344" y="83344"/>
                    <a:pt x="167344" y="83344"/>
                  </a:cubicBezTo>
                  <a:cubicBezTo>
                    <a:pt x="167344" y="83344"/>
                    <a:pt x="174202" y="82391"/>
                    <a:pt x="176297" y="82868"/>
                  </a:cubicBezTo>
                  <a:cubicBezTo>
                    <a:pt x="178393" y="83344"/>
                    <a:pt x="179631" y="81915"/>
                    <a:pt x="176107" y="80201"/>
                  </a:cubicBezTo>
                  <a:cubicBezTo>
                    <a:pt x="172487" y="78676"/>
                    <a:pt x="166391" y="77057"/>
                    <a:pt x="166391" y="77057"/>
                  </a:cubicBezTo>
                  <a:cubicBezTo>
                    <a:pt x="166391" y="77057"/>
                    <a:pt x="165439" y="75343"/>
                    <a:pt x="159343" y="77057"/>
                  </a:cubicBezTo>
                  <a:cubicBezTo>
                    <a:pt x="153151" y="78676"/>
                    <a:pt x="153723" y="78676"/>
                    <a:pt x="150199" y="78962"/>
                  </a:cubicBezTo>
                  <a:cubicBezTo>
                    <a:pt x="146579" y="79153"/>
                    <a:pt x="139054" y="79439"/>
                    <a:pt x="133435" y="79629"/>
                  </a:cubicBezTo>
                  <a:cubicBezTo>
                    <a:pt x="127720" y="79915"/>
                    <a:pt x="118099" y="77248"/>
                    <a:pt x="115813" y="76295"/>
                  </a:cubicBezTo>
                  <a:cubicBezTo>
                    <a:pt x="113432" y="75343"/>
                    <a:pt x="113432" y="74390"/>
                    <a:pt x="113432" y="74390"/>
                  </a:cubicBezTo>
                  <a:cubicBezTo>
                    <a:pt x="113432" y="74390"/>
                    <a:pt x="120290" y="65913"/>
                    <a:pt x="118576" y="63055"/>
                  </a:cubicBezTo>
                  <a:cubicBezTo>
                    <a:pt x="116956" y="60198"/>
                    <a:pt x="115051" y="59055"/>
                    <a:pt x="112194" y="60007"/>
                  </a:cubicBezTo>
                  <a:cubicBezTo>
                    <a:pt x="109336" y="60960"/>
                    <a:pt x="106574" y="66103"/>
                    <a:pt x="106574" y="66103"/>
                  </a:cubicBezTo>
                  <a:cubicBezTo>
                    <a:pt x="106574" y="66103"/>
                    <a:pt x="103717" y="67056"/>
                    <a:pt x="102383" y="65818"/>
                  </a:cubicBezTo>
                  <a:cubicBezTo>
                    <a:pt x="100954" y="64675"/>
                    <a:pt x="96001" y="57341"/>
                    <a:pt x="92477" y="51911"/>
                  </a:cubicBezTo>
                  <a:cubicBezTo>
                    <a:pt x="89334" y="47149"/>
                    <a:pt x="79809" y="24765"/>
                    <a:pt x="77618" y="19622"/>
                  </a:cubicBezTo>
                  <a:lnTo>
                    <a:pt x="53806" y="21241"/>
                  </a:lnTo>
                  <a:lnTo>
                    <a:pt x="62950" y="34766"/>
                  </a:lnTo>
                  <a:cubicBezTo>
                    <a:pt x="62950" y="34766"/>
                    <a:pt x="60854" y="34576"/>
                    <a:pt x="58282" y="34004"/>
                  </a:cubicBezTo>
                  <a:cubicBezTo>
                    <a:pt x="55711" y="33528"/>
                    <a:pt x="53996" y="35433"/>
                    <a:pt x="49329" y="36385"/>
                  </a:cubicBezTo>
                  <a:cubicBezTo>
                    <a:pt x="44566" y="37338"/>
                    <a:pt x="45995" y="35909"/>
                    <a:pt x="45995" y="34195"/>
                  </a:cubicBezTo>
                  <a:cubicBezTo>
                    <a:pt x="45995" y="32861"/>
                    <a:pt x="39709" y="17431"/>
                    <a:pt x="37994" y="13145"/>
                  </a:cubicBezTo>
                  <a:lnTo>
                    <a:pt x="15801" y="0"/>
                  </a:lnTo>
                  <a:cubicBezTo>
                    <a:pt x="15801" y="0"/>
                    <a:pt x="18373" y="8001"/>
                    <a:pt x="18658" y="10573"/>
                  </a:cubicBezTo>
                  <a:cubicBezTo>
                    <a:pt x="18849" y="13145"/>
                    <a:pt x="14848" y="16669"/>
                    <a:pt x="18658" y="18098"/>
                  </a:cubicBezTo>
                  <a:cubicBezTo>
                    <a:pt x="22373" y="19526"/>
                    <a:pt x="21230" y="19241"/>
                    <a:pt x="21230" y="19241"/>
                  </a:cubicBezTo>
                  <a:cubicBezTo>
                    <a:pt x="21230" y="19241"/>
                    <a:pt x="24278" y="28861"/>
                    <a:pt x="21230" y="32671"/>
                  </a:cubicBezTo>
                  <a:cubicBezTo>
                    <a:pt x="18182" y="36481"/>
                    <a:pt x="6371" y="45625"/>
                    <a:pt x="6371" y="45625"/>
                  </a:cubicBezTo>
                  <a:lnTo>
                    <a:pt x="751" y="52006"/>
                  </a:lnTo>
                  <a:cubicBezTo>
                    <a:pt x="751" y="52006"/>
                    <a:pt x="-2106" y="57245"/>
                    <a:pt x="3323" y="54769"/>
                  </a:cubicBezTo>
                  <a:cubicBezTo>
                    <a:pt x="3323" y="54769"/>
                    <a:pt x="4942" y="58579"/>
                    <a:pt x="8752" y="56198"/>
                  </a:cubicBezTo>
                  <a:cubicBezTo>
                    <a:pt x="12562" y="53816"/>
                    <a:pt x="16277" y="46958"/>
                    <a:pt x="20563" y="46006"/>
                  </a:cubicBezTo>
                  <a:cubicBezTo>
                    <a:pt x="20563" y="46006"/>
                    <a:pt x="22945" y="46482"/>
                    <a:pt x="22945" y="49340"/>
                  </a:cubicBezTo>
                  <a:cubicBezTo>
                    <a:pt x="22945" y="52197"/>
                    <a:pt x="24754" y="57817"/>
                    <a:pt x="27231" y="58102"/>
                  </a:cubicBezTo>
                  <a:cubicBezTo>
                    <a:pt x="29517" y="58293"/>
                    <a:pt x="35041" y="64199"/>
                    <a:pt x="35232" y="66294"/>
                  </a:cubicBezTo>
                  <a:cubicBezTo>
                    <a:pt x="35422" y="68485"/>
                    <a:pt x="35232" y="75057"/>
                    <a:pt x="35232" y="75057"/>
                  </a:cubicBezTo>
                  <a:lnTo>
                    <a:pt x="32660" y="77152"/>
                  </a:lnTo>
                  <a:cubicBezTo>
                    <a:pt x="32660" y="77152"/>
                    <a:pt x="35041" y="79248"/>
                    <a:pt x="36946" y="78105"/>
                  </a:cubicBezTo>
                  <a:cubicBezTo>
                    <a:pt x="38851" y="76867"/>
                    <a:pt x="41137" y="76200"/>
                    <a:pt x="41137" y="76200"/>
                  </a:cubicBezTo>
                  <a:cubicBezTo>
                    <a:pt x="41137" y="76200"/>
                    <a:pt x="49138" y="77629"/>
                    <a:pt x="47519" y="71247"/>
                  </a:cubicBezTo>
                  <a:cubicBezTo>
                    <a:pt x="45900" y="64865"/>
                    <a:pt x="45138" y="59531"/>
                    <a:pt x="45138" y="59531"/>
                  </a:cubicBezTo>
                  <a:lnTo>
                    <a:pt x="45805" y="57626"/>
                  </a:lnTo>
                  <a:cubicBezTo>
                    <a:pt x="45805" y="57626"/>
                    <a:pt x="55234" y="54769"/>
                    <a:pt x="64474" y="59246"/>
                  </a:cubicBezTo>
                  <a:cubicBezTo>
                    <a:pt x="73618" y="63722"/>
                    <a:pt x="77428" y="62770"/>
                    <a:pt x="77428" y="62770"/>
                  </a:cubicBezTo>
                  <a:cubicBezTo>
                    <a:pt x="77428" y="62770"/>
                    <a:pt x="81428" y="66294"/>
                    <a:pt x="78666" y="67723"/>
                  </a:cubicBezTo>
                  <a:cubicBezTo>
                    <a:pt x="75808" y="69151"/>
                    <a:pt x="69903" y="73819"/>
                    <a:pt x="71332" y="77152"/>
                  </a:cubicBezTo>
                  <a:cubicBezTo>
                    <a:pt x="72760" y="80486"/>
                    <a:pt x="73713" y="81915"/>
                    <a:pt x="76570" y="81153"/>
                  </a:cubicBezTo>
                  <a:cubicBezTo>
                    <a:pt x="79428" y="80486"/>
                    <a:pt x="82190" y="77343"/>
                    <a:pt x="82190" y="77343"/>
                  </a:cubicBezTo>
                  <a:cubicBezTo>
                    <a:pt x="82190" y="77343"/>
                    <a:pt x="84571" y="81153"/>
                    <a:pt x="85238" y="83725"/>
                  </a:cubicBezTo>
                  <a:cubicBezTo>
                    <a:pt x="86000" y="86297"/>
                    <a:pt x="87810" y="89440"/>
                    <a:pt x="90667" y="89630"/>
                  </a:cubicBezTo>
                  <a:cubicBezTo>
                    <a:pt x="93430" y="89821"/>
                    <a:pt x="95049" y="90297"/>
                    <a:pt x="96763" y="92678"/>
                  </a:cubicBezTo>
                  <a:cubicBezTo>
                    <a:pt x="98383" y="95059"/>
                    <a:pt x="99335" y="98584"/>
                    <a:pt x="102669" y="100394"/>
                  </a:cubicBezTo>
                  <a:cubicBezTo>
                    <a:pt x="106003" y="102299"/>
                    <a:pt x="112765" y="107537"/>
                    <a:pt x="115909" y="108585"/>
                  </a:cubicBezTo>
                  <a:cubicBezTo>
                    <a:pt x="118957" y="109823"/>
                    <a:pt x="118480" y="111728"/>
                    <a:pt x="119433" y="113348"/>
                  </a:cubicBezTo>
                  <a:cubicBezTo>
                    <a:pt x="120195" y="115443"/>
                    <a:pt x="122290" y="115729"/>
                    <a:pt x="122290" y="115729"/>
                  </a:cubicBezTo>
                  <a:moveTo>
                    <a:pt x="71617" y="50482"/>
                  </a:moveTo>
                  <a:cubicBezTo>
                    <a:pt x="71617" y="50482"/>
                    <a:pt x="61711" y="49435"/>
                    <a:pt x="58949" y="47339"/>
                  </a:cubicBezTo>
                  <a:cubicBezTo>
                    <a:pt x="56092" y="45244"/>
                    <a:pt x="54187" y="44672"/>
                    <a:pt x="54187" y="44672"/>
                  </a:cubicBezTo>
                  <a:cubicBezTo>
                    <a:pt x="54187" y="44672"/>
                    <a:pt x="58187" y="44291"/>
                    <a:pt x="59806" y="43339"/>
                  </a:cubicBezTo>
                  <a:cubicBezTo>
                    <a:pt x="61426" y="42386"/>
                    <a:pt x="66379" y="42101"/>
                    <a:pt x="66379" y="42101"/>
                  </a:cubicBezTo>
                  <a:lnTo>
                    <a:pt x="71617" y="50482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1994153" y="484304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97" y="0"/>
                  </a:moveTo>
                  <a:lnTo>
                    <a:pt x="0" y="1197"/>
                  </a:lnTo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1994629" y="484190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4400"/>
                  </a:moveTo>
                  <a:lnTo>
                    <a:pt x="31194" y="0"/>
                  </a:lnTo>
                  <a:cubicBezTo>
                    <a:pt x="24000" y="9600"/>
                    <a:pt x="18003" y="18003"/>
                    <a:pt x="11994" y="27603"/>
                  </a:cubicBezTo>
                  <a:lnTo>
                    <a:pt x="3603" y="22803"/>
                  </a:lnTo>
                  <a:lnTo>
                    <a:pt x="0" y="14400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1994153" y="484304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00" y="8403"/>
                  </a:moveTo>
                  <a:lnTo>
                    <a:pt x="0" y="1197"/>
                  </a:lnTo>
                  <a:lnTo>
                    <a:pt x="599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1907380" y="468531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8403"/>
                  </a:moveTo>
                  <a:cubicBezTo>
                    <a:pt x="2406" y="5997"/>
                    <a:pt x="4800" y="3603"/>
                    <a:pt x="7194" y="0"/>
                  </a:cubicBezTo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1907952" y="467960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0803"/>
                  </a:moveTo>
                  <a:cubicBezTo>
                    <a:pt x="13203" y="50406"/>
                    <a:pt x="12006" y="19200"/>
                    <a:pt x="16806" y="0"/>
                  </a:cubicBezTo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1706022" y="485105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000" y="26406"/>
                  </a:moveTo>
                  <a:cubicBezTo>
                    <a:pt x="20397" y="11994"/>
                    <a:pt x="13203" y="1197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1844229" y="498849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97" y="3603"/>
                  </a:moveTo>
                  <a:cubicBezTo>
                    <a:pt x="3603" y="2406"/>
                    <a:pt x="2406" y="1197"/>
                    <a:pt x="0" y="0"/>
                  </a:cubicBezTo>
                  <a:lnTo>
                    <a:pt x="5997" y="3603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1994915" y="484371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403" y="4800"/>
                  </a:moveTo>
                  <a:cubicBezTo>
                    <a:pt x="7206" y="5997"/>
                    <a:pt x="7206" y="7206"/>
                    <a:pt x="5997" y="9600"/>
                  </a:cubicBezTo>
                  <a:lnTo>
                    <a:pt x="0" y="0"/>
                  </a:lnTo>
                  <a:lnTo>
                    <a:pt x="8403" y="4800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1784031" y="4685886"/>
              <a:ext cx="114300" cy="19050"/>
            </a:xfrm>
            <a:custGeom>
              <a:avLst/>
              <a:gdLst/>
              <a:ahLst/>
              <a:cxnLst/>
              <a:rect l="l" t="t" r="r" b="b"/>
              <a:pathLst>
                <a:path w="114300" h="19050" extrusionOk="0">
                  <a:moveTo>
                    <a:pt x="0" y="22098"/>
                  </a:moveTo>
                  <a:cubicBezTo>
                    <a:pt x="8096" y="20288"/>
                    <a:pt x="22384" y="19241"/>
                    <a:pt x="22384" y="19241"/>
                  </a:cubicBezTo>
                  <a:lnTo>
                    <a:pt x="17717" y="15716"/>
                  </a:lnTo>
                  <a:cubicBezTo>
                    <a:pt x="19812" y="15145"/>
                    <a:pt x="34957" y="14002"/>
                    <a:pt x="34957" y="14002"/>
                  </a:cubicBezTo>
                  <a:lnTo>
                    <a:pt x="33814" y="11621"/>
                  </a:lnTo>
                  <a:cubicBezTo>
                    <a:pt x="40195" y="11621"/>
                    <a:pt x="42482" y="12764"/>
                    <a:pt x="53150" y="16859"/>
                  </a:cubicBezTo>
                  <a:cubicBezTo>
                    <a:pt x="63722" y="20860"/>
                    <a:pt x="72962" y="17050"/>
                    <a:pt x="80677" y="14478"/>
                  </a:cubicBezTo>
                  <a:cubicBezTo>
                    <a:pt x="88487" y="11906"/>
                    <a:pt x="91250" y="10954"/>
                    <a:pt x="101156" y="7620"/>
                  </a:cubicBezTo>
                  <a:cubicBezTo>
                    <a:pt x="111062" y="4286"/>
                    <a:pt x="120968" y="1715"/>
                    <a:pt x="123063" y="286"/>
                  </a:cubicBezTo>
                  <a:cubicBezTo>
                    <a:pt x="123158" y="191"/>
                    <a:pt x="123158" y="95"/>
                    <a:pt x="123349" y="0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1994439" y="4687886"/>
              <a:ext cx="57150" cy="152400"/>
            </a:xfrm>
            <a:custGeom>
              <a:avLst/>
              <a:gdLst/>
              <a:ahLst/>
              <a:cxnLst/>
              <a:rect l="l" t="t" r="r" b="b"/>
              <a:pathLst>
                <a:path w="57150" h="152400" extrusionOk="0">
                  <a:moveTo>
                    <a:pt x="61531" y="0"/>
                  </a:moveTo>
                  <a:cubicBezTo>
                    <a:pt x="60389" y="286"/>
                    <a:pt x="59531" y="476"/>
                    <a:pt x="59531" y="476"/>
                  </a:cubicBezTo>
                  <a:cubicBezTo>
                    <a:pt x="59531" y="476"/>
                    <a:pt x="59341" y="11525"/>
                    <a:pt x="60960" y="21241"/>
                  </a:cubicBezTo>
                  <a:cubicBezTo>
                    <a:pt x="62675" y="30861"/>
                    <a:pt x="56959" y="38672"/>
                    <a:pt x="53150" y="46958"/>
                  </a:cubicBezTo>
                  <a:cubicBezTo>
                    <a:pt x="49340" y="55245"/>
                    <a:pt x="51245" y="58769"/>
                    <a:pt x="50578" y="70295"/>
                  </a:cubicBezTo>
                  <a:cubicBezTo>
                    <a:pt x="49816" y="81820"/>
                    <a:pt x="42291" y="100965"/>
                    <a:pt x="34957" y="113919"/>
                  </a:cubicBezTo>
                  <a:cubicBezTo>
                    <a:pt x="27623" y="126968"/>
                    <a:pt x="17240" y="135350"/>
                    <a:pt x="8287" y="146685"/>
                  </a:cubicBezTo>
                  <a:cubicBezTo>
                    <a:pt x="5715" y="149924"/>
                    <a:pt x="3905" y="152210"/>
                    <a:pt x="2476" y="154115"/>
                  </a:cubicBezTo>
                  <a:lnTo>
                    <a:pt x="0" y="155258"/>
                  </a:ln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59" name="Google Shape;659;p11"/>
            <p:cNvSpPr/>
            <p:nvPr/>
          </p:nvSpPr>
          <p:spPr>
            <a:xfrm>
              <a:off x="1708022" y="4853145"/>
              <a:ext cx="57150" cy="85725"/>
            </a:xfrm>
            <a:custGeom>
              <a:avLst/>
              <a:gdLst/>
              <a:ahLst/>
              <a:cxnLst/>
              <a:rect l="l" t="t" r="r" b="b"/>
              <a:pathLst>
                <a:path w="57150" h="85725" extrusionOk="0">
                  <a:moveTo>
                    <a:pt x="64008" y="90297"/>
                  </a:moveTo>
                  <a:cubicBezTo>
                    <a:pt x="61531" y="89344"/>
                    <a:pt x="60198" y="88868"/>
                    <a:pt x="59817" y="87440"/>
                  </a:cubicBezTo>
                  <a:cubicBezTo>
                    <a:pt x="59150" y="84868"/>
                    <a:pt x="50864" y="79915"/>
                    <a:pt x="46577" y="78010"/>
                  </a:cubicBezTo>
                  <a:cubicBezTo>
                    <a:pt x="42386" y="76105"/>
                    <a:pt x="41148" y="72580"/>
                    <a:pt x="38386" y="66675"/>
                  </a:cubicBezTo>
                  <a:cubicBezTo>
                    <a:pt x="35528" y="60865"/>
                    <a:pt x="33147" y="63818"/>
                    <a:pt x="28765" y="59817"/>
                  </a:cubicBezTo>
                  <a:cubicBezTo>
                    <a:pt x="24289" y="55817"/>
                    <a:pt x="24765" y="51340"/>
                    <a:pt x="23527" y="47816"/>
                  </a:cubicBezTo>
                  <a:cubicBezTo>
                    <a:pt x="22384" y="44291"/>
                    <a:pt x="15049" y="35814"/>
                    <a:pt x="8953" y="33909"/>
                  </a:cubicBezTo>
                  <a:cubicBezTo>
                    <a:pt x="2762" y="32004"/>
                    <a:pt x="4191" y="19526"/>
                    <a:pt x="1429" y="14669"/>
                  </a:cubicBezTo>
                  <a:cubicBezTo>
                    <a:pt x="-762" y="10858"/>
                    <a:pt x="952" y="3619"/>
                    <a:pt x="0" y="0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0" name="Google Shape;660;p11"/>
            <p:cNvSpPr/>
            <p:nvPr/>
          </p:nvSpPr>
          <p:spPr>
            <a:xfrm>
              <a:off x="1758124" y="4707984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120000" extrusionOk="0">
                  <a:moveTo>
                    <a:pt x="0" y="61203"/>
                  </a:moveTo>
                  <a:cubicBezTo>
                    <a:pt x="6286" y="60006"/>
                    <a:pt x="16573" y="48000"/>
                    <a:pt x="21431" y="16806"/>
                  </a:cubicBezTo>
                  <a:cubicBezTo>
                    <a:pt x="22384" y="10797"/>
                    <a:pt x="24098" y="4800"/>
                    <a:pt x="25908" y="0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1909190" y="4562823"/>
              <a:ext cx="180975" cy="123825"/>
            </a:xfrm>
            <a:custGeom>
              <a:avLst/>
              <a:gdLst/>
              <a:ahLst/>
              <a:cxnLst/>
              <a:rect l="l" t="t" r="r" b="b"/>
              <a:pathLst>
                <a:path w="180975" h="123825" extrusionOk="0">
                  <a:moveTo>
                    <a:pt x="0" y="116777"/>
                  </a:moveTo>
                  <a:cubicBezTo>
                    <a:pt x="476" y="114872"/>
                    <a:pt x="2096" y="112586"/>
                    <a:pt x="3810" y="109442"/>
                  </a:cubicBezTo>
                  <a:cubicBezTo>
                    <a:pt x="5429" y="106394"/>
                    <a:pt x="8287" y="104013"/>
                    <a:pt x="12287" y="96965"/>
                  </a:cubicBezTo>
                  <a:cubicBezTo>
                    <a:pt x="16288" y="89916"/>
                    <a:pt x="21431" y="85439"/>
                    <a:pt x="24289" y="82296"/>
                  </a:cubicBezTo>
                  <a:cubicBezTo>
                    <a:pt x="27146" y="79248"/>
                    <a:pt x="32290" y="76391"/>
                    <a:pt x="40100" y="65818"/>
                  </a:cubicBezTo>
                  <a:cubicBezTo>
                    <a:pt x="47816" y="55150"/>
                    <a:pt x="56864" y="53531"/>
                    <a:pt x="63627" y="50959"/>
                  </a:cubicBezTo>
                  <a:cubicBezTo>
                    <a:pt x="70485" y="48387"/>
                    <a:pt x="84868" y="37529"/>
                    <a:pt x="89535" y="35338"/>
                  </a:cubicBezTo>
                  <a:cubicBezTo>
                    <a:pt x="94298" y="33242"/>
                    <a:pt x="100870" y="30671"/>
                    <a:pt x="104870" y="29908"/>
                  </a:cubicBezTo>
                  <a:cubicBezTo>
                    <a:pt x="108871" y="29147"/>
                    <a:pt x="110014" y="28194"/>
                    <a:pt x="113348" y="27051"/>
                  </a:cubicBezTo>
                  <a:cubicBezTo>
                    <a:pt x="116681" y="25908"/>
                    <a:pt x="120396" y="24479"/>
                    <a:pt x="120396" y="24479"/>
                  </a:cubicBezTo>
                  <a:cubicBezTo>
                    <a:pt x="120396" y="24479"/>
                    <a:pt x="115253" y="24289"/>
                    <a:pt x="112395" y="24955"/>
                  </a:cubicBezTo>
                  <a:cubicBezTo>
                    <a:pt x="109633" y="25622"/>
                    <a:pt x="108871" y="27051"/>
                    <a:pt x="102299" y="26384"/>
                  </a:cubicBezTo>
                  <a:cubicBezTo>
                    <a:pt x="95726" y="25622"/>
                    <a:pt x="95726" y="20003"/>
                    <a:pt x="95726" y="20003"/>
                  </a:cubicBezTo>
                  <a:cubicBezTo>
                    <a:pt x="94488" y="18383"/>
                    <a:pt x="93345" y="12668"/>
                    <a:pt x="95726" y="12954"/>
                  </a:cubicBezTo>
                  <a:cubicBezTo>
                    <a:pt x="98012" y="13145"/>
                    <a:pt x="100203" y="12002"/>
                    <a:pt x="100203" y="12002"/>
                  </a:cubicBezTo>
                  <a:cubicBezTo>
                    <a:pt x="102108" y="12478"/>
                    <a:pt x="105632" y="11049"/>
                    <a:pt x="112967" y="5906"/>
                  </a:cubicBezTo>
                  <a:cubicBezTo>
                    <a:pt x="120301" y="762"/>
                    <a:pt x="126206" y="0"/>
                    <a:pt x="129445" y="0"/>
                  </a:cubicBezTo>
                  <a:cubicBezTo>
                    <a:pt x="132779" y="0"/>
                    <a:pt x="136303" y="476"/>
                    <a:pt x="142589" y="3048"/>
                  </a:cubicBezTo>
                  <a:cubicBezTo>
                    <a:pt x="148971" y="5620"/>
                    <a:pt x="159830" y="19336"/>
                    <a:pt x="163830" y="25241"/>
                  </a:cubicBezTo>
                  <a:cubicBezTo>
                    <a:pt x="167830" y="31147"/>
                    <a:pt x="173069" y="39434"/>
                    <a:pt x="176594" y="42482"/>
                  </a:cubicBezTo>
                  <a:cubicBezTo>
                    <a:pt x="180118" y="45530"/>
                    <a:pt x="181070" y="46006"/>
                    <a:pt x="181070" y="50673"/>
                  </a:cubicBezTo>
                  <a:cubicBezTo>
                    <a:pt x="181070" y="55436"/>
                    <a:pt x="177737" y="56769"/>
                    <a:pt x="177737" y="56769"/>
                  </a:cubicBezTo>
                  <a:cubicBezTo>
                    <a:pt x="177737" y="56769"/>
                    <a:pt x="180308" y="60579"/>
                    <a:pt x="182690" y="64103"/>
                  </a:cubicBezTo>
                  <a:cubicBezTo>
                    <a:pt x="185071" y="67628"/>
                    <a:pt x="183356" y="71152"/>
                    <a:pt x="183356" y="71152"/>
                  </a:cubicBezTo>
                  <a:cubicBezTo>
                    <a:pt x="184499" y="75152"/>
                    <a:pt x="180023" y="73819"/>
                    <a:pt x="177737" y="73533"/>
                  </a:cubicBezTo>
                  <a:cubicBezTo>
                    <a:pt x="175355" y="73343"/>
                    <a:pt x="170879" y="71152"/>
                    <a:pt x="165926" y="70390"/>
                  </a:cubicBezTo>
                  <a:cubicBezTo>
                    <a:pt x="160973" y="69723"/>
                    <a:pt x="159544" y="73533"/>
                    <a:pt x="159544" y="73533"/>
                  </a:cubicBezTo>
                  <a:cubicBezTo>
                    <a:pt x="159544" y="73533"/>
                    <a:pt x="161258" y="74962"/>
                    <a:pt x="162592" y="76295"/>
                  </a:cubicBezTo>
                  <a:cubicBezTo>
                    <a:pt x="164021" y="77724"/>
                    <a:pt x="166116" y="79629"/>
                    <a:pt x="168021" y="83344"/>
                  </a:cubicBezTo>
                  <a:cubicBezTo>
                    <a:pt x="169926" y="87154"/>
                    <a:pt x="170879" y="89916"/>
                    <a:pt x="170879" y="96584"/>
                  </a:cubicBezTo>
                  <a:cubicBezTo>
                    <a:pt x="170879" y="103156"/>
                    <a:pt x="167069" y="108395"/>
                    <a:pt x="165926" y="110966"/>
                  </a:cubicBezTo>
                  <a:cubicBezTo>
                    <a:pt x="164783" y="113538"/>
                    <a:pt x="163830" y="114967"/>
                    <a:pt x="162592" y="116396"/>
                  </a:cubicBezTo>
                  <a:cubicBezTo>
                    <a:pt x="161354" y="117824"/>
                    <a:pt x="158591" y="118777"/>
                    <a:pt x="154591" y="121634"/>
                  </a:cubicBezTo>
                  <a:cubicBezTo>
                    <a:pt x="152019" y="123444"/>
                    <a:pt x="148780" y="124397"/>
                    <a:pt x="146685" y="124873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2" name="Google Shape;662;p11"/>
            <p:cNvSpPr/>
            <p:nvPr/>
          </p:nvSpPr>
          <p:spPr>
            <a:xfrm>
              <a:off x="1603882" y="4567276"/>
              <a:ext cx="152400" cy="276225"/>
            </a:xfrm>
            <a:custGeom>
              <a:avLst/>
              <a:gdLst/>
              <a:ahLst/>
              <a:cxnLst/>
              <a:rect l="l" t="t" r="r" b="b"/>
              <a:pathLst>
                <a:path w="152400" h="276225" extrusionOk="0">
                  <a:moveTo>
                    <a:pt x="102140" y="283678"/>
                  </a:moveTo>
                  <a:cubicBezTo>
                    <a:pt x="97854" y="282916"/>
                    <a:pt x="92043" y="274058"/>
                    <a:pt x="92043" y="274058"/>
                  </a:cubicBezTo>
                  <a:cubicBezTo>
                    <a:pt x="91091" y="277392"/>
                    <a:pt x="84519" y="269867"/>
                    <a:pt x="84519" y="269867"/>
                  </a:cubicBezTo>
                  <a:cubicBezTo>
                    <a:pt x="83376" y="271010"/>
                    <a:pt x="74613" y="269676"/>
                    <a:pt x="74613" y="269676"/>
                  </a:cubicBezTo>
                  <a:lnTo>
                    <a:pt x="79756" y="265866"/>
                  </a:lnTo>
                  <a:cubicBezTo>
                    <a:pt x="79756" y="265866"/>
                    <a:pt x="78613" y="265866"/>
                    <a:pt x="74136" y="265390"/>
                  </a:cubicBezTo>
                  <a:cubicBezTo>
                    <a:pt x="69660" y="264914"/>
                    <a:pt x="68326" y="258627"/>
                    <a:pt x="68326" y="258627"/>
                  </a:cubicBezTo>
                  <a:cubicBezTo>
                    <a:pt x="61278" y="258342"/>
                    <a:pt x="48038" y="253674"/>
                    <a:pt x="48038" y="253674"/>
                  </a:cubicBezTo>
                  <a:cubicBezTo>
                    <a:pt x="53753" y="253389"/>
                    <a:pt x="59849" y="244245"/>
                    <a:pt x="56801" y="243292"/>
                  </a:cubicBezTo>
                  <a:cubicBezTo>
                    <a:pt x="53753" y="242340"/>
                    <a:pt x="48038" y="237672"/>
                    <a:pt x="48038" y="237672"/>
                  </a:cubicBezTo>
                  <a:cubicBezTo>
                    <a:pt x="49943" y="237196"/>
                    <a:pt x="51848" y="232529"/>
                    <a:pt x="51848" y="232529"/>
                  </a:cubicBezTo>
                  <a:cubicBezTo>
                    <a:pt x="51848" y="232529"/>
                    <a:pt x="42894" y="236053"/>
                    <a:pt x="34608" y="234624"/>
                  </a:cubicBezTo>
                  <a:cubicBezTo>
                    <a:pt x="26416" y="233291"/>
                    <a:pt x="15558" y="225480"/>
                    <a:pt x="15558" y="225480"/>
                  </a:cubicBezTo>
                  <a:lnTo>
                    <a:pt x="23368" y="225957"/>
                  </a:lnTo>
                  <a:cubicBezTo>
                    <a:pt x="23368" y="225957"/>
                    <a:pt x="21082" y="224814"/>
                    <a:pt x="19368" y="221480"/>
                  </a:cubicBezTo>
                  <a:cubicBezTo>
                    <a:pt x="17748" y="218146"/>
                    <a:pt x="30417" y="207288"/>
                    <a:pt x="30417" y="207288"/>
                  </a:cubicBezTo>
                  <a:lnTo>
                    <a:pt x="25273" y="204716"/>
                  </a:lnTo>
                  <a:cubicBezTo>
                    <a:pt x="25273" y="204716"/>
                    <a:pt x="34989" y="201668"/>
                    <a:pt x="42228" y="197858"/>
                  </a:cubicBezTo>
                  <a:cubicBezTo>
                    <a:pt x="49562" y="194048"/>
                    <a:pt x="48324" y="189857"/>
                    <a:pt x="48324" y="189857"/>
                  </a:cubicBezTo>
                  <a:cubicBezTo>
                    <a:pt x="48324" y="189857"/>
                    <a:pt x="40513" y="187095"/>
                    <a:pt x="37465" y="185380"/>
                  </a:cubicBezTo>
                  <a:cubicBezTo>
                    <a:pt x="34417" y="183761"/>
                    <a:pt x="29274" y="172902"/>
                    <a:pt x="29274" y="168902"/>
                  </a:cubicBezTo>
                  <a:cubicBezTo>
                    <a:pt x="29274" y="164901"/>
                    <a:pt x="27369" y="165378"/>
                    <a:pt x="23844" y="166521"/>
                  </a:cubicBezTo>
                  <a:cubicBezTo>
                    <a:pt x="20320" y="167664"/>
                    <a:pt x="16605" y="164616"/>
                    <a:pt x="14891" y="164616"/>
                  </a:cubicBezTo>
                  <a:cubicBezTo>
                    <a:pt x="13272" y="164616"/>
                    <a:pt x="8509" y="163473"/>
                    <a:pt x="5271" y="163473"/>
                  </a:cubicBezTo>
                  <a:cubicBezTo>
                    <a:pt x="2032" y="163473"/>
                    <a:pt x="603" y="159948"/>
                    <a:pt x="32" y="154995"/>
                  </a:cubicBezTo>
                  <a:cubicBezTo>
                    <a:pt x="-444" y="150042"/>
                    <a:pt x="4509" y="148804"/>
                    <a:pt x="9081" y="146709"/>
                  </a:cubicBezTo>
                  <a:cubicBezTo>
                    <a:pt x="13557" y="144613"/>
                    <a:pt x="10319" y="143184"/>
                    <a:pt x="8604" y="143661"/>
                  </a:cubicBezTo>
                  <a:cubicBezTo>
                    <a:pt x="6890" y="144137"/>
                    <a:pt x="2699" y="142899"/>
                    <a:pt x="2699" y="142899"/>
                  </a:cubicBezTo>
                  <a:cubicBezTo>
                    <a:pt x="-2254" y="133659"/>
                    <a:pt x="10986" y="122610"/>
                    <a:pt x="10986" y="122610"/>
                  </a:cubicBezTo>
                  <a:cubicBezTo>
                    <a:pt x="6699" y="118896"/>
                    <a:pt x="14700" y="111371"/>
                    <a:pt x="14700" y="111371"/>
                  </a:cubicBezTo>
                  <a:cubicBezTo>
                    <a:pt x="14700" y="111371"/>
                    <a:pt x="16796" y="112038"/>
                    <a:pt x="10033" y="109466"/>
                  </a:cubicBezTo>
                  <a:cubicBezTo>
                    <a:pt x="3175" y="106894"/>
                    <a:pt x="7461" y="102322"/>
                    <a:pt x="10986" y="101465"/>
                  </a:cubicBezTo>
                  <a:cubicBezTo>
                    <a:pt x="14510" y="100512"/>
                    <a:pt x="14224" y="96988"/>
                    <a:pt x="14224" y="96988"/>
                  </a:cubicBezTo>
                  <a:cubicBezTo>
                    <a:pt x="11843" y="93750"/>
                    <a:pt x="3842" y="90702"/>
                    <a:pt x="3842" y="90702"/>
                  </a:cubicBezTo>
                  <a:cubicBezTo>
                    <a:pt x="4699" y="86511"/>
                    <a:pt x="16320" y="87654"/>
                    <a:pt x="17558" y="86511"/>
                  </a:cubicBezTo>
                  <a:cubicBezTo>
                    <a:pt x="18701" y="85272"/>
                    <a:pt x="18510" y="78700"/>
                    <a:pt x="17558" y="75176"/>
                  </a:cubicBezTo>
                  <a:cubicBezTo>
                    <a:pt x="16605" y="71652"/>
                    <a:pt x="20320" y="73080"/>
                    <a:pt x="21558" y="73271"/>
                  </a:cubicBezTo>
                  <a:cubicBezTo>
                    <a:pt x="22797" y="73461"/>
                    <a:pt x="22511" y="72509"/>
                    <a:pt x="22035" y="70223"/>
                  </a:cubicBezTo>
                  <a:cubicBezTo>
                    <a:pt x="21558" y="67842"/>
                    <a:pt x="25273" y="65175"/>
                    <a:pt x="25273" y="65175"/>
                  </a:cubicBezTo>
                  <a:lnTo>
                    <a:pt x="20606" y="63555"/>
                  </a:lnTo>
                  <a:cubicBezTo>
                    <a:pt x="16796" y="58412"/>
                    <a:pt x="27464" y="55840"/>
                    <a:pt x="27464" y="55840"/>
                  </a:cubicBezTo>
                  <a:cubicBezTo>
                    <a:pt x="26226" y="49649"/>
                    <a:pt x="36417" y="52221"/>
                    <a:pt x="36608" y="50125"/>
                  </a:cubicBezTo>
                  <a:cubicBezTo>
                    <a:pt x="36894" y="48030"/>
                    <a:pt x="42799" y="45839"/>
                    <a:pt x="42799" y="45839"/>
                  </a:cubicBezTo>
                  <a:cubicBezTo>
                    <a:pt x="40608" y="43553"/>
                    <a:pt x="38513" y="35742"/>
                    <a:pt x="38513" y="35742"/>
                  </a:cubicBezTo>
                  <a:cubicBezTo>
                    <a:pt x="37084" y="30599"/>
                    <a:pt x="49562" y="24217"/>
                    <a:pt x="49562" y="24217"/>
                  </a:cubicBezTo>
                  <a:cubicBezTo>
                    <a:pt x="49562" y="24217"/>
                    <a:pt x="45085" y="21550"/>
                    <a:pt x="45752" y="13835"/>
                  </a:cubicBezTo>
                  <a:cubicBezTo>
                    <a:pt x="46514" y="6120"/>
                    <a:pt x="55944" y="11454"/>
                    <a:pt x="55944" y="11454"/>
                  </a:cubicBezTo>
                  <a:cubicBezTo>
                    <a:pt x="53372" y="9549"/>
                    <a:pt x="54324" y="4881"/>
                    <a:pt x="54324" y="4881"/>
                  </a:cubicBezTo>
                  <a:cubicBezTo>
                    <a:pt x="59563" y="405"/>
                    <a:pt x="79566" y="17835"/>
                    <a:pt x="79566" y="17835"/>
                  </a:cubicBezTo>
                  <a:cubicBezTo>
                    <a:pt x="79566" y="17835"/>
                    <a:pt x="80328" y="8691"/>
                    <a:pt x="79566" y="3453"/>
                  </a:cubicBezTo>
                  <a:cubicBezTo>
                    <a:pt x="78899" y="-1786"/>
                    <a:pt x="80994" y="-357"/>
                    <a:pt x="83852" y="3072"/>
                  </a:cubicBezTo>
                  <a:cubicBezTo>
                    <a:pt x="86614" y="6310"/>
                    <a:pt x="93472" y="29170"/>
                    <a:pt x="93472" y="29170"/>
                  </a:cubicBezTo>
                  <a:cubicBezTo>
                    <a:pt x="97473" y="17359"/>
                    <a:pt x="104521" y="36028"/>
                    <a:pt x="111665" y="46410"/>
                  </a:cubicBezTo>
                  <a:cubicBezTo>
                    <a:pt x="118713" y="56793"/>
                    <a:pt x="122047" y="88892"/>
                    <a:pt x="122714" y="94512"/>
                  </a:cubicBezTo>
                  <a:cubicBezTo>
                    <a:pt x="123476" y="100131"/>
                    <a:pt x="124619" y="107466"/>
                    <a:pt x="126048" y="110514"/>
                  </a:cubicBezTo>
                  <a:cubicBezTo>
                    <a:pt x="127476" y="113562"/>
                    <a:pt x="127000" y="120420"/>
                    <a:pt x="127000" y="125087"/>
                  </a:cubicBezTo>
                  <a:cubicBezTo>
                    <a:pt x="127000" y="129754"/>
                    <a:pt x="131477" y="136422"/>
                    <a:pt x="131477" y="136422"/>
                  </a:cubicBezTo>
                  <a:cubicBezTo>
                    <a:pt x="131477" y="136422"/>
                    <a:pt x="135001" y="138803"/>
                    <a:pt x="138335" y="140422"/>
                  </a:cubicBezTo>
                  <a:cubicBezTo>
                    <a:pt x="141669" y="142041"/>
                    <a:pt x="147098" y="145566"/>
                    <a:pt x="153194" y="145566"/>
                  </a:cubicBezTo>
                  <a:cubicBezTo>
                    <a:pt x="153575" y="145566"/>
                    <a:pt x="154051" y="145566"/>
                    <a:pt x="154432" y="145470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3" name="Google Shape;663;p11"/>
            <p:cNvSpPr/>
            <p:nvPr/>
          </p:nvSpPr>
          <p:spPr>
            <a:xfrm>
              <a:off x="1771839" y="4843144"/>
              <a:ext cx="219075" cy="142875"/>
            </a:xfrm>
            <a:custGeom>
              <a:avLst/>
              <a:gdLst/>
              <a:ahLst/>
              <a:cxnLst/>
              <a:rect l="l" t="t" r="r" b="b"/>
              <a:pathLst>
                <a:path w="219075" h="142875" extrusionOk="0">
                  <a:moveTo>
                    <a:pt x="222314" y="0"/>
                  </a:moveTo>
                  <a:lnTo>
                    <a:pt x="223076" y="476"/>
                  </a:lnTo>
                  <a:lnTo>
                    <a:pt x="223457" y="1238"/>
                  </a:lnTo>
                  <a:cubicBezTo>
                    <a:pt x="221171" y="4763"/>
                    <a:pt x="219742" y="8191"/>
                    <a:pt x="216027" y="16955"/>
                  </a:cubicBezTo>
                  <a:cubicBezTo>
                    <a:pt x="209645" y="32004"/>
                    <a:pt x="186595" y="47530"/>
                    <a:pt x="173831" y="57531"/>
                  </a:cubicBezTo>
                  <a:cubicBezTo>
                    <a:pt x="161068" y="67437"/>
                    <a:pt x="159449" y="69247"/>
                    <a:pt x="146494" y="80201"/>
                  </a:cubicBezTo>
                  <a:cubicBezTo>
                    <a:pt x="133541" y="90964"/>
                    <a:pt x="132398" y="96203"/>
                    <a:pt x="129064" y="103537"/>
                  </a:cubicBezTo>
                  <a:cubicBezTo>
                    <a:pt x="125825" y="110871"/>
                    <a:pt x="123825" y="118396"/>
                    <a:pt x="123635" y="122873"/>
                  </a:cubicBezTo>
                  <a:cubicBezTo>
                    <a:pt x="123444" y="127349"/>
                    <a:pt x="118682" y="137255"/>
                    <a:pt x="115634" y="141732"/>
                  </a:cubicBezTo>
                  <a:cubicBezTo>
                    <a:pt x="112586" y="146209"/>
                    <a:pt x="108299" y="148876"/>
                    <a:pt x="108299" y="148876"/>
                  </a:cubicBezTo>
                  <a:cubicBezTo>
                    <a:pt x="108299" y="148876"/>
                    <a:pt x="108490" y="149352"/>
                    <a:pt x="108776" y="150019"/>
                  </a:cubicBezTo>
                  <a:lnTo>
                    <a:pt x="84963" y="151638"/>
                  </a:lnTo>
                  <a:lnTo>
                    <a:pt x="84677" y="151352"/>
                  </a:lnTo>
                  <a:cubicBezTo>
                    <a:pt x="84677" y="151352"/>
                    <a:pt x="77534" y="148781"/>
                    <a:pt x="72676" y="145828"/>
                  </a:cubicBezTo>
                  <a:lnTo>
                    <a:pt x="72200" y="145542"/>
                  </a:lnTo>
                  <a:cubicBezTo>
                    <a:pt x="70580" y="144589"/>
                    <a:pt x="69342" y="143542"/>
                    <a:pt x="68580" y="142589"/>
                  </a:cubicBezTo>
                  <a:cubicBezTo>
                    <a:pt x="68580" y="142589"/>
                    <a:pt x="68771" y="143065"/>
                    <a:pt x="69056" y="143732"/>
                  </a:cubicBezTo>
                  <a:lnTo>
                    <a:pt x="46958" y="130588"/>
                  </a:lnTo>
                  <a:cubicBezTo>
                    <a:pt x="42482" y="130112"/>
                    <a:pt x="33338" y="125825"/>
                    <a:pt x="33338" y="125825"/>
                  </a:cubicBezTo>
                  <a:lnTo>
                    <a:pt x="36576" y="123730"/>
                  </a:lnTo>
                  <a:cubicBezTo>
                    <a:pt x="30480" y="124396"/>
                    <a:pt x="20288" y="120206"/>
                    <a:pt x="20288" y="120206"/>
                  </a:cubicBezTo>
                  <a:cubicBezTo>
                    <a:pt x="21241" y="120206"/>
                    <a:pt x="26384" y="117158"/>
                    <a:pt x="26384" y="117158"/>
                  </a:cubicBezTo>
                  <a:cubicBezTo>
                    <a:pt x="18574" y="118015"/>
                    <a:pt x="11811" y="113538"/>
                    <a:pt x="11811" y="113538"/>
                  </a:cubicBezTo>
                  <a:cubicBezTo>
                    <a:pt x="14383" y="114300"/>
                    <a:pt x="22193" y="110014"/>
                    <a:pt x="22193" y="110014"/>
                  </a:cubicBezTo>
                  <a:cubicBezTo>
                    <a:pt x="17526" y="112586"/>
                    <a:pt x="15812" y="108871"/>
                    <a:pt x="7811" y="104108"/>
                  </a:cubicBezTo>
                  <a:cubicBezTo>
                    <a:pt x="4286" y="102108"/>
                    <a:pt x="1810" y="101156"/>
                    <a:pt x="0" y="100393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4" name="Google Shape;664;p11"/>
            <p:cNvSpPr/>
            <p:nvPr/>
          </p:nvSpPr>
          <p:spPr>
            <a:xfrm>
              <a:off x="1803187" y="4973351"/>
              <a:ext cx="171450" cy="114300"/>
            </a:xfrm>
            <a:custGeom>
              <a:avLst/>
              <a:gdLst/>
              <a:ahLst/>
              <a:cxnLst/>
              <a:rect l="l" t="t" r="r" b="b"/>
              <a:pathLst>
                <a:path w="171450" h="114300" extrusionOk="0">
                  <a:moveTo>
                    <a:pt x="122290" y="115729"/>
                  </a:moveTo>
                  <a:cubicBezTo>
                    <a:pt x="122290" y="115729"/>
                    <a:pt x="122100" y="117729"/>
                    <a:pt x="122100" y="119539"/>
                  </a:cubicBezTo>
                  <a:cubicBezTo>
                    <a:pt x="123243" y="119253"/>
                    <a:pt x="124386" y="118872"/>
                    <a:pt x="125529" y="118586"/>
                  </a:cubicBezTo>
                  <a:cubicBezTo>
                    <a:pt x="127624" y="115062"/>
                    <a:pt x="129148" y="112109"/>
                    <a:pt x="127053" y="109252"/>
                  </a:cubicBezTo>
                  <a:cubicBezTo>
                    <a:pt x="127053" y="109252"/>
                    <a:pt x="127720" y="105537"/>
                    <a:pt x="123052" y="102679"/>
                  </a:cubicBezTo>
                  <a:cubicBezTo>
                    <a:pt x="118290" y="99822"/>
                    <a:pt x="113813" y="95822"/>
                    <a:pt x="113813" y="95822"/>
                  </a:cubicBezTo>
                  <a:cubicBezTo>
                    <a:pt x="113813" y="95822"/>
                    <a:pt x="114099" y="92297"/>
                    <a:pt x="116480" y="92107"/>
                  </a:cubicBezTo>
                  <a:cubicBezTo>
                    <a:pt x="118861" y="91821"/>
                    <a:pt x="124291" y="91345"/>
                    <a:pt x="131053" y="90202"/>
                  </a:cubicBezTo>
                  <a:cubicBezTo>
                    <a:pt x="137911" y="88964"/>
                    <a:pt x="137435" y="88964"/>
                    <a:pt x="140674" y="89726"/>
                  </a:cubicBezTo>
                  <a:cubicBezTo>
                    <a:pt x="144007" y="90392"/>
                    <a:pt x="146770" y="89249"/>
                    <a:pt x="151532" y="87344"/>
                  </a:cubicBezTo>
                  <a:cubicBezTo>
                    <a:pt x="156199" y="85439"/>
                    <a:pt x="158104" y="84773"/>
                    <a:pt x="160771" y="84963"/>
                  </a:cubicBezTo>
                  <a:cubicBezTo>
                    <a:pt x="163343" y="85249"/>
                    <a:pt x="167344" y="83344"/>
                    <a:pt x="167344" y="83344"/>
                  </a:cubicBezTo>
                  <a:cubicBezTo>
                    <a:pt x="167344" y="83344"/>
                    <a:pt x="174202" y="82391"/>
                    <a:pt x="176297" y="82868"/>
                  </a:cubicBezTo>
                  <a:cubicBezTo>
                    <a:pt x="178393" y="83344"/>
                    <a:pt x="179631" y="81915"/>
                    <a:pt x="176107" y="80201"/>
                  </a:cubicBezTo>
                  <a:cubicBezTo>
                    <a:pt x="172487" y="78676"/>
                    <a:pt x="166391" y="77057"/>
                    <a:pt x="166391" y="77057"/>
                  </a:cubicBezTo>
                  <a:cubicBezTo>
                    <a:pt x="166391" y="77057"/>
                    <a:pt x="165439" y="75343"/>
                    <a:pt x="159343" y="77057"/>
                  </a:cubicBezTo>
                  <a:cubicBezTo>
                    <a:pt x="153151" y="78676"/>
                    <a:pt x="153723" y="78676"/>
                    <a:pt x="150199" y="78962"/>
                  </a:cubicBezTo>
                  <a:cubicBezTo>
                    <a:pt x="146579" y="79153"/>
                    <a:pt x="139054" y="79439"/>
                    <a:pt x="133435" y="79629"/>
                  </a:cubicBezTo>
                  <a:cubicBezTo>
                    <a:pt x="127720" y="79915"/>
                    <a:pt x="118099" y="77248"/>
                    <a:pt x="115813" y="76295"/>
                  </a:cubicBezTo>
                  <a:cubicBezTo>
                    <a:pt x="113432" y="75343"/>
                    <a:pt x="113432" y="74390"/>
                    <a:pt x="113432" y="74390"/>
                  </a:cubicBezTo>
                  <a:cubicBezTo>
                    <a:pt x="113432" y="74390"/>
                    <a:pt x="120290" y="65913"/>
                    <a:pt x="118576" y="63055"/>
                  </a:cubicBezTo>
                  <a:cubicBezTo>
                    <a:pt x="116956" y="60198"/>
                    <a:pt x="115051" y="59055"/>
                    <a:pt x="112194" y="60007"/>
                  </a:cubicBezTo>
                  <a:cubicBezTo>
                    <a:pt x="109336" y="60960"/>
                    <a:pt x="106574" y="66103"/>
                    <a:pt x="106574" y="66103"/>
                  </a:cubicBezTo>
                  <a:cubicBezTo>
                    <a:pt x="106574" y="66103"/>
                    <a:pt x="103717" y="67056"/>
                    <a:pt x="102383" y="65818"/>
                  </a:cubicBezTo>
                  <a:cubicBezTo>
                    <a:pt x="100954" y="64675"/>
                    <a:pt x="96001" y="57341"/>
                    <a:pt x="92477" y="51911"/>
                  </a:cubicBezTo>
                  <a:cubicBezTo>
                    <a:pt x="89334" y="47149"/>
                    <a:pt x="79809" y="24765"/>
                    <a:pt x="77618" y="19622"/>
                  </a:cubicBezTo>
                  <a:lnTo>
                    <a:pt x="53806" y="21241"/>
                  </a:lnTo>
                  <a:lnTo>
                    <a:pt x="62950" y="34766"/>
                  </a:lnTo>
                  <a:cubicBezTo>
                    <a:pt x="62950" y="34766"/>
                    <a:pt x="60854" y="34576"/>
                    <a:pt x="58282" y="34004"/>
                  </a:cubicBezTo>
                  <a:cubicBezTo>
                    <a:pt x="55711" y="33528"/>
                    <a:pt x="53996" y="35433"/>
                    <a:pt x="49329" y="36385"/>
                  </a:cubicBezTo>
                  <a:cubicBezTo>
                    <a:pt x="44566" y="37338"/>
                    <a:pt x="45995" y="35909"/>
                    <a:pt x="45995" y="34195"/>
                  </a:cubicBezTo>
                  <a:cubicBezTo>
                    <a:pt x="45995" y="32861"/>
                    <a:pt x="39709" y="17431"/>
                    <a:pt x="37994" y="13145"/>
                  </a:cubicBezTo>
                  <a:lnTo>
                    <a:pt x="15801" y="0"/>
                  </a:lnTo>
                  <a:cubicBezTo>
                    <a:pt x="15801" y="0"/>
                    <a:pt x="18373" y="8001"/>
                    <a:pt x="18658" y="10573"/>
                  </a:cubicBezTo>
                  <a:cubicBezTo>
                    <a:pt x="18849" y="13145"/>
                    <a:pt x="14848" y="16669"/>
                    <a:pt x="18658" y="18098"/>
                  </a:cubicBezTo>
                  <a:cubicBezTo>
                    <a:pt x="22373" y="19526"/>
                    <a:pt x="21230" y="19241"/>
                    <a:pt x="21230" y="19241"/>
                  </a:cubicBezTo>
                  <a:cubicBezTo>
                    <a:pt x="21230" y="19241"/>
                    <a:pt x="24278" y="28861"/>
                    <a:pt x="21230" y="32671"/>
                  </a:cubicBezTo>
                  <a:cubicBezTo>
                    <a:pt x="18182" y="36481"/>
                    <a:pt x="6371" y="45625"/>
                    <a:pt x="6371" y="45625"/>
                  </a:cubicBezTo>
                  <a:lnTo>
                    <a:pt x="751" y="52006"/>
                  </a:lnTo>
                  <a:cubicBezTo>
                    <a:pt x="751" y="52006"/>
                    <a:pt x="-2106" y="57245"/>
                    <a:pt x="3323" y="54769"/>
                  </a:cubicBezTo>
                  <a:cubicBezTo>
                    <a:pt x="3323" y="54769"/>
                    <a:pt x="4942" y="58579"/>
                    <a:pt x="8752" y="56198"/>
                  </a:cubicBezTo>
                  <a:cubicBezTo>
                    <a:pt x="12562" y="53816"/>
                    <a:pt x="16277" y="46958"/>
                    <a:pt x="20563" y="46006"/>
                  </a:cubicBezTo>
                  <a:cubicBezTo>
                    <a:pt x="20563" y="46006"/>
                    <a:pt x="22945" y="46482"/>
                    <a:pt x="22945" y="49340"/>
                  </a:cubicBezTo>
                  <a:cubicBezTo>
                    <a:pt x="22945" y="52197"/>
                    <a:pt x="24754" y="57817"/>
                    <a:pt x="27231" y="58102"/>
                  </a:cubicBezTo>
                  <a:cubicBezTo>
                    <a:pt x="29517" y="58293"/>
                    <a:pt x="35041" y="64199"/>
                    <a:pt x="35232" y="66294"/>
                  </a:cubicBezTo>
                  <a:cubicBezTo>
                    <a:pt x="35422" y="68485"/>
                    <a:pt x="35232" y="75057"/>
                    <a:pt x="35232" y="75057"/>
                  </a:cubicBezTo>
                  <a:lnTo>
                    <a:pt x="32660" y="77152"/>
                  </a:lnTo>
                  <a:cubicBezTo>
                    <a:pt x="32660" y="77152"/>
                    <a:pt x="35041" y="79248"/>
                    <a:pt x="36946" y="78105"/>
                  </a:cubicBezTo>
                  <a:cubicBezTo>
                    <a:pt x="38851" y="76867"/>
                    <a:pt x="41137" y="76200"/>
                    <a:pt x="41137" y="76200"/>
                  </a:cubicBezTo>
                  <a:cubicBezTo>
                    <a:pt x="41137" y="76200"/>
                    <a:pt x="49138" y="77629"/>
                    <a:pt x="47519" y="71247"/>
                  </a:cubicBezTo>
                  <a:cubicBezTo>
                    <a:pt x="45900" y="64865"/>
                    <a:pt x="45138" y="59531"/>
                    <a:pt x="45138" y="59531"/>
                  </a:cubicBezTo>
                  <a:lnTo>
                    <a:pt x="45805" y="57626"/>
                  </a:lnTo>
                  <a:cubicBezTo>
                    <a:pt x="45805" y="57626"/>
                    <a:pt x="55234" y="54769"/>
                    <a:pt x="64474" y="59246"/>
                  </a:cubicBezTo>
                  <a:cubicBezTo>
                    <a:pt x="73618" y="63722"/>
                    <a:pt x="77428" y="62770"/>
                    <a:pt x="77428" y="62770"/>
                  </a:cubicBezTo>
                  <a:cubicBezTo>
                    <a:pt x="77428" y="62770"/>
                    <a:pt x="81428" y="66294"/>
                    <a:pt x="78666" y="67723"/>
                  </a:cubicBezTo>
                  <a:cubicBezTo>
                    <a:pt x="75808" y="69151"/>
                    <a:pt x="69903" y="73819"/>
                    <a:pt x="71332" y="77152"/>
                  </a:cubicBezTo>
                  <a:cubicBezTo>
                    <a:pt x="72760" y="80486"/>
                    <a:pt x="73713" y="81915"/>
                    <a:pt x="76570" y="81153"/>
                  </a:cubicBezTo>
                  <a:cubicBezTo>
                    <a:pt x="79428" y="80486"/>
                    <a:pt x="82190" y="77343"/>
                    <a:pt x="82190" y="77343"/>
                  </a:cubicBezTo>
                  <a:cubicBezTo>
                    <a:pt x="82190" y="77343"/>
                    <a:pt x="84571" y="81153"/>
                    <a:pt x="85238" y="83725"/>
                  </a:cubicBezTo>
                  <a:cubicBezTo>
                    <a:pt x="86000" y="86297"/>
                    <a:pt x="87810" y="89440"/>
                    <a:pt x="90667" y="89630"/>
                  </a:cubicBezTo>
                  <a:cubicBezTo>
                    <a:pt x="93430" y="89821"/>
                    <a:pt x="95049" y="90297"/>
                    <a:pt x="96763" y="92678"/>
                  </a:cubicBezTo>
                  <a:cubicBezTo>
                    <a:pt x="98383" y="95059"/>
                    <a:pt x="99335" y="98584"/>
                    <a:pt x="102669" y="100394"/>
                  </a:cubicBezTo>
                  <a:cubicBezTo>
                    <a:pt x="106003" y="102299"/>
                    <a:pt x="112765" y="107537"/>
                    <a:pt x="115909" y="108585"/>
                  </a:cubicBezTo>
                  <a:cubicBezTo>
                    <a:pt x="118957" y="109823"/>
                    <a:pt x="118480" y="111728"/>
                    <a:pt x="119433" y="113348"/>
                  </a:cubicBezTo>
                  <a:cubicBezTo>
                    <a:pt x="120195" y="115443"/>
                    <a:pt x="122290" y="115729"/>
                    <a:pt x="122290" y="115729"/>
                  </a:cubicBezTo>
                  <a:moveTo>
                    <a:pt x="71617" y="50482"/>
                  </a:moveTo>
                  <a:cubicBezTo>
                    <a:pt x="71617" y="50482"/>
                    <a:pt x="61711" y="49435"/>
                    <a:pt x="58949" y="47339"/>
                  </a:cubicBezTo>
                  <a:cubicBezTo>
                    <a:pt x="56092" y="45244"/>
                    <a:pt x="54187" y="44672"/>
                    <a:pt x="54187" y="44672"/>
                  </a:cubicBezTo>
                  <a:cubicBezTo>
                    <a:pt x="54187" y="44672"/>
                    <a:pt x="58187" y="44291"/>
                    <a:pt x="59806" y="43339"/>
                  </a:cubicBezTo>
                  <a:cubicBezTo>
                    <a:pt x="61426" y="42386"/>
                    <a:pt x="66379" y="42101"/>
                    <a:pt x="66379" y="42101"/>
                  </a:cubicBezTo>
                  <a:lnTo>
                    <a:pt x="71617" y="50482"/>
                  </a:lnTo>
                  <a:close/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665" name="Google Shape;665;p11"/>
          <p:cNvGrpSpPr/>
          <p:nvPr/>
        </p:nvGrpSpPr>
        <p:grpSpPr>
          <a:xfrm>
            <a:off x="8478381" y="5221532"/>
            <a:ext cx="332983" cy="144189"/>
            <a:chOff x="2742532" y="4690981"/>
            <a:chExt cx="601980" cy="260670"/>
          </a:xfrm>
        </p:grpSpPr>
        <p:sp>
          <p:nvSpPr>
            <p:cNvPr id="666" name="Google Shape;666;p11"/>
            <p:cNvSpPr/>
            <p:nvPr/>
          </p:nvSpPr>
          <p:spPr>
            <a:xfrm>
              <a:off x="2742532" y="4799251"/>
              <a:ext cx="171450" cy="152400"/>
            </a:xfrm>
            <a:custGeom>
              <a:avLst/>
              <a:gdLst/>
              <a:ahLst/>
              <a:cxnLst/>
              <a:rect l="l" t="t" r="r" b="b"/>
              <a:pathLst>
                <a:path w="171450" h="152400" extrusionOk="0">
                  <a:moveTo>
                    <a:pt x="150781" y="14747"/>
                  </a:moveTo>
                  <a:cubicBezTo>
                    <a:pt x="143065" y="18081"/>
                    <a:pt x="135541" y="21605"/>
                    <a:pt x="127635" y="24558"/>
                  </a:cubicBezTo>
                  <a:cubicBezTo>
                    <a:pt x="111347" y="30654"/>
                    <a:pt x="96202" y="31320"/>
                    <a:pt x="79534" y="22176"/>
                  </a:cubicBezTo>
                  <a:cubicBezTo>
                    <a:pt x="55626" y="9127"/>
                    <a:pt x="30480" y="-2970"/>
                    <a:pt x="0" y="650"/>
                  </a:cubicBezTo>
                  <a:cubicBezTo>
                    <a:pt x="8001" y="21891"/>
                    <a:pt x="20669" y="38369"/>
                    <a:pt x="35338" y="53133"/>
                  </a:cubicBezTo>
                  <a:cubicBezTo>
                    <a:pt x="47911" y="65896"/>
                    <a:pt x="52006" y="79993"/>
                    <a:pt x="47911" y="97424"/>
                  </a:cubicBezTo>
                  <a:cubicBezTo>
                    <a:pt x="44767" y="110759"/>
                    <a:pt x="41053" y="124189"/>
                    <a:pt x="41624" y="138191"/>
                  </a:cubicBezTo>
                  <a:cubicBezTo>
                    <a:pt x="42386" y="155526"/>
                    <a:pt x="50387" y="160575"/>
                    <a:pt x="66389" y="153050"/>
                  </a:cubicBezTo>
                  <a:cubicBezTo>
                    <a:pt x="80677" y="146287"/>
                    <a:pt x="92107" y="135429"/>
                    <a:pt x="103251" y="124570"/>
                  </a:cubicBezTo>
                  <a:cubicBezTo>
                    <a:pt x="112490" y="115521"/>
                    <a:pt x="122396" y="108473"/>
                    <a:pt x="135350" y="106377"/>
                  </a:cubicBezTo>
                  <a:cubicBezTo>
                    <a:pt x="146209" y="80279"/>
                    <a:pt x="165068" y="58752"/>
                    <a:pt x="177165" y="33321"/>
                  </a:cubicBezTo>
                  <a:cubicBezTo>
                    <a:pt x="169164" y="25986"/>
                    <a:pt x="154591" y="27987"/>
                    <a:pt x="150781" y="1474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7" name="Google Shape;667;p11"/>
            <p:cNvSpPr/>
            <p:nvPr/>
          </p:nvSpPr>
          <p:spPr>
            <a:xfrm>
              <a:off x="2893313" y="4756848"/>
              <a:ext cx="228600" cy="152400"/>
            </a:xfrm>
            <a:custGeom>
              <a:avLst/>
              <a:gdLst/>
              <a:ahLst/>
              <a:cxnLst/>
              <a:rect l="l" t="t" r="r" b="b"/>
              <a:pathLst>
                <a:path w="228600" h="152400" extrusionOk="0">
                  <a:moveTo>
                    <a:pt x="0" y="57150"/>
                  </a:moveTo>
                  <a:cubicBezTo>
                    <a:pt x="3810" y="70390"/>
                    <a:pt x="18383" y="68390"/>
                    <a:pt x="26384" y="75819"/>
                  </a:cubicBezTo>
                  <a:cubicBezTo>
                    <a:pt x="31052" y="76771"/>
                    <a:pt x="36004" y="76867"/>
                    <a:pt x="40386" y="78677"/>
                  </a:cubicBezTo>
                  <a:cubicBezTo>
                    <a:pt x="91345" y="99917"/>
                    <a:pt x="142208" y="121444"/>
                    <a:pt x="192977" y="142970"/>
                  </a:cubicBezTo>
                  <a:cubicBezTo>
                    <a:pt x="198406" y="145256"/>
                    <a:pt x="204311" y="147542"/>
                    <a:pt x="206121" y="154305"/>
                  </a:cubicBezTo>
                  <a:cubicBezTo>
                    <a:pt x="215265" y="154210"/>
                    <a:pt x="224314" y="153257"/>
                    <a:pt x="232600" y="148780"/>
                  </a:cubicBezTo>
                  <a:cubicBezTo>
                    <a:pt x="207264" y="120301"/>
                    <a:pt x="181261" y="92297"/>
                    <a:pt x="156686" y="63055"/>
                  </a:cubicBezTo>
                  <a:cubicBezTo>
                    <a:pt x="139160" y="42291"/>
                    <a:pt x="117443" y="24860"/>
                    <a:pt x="104775" y="0"/>
                  </a:cubicBezTo>
                  <a:cubicBezTo>
                    <a:pt x="66389" y="12573"/>
                    <a:pt x="32861" y="34195"/>
                    <a:pt x="0" y="5715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8" name="Google Shape;668;p11"/>
            <p:cNvSpPr/>
            <p:nvPr/>
          </p:nvSpPr>
          <p:spPr>
            <a:xfrm>
              <a:off x="2998183" y="4752842"/>
              <a:ext cx="171450" cy="152400"/>
            </a:xfrm>
            <a:custGeom>
              <a:avLst/>
              <a:gdLst/>
              <a:ahLst/>
              <a:cxnLst/>
              <a:rect l="l" t="t" r="r" b="b"/>
              <a:pathLst>
                <a:path w="171450" h="152400" extrusionOk="0">
                  <a:moveTo>
                    <a:pt x="0" y="3911"/>
                  </a:moveTo>
                  <a:cubicBezTo>
                    <a:pt x="12668" y="28771"/>
                    <a:pt x="34385" y="46106"/>
                    <a:pt x="51911" y="66966"/>
                  </a:cubicBezTo>
                  <a:cubicBezTo>
                    <a:pt x="76486" y="96113"/>
                    <a:pt x="102394" y="124116"/>
                    <a:pt x="127825" y="152691"/>
                  </a:cubicBezTo>
                  <a:cubicBezTo>
                    <a:pt x="131731" y="152691"/>
                    <a:pt x="135446" y="152024"/>
                    <a:pt x="138398" y="149072"/>
                  </a:cubicBezTo>
                  <a:cubicBezTo>
                    <a:pt x="132969" y="142976"/>
                    <a:pt x="136398" y="136403"/>
                    <a:pt x="138208" y="130403"/>
                  </a:cubicBezTo>
                  <a:cubicBezTo>
                    <a:pt x="146304" y="102971"/>
                    <a:pt x="154686" y="75634"/>
                    <a:pt x="163544" y="48488"/>
                  </a:cubicBezTo>
                  <a:cubicBezTo>
                    <a:pt x="166211" y="40201"/>
                    <a:pt x="166116" y="30390"/>
                    <a:pt x="174784" y="24866"/>
                  </a:cubicBezTo>
                  <a:cubicBezTo>
                    <a:pt x="174117" y="21532"/>
                    <a:pt x="173450" y="18198"/>
                    <a:pt x="172784" y="14864"/>
                  </a:cubicBezTo>
                  <a:cubicBezTo>
                    <a:pt x="129254" y="10388"/>
                    <a:pt x="85630" y="7816"/>
                    <a:pt x="41910" y="6768"/>
                  </a:cubicBezTo>
                  <a:cubicBezTo>
                    <a:pt x="30099" y="6482"/>
                    <a:pt x="18002" y="6863"/>
                    <a:pt x="7334" y="5"/>
                  </a:cubicBezTo>
                  <a:cubicBezTo>
                    <a:pt x="4096" y="-90"/>
                    <a:pt x="1619" y="1053"/>
                    <a:pt x="0" y="391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69" name="Google Shape;669;p11"/>
            <p:cNvSpPr/>
            <p:nvPr/>
          </p:nvSpPr>
          <p:spPr>
            <a:xfrm>
              <a:off x="3153822" y="4712843"/>
              <a:ext cx="152400" cy="152400"/>
            </a:xfrm>
            <a:custGeom>
              <a:avLst/>
              <a:gdLst/>
              <a:ahLst/>
              <a:cxnLst/>
              <a:rect l="l" t="t" r="r" b="b"/>
              <a:pathLst>
                <a:path w="152400" h="152400" extrusionOk="0">
                  <a:moveTo>
                    <a:pt x="17145" y="54863"/>
                  </a:moveTo>
                  <a:cubicBezTo>
                    <a:pt x="17812" y="58196"/>
                    <a:pt x="18479" y="61530"/>
                    <a:pt x="19145" y="64864"/>
                  </a:cubicBezTo>
                  <a:cubicBezTo>
                    <a:pt x="33052" y="95344"/>
                    <a:pt x="47625" y="125538"/>
                    <a:pt x="54007" y="158876"/>
                  </a:cubicBezTo>
                  <a:cubicBezTo>
                    <a:pt x="92392" y="141635"/>
                    <a:pt x="122587" y="112870"/>
                    <a:pt x="155543" y="87914"/>
                  </a:cubicBezTo>
                  <a:cubicBezTo>
                    <a:pt x="152305" y="80961"/>
                    <a:pt x="146018" y="77532"/>
                    <a:pt x="139922" y="73627"/>
                  </a:cubicBezTo>
                  <a:cubicBezTo>
                    <a:pt x="102775" y="49338"/>
                    <a:pt x="65818" y="24668"/>
                    <a:pt x="28766" y="189"/>
                  </a:cubicBezTo>
                  <a:cubicBezTo>
                    <a:pt x="18859" y="-668"/>
                    <a:pt x="9430" y="1523"/>
                    <a:pt x="0" y="4094"/>
                  </a:cubicBezTo>
                  <a:cubicBezTo>
                    <a:pt x="2286" y="22001"/>
                    <a:pt x="13240" y="37241"/>
                    <a:pt x="17145" y="54863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0" name="Google Shape;670;p11"/>
            <p:cNvSpPr/>
            <p:nvPr/>
          </p:nvSpPr>
          <p:spPr>
            <a:xfrm>
              <a:off x="2877883" y="4832571"/>
              <a:ext cx="219075" cy="104775"/>
            </a:xfrm>
            <a:custGeom>
              <a:avLst/>
              <a:gdLst/>
              <a:ahLst/>
              <a:cxnLst/>
              <a:rect l="l" t="t" r="r" b="b"/>
              <a:pathLst>
                <a:path w="219075" h="104775" extrusionOk="0">
                  <a:moveTo>
                    <a:pt x="221551" y="78486"/>
                  </a:moveTo>
                  <a:cubicBezTo>
                    <a:pt x="219742" y="71818"/>
                    <a:pt x="213836" y="69533"/>
                    <a:pt x="208407" y="67151"/>
                  </a:cubicBezTo>
                  <a:cubicBezTo>
                    <a:pt x="157543" y="45625"/>
                    <a:pt x="106775" y="24193"/>
                    <a:pt x="55817" y="2858"/>
                  </a:cubicBezTo>
                  <a:cubicBezTo>
                    <a:pt x="51530" y="1048"/>
                    <a:pt x="46482" y="953"/>
                    <a:pt x="41815" y="0"/>
                  </a:cubicBezTo>
                  <a:cubicBezTo>
                    <a:pt x="29718" y="25432"/>
                    <a:pt x="10858" y="46958"/>
                    <a:pt x="0" y="73057"/>
                  </a:cubicBezTo>
                  <a:cubicBezTo>
                    <a:pt x="14383" y="75914"/>
                    <a:pt x="28670" y="72676"/>
                    <a:pt x="42958" y="72295"/>
                  </a:cubicBezTo>
                  <a:cubicBezTo>
                    <a:pt x="82201" y="71247"/>
                    <a:pt x="70199" y="66389"/>
                    <a:pt x="85630" y="99060"/>
                  </a:cubicBezTo>
                  <a:cubicBezTo>
                    <a:pt x="92012" y="112490"/>
                    <a:pt x="97250" y="111062"/>
                    <a:pt x="106775" y="106870"/>
                  </a:cubicBezTo>
                  <a:cubicBezTo>
                    <a:pt x="108395" y="106109"/>
                    <a:pt x="110395" y="105632"/>
                    <a:pt x="111538" y="104394"/>
                  </a:cubicBezTo>
                  <a:cubicBezTo>
                    <a:pt x="133541" y="80105"/>
                    <a:pt x="161734" y="79058"/>
                    <a:pt x="191548" y="82296"/>
                  </a:cubicBezTo>
                  <a:cubicBezTo>
                    <a:pt x="201454" y="83439"/>
                    <a:pt x="211836" y="81915"/>
                    <a:pt x="221551" y="78486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1" name="Google Shape;671;p11"/>
            <p:cNvSpPr/>
            <p:nvPr/>
          </p:nvSpPr>
          <p:spPr>
            <a:xfrm>
              <a:off x="3182397" y="4709233"/>
              <a:ext cx="161925" cy="85725"/>
            </a:xfrm>
            <a:custGeom>
              <a:avLst/>
              <a:gdLst/>
              <a:ahLst/>
              <a:cxnLst/>
              <a:rect l="l" t="t" r="r" b="b"/>
              <a:pathLst>
                <a:path w="161925" h="85725" extrusionOk="0">
                  <a:moveTo>
                    <a:pt x="0" y="3704"/>
                  </a:moveTo>
                  <a:cubicBezTo>
                    <a:pt x="37052" y="28183"/>
                    <a:pt x="74009" y="52853"/>
                    <a:pt x="111157" y="77142"/>
                  </a:cubicBezTo>
                  <a:cubicBezTo>
                    <a:pt x="117253" y="81142"/>
                    <a:pt x="123634" y="84476"/>
                    <a:pt x="126778" y="91429"/>
                  </a:cubicBezTo>
                  <a:cubicBezTo>
                    <a:pt x="150019" y="78285"/>
                    <a:pt x="165735" y="60568"/>
                    <a:pt x="166306" y="31993"/>
                  </a:cubicBezTo>
                  <a:cubicBezTo>
                    <a:pt x="166497" y="21992"/>
                    <a:pt x="162401" y="16372"/>
                    <a:pt x="154305" y="12181"/>
                  </a:cubicBezTo>
                  <a:cubicBezTo>
                    <a:pt x="146209" y="8086"/>
                    <a:pt x="138017" y="4085"/>
                    <a:pt x="128968" y="3514"/>
                  </a:cubicBezTo>
                  <a:cubicBezTo>
                    <a:pt x="86011" y="370"/>
                    <a:pt x="42958" y="-2582"/>
                    <a:pt x="0" y="370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2" name="Google Shape;672;p11"/>
            <p:cNvSpPr/>
            <p:nvPr/>
          </p:nvSpPr>
          <p:spPr>
            <a:xfrm>
              <a:off x="3005613" y="4690981"/>
              <a:ext cx="161925" cy="76200"/>
            </a:xfrm>
            <a:custGeom>
              <a:avLst/>
              <a:gdLst/>
              <a:ahLst/>
              <a:cxnLst/>
              <a:rect l="l" t="t" r="r" b="b"/>
              <a:pathLst>
                <a:path w="161925" h="76200" extrusionOk="0">
                  <a:moveTo>
                    <a:pt x="165354" y="76725"/>
                  </a:moveTo>
                  <a:cubicBezTo>
                    <a:pt x="161449" y="59104"/>
                    <a:pt x="150590" y="43959"/>
                    <a:pt x="148018" y="25861"/>
                  </a:cubicBezTo>
                  <a:cubicBezTo>
                    <a:pt x="115729" y="38053"/>
                    <a:pt x="89249" y="18908"/>
                    <a:pt x="60960" y="9669"/>
                  </a:cubicBezTo>
                  <a:cubicBezTo>
                    <a:pt x="53054" y="7097"/>
                    <a:pt x="45339" y="3573"/>
                    <a:pt x="37433" y="906"/>
                  </a:cubicBezTo>
                  <a:cubicBezTo>
                    <a:pt x="32671" y="-618"/>
                    <a:pt x="26003" y="-809"/>
                    <a:pt x="25813" y="5097"/>
                  </a:cubicBezTo>
                  <a:cubicBezTo>
                    <a:pt x="25241" y="18813"/>
                    <a:pt x="13906" y="29576"/>
                    <a:pt x="14573" y="42244"/>
                  </a:cubicBezTo>
                  <a:cubicBezTo>
                    <a:pt x="15145" y="54817"/>
                    <a:pt x="10668" y="59580"/>
                    <a:pt x="0" y="61771"/>
                  </a:cubicBezTo>
                  <a:cubicBezTo>
                    <a:pt x="10573" y="68629"/>
                    <a:pt x="22765" y="68248"/>
                    <a:pt x="34576" y="68533"/>
                  </a:cubicBezTo>
                  <a:cubicBezTo>
                    <a:pt x="78200" y="69581"/>
                    <a:pt x="121825" y="72153"/>
                    <a:pt x="165354" y="7672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3" name="Google Shape;673;p11"/>
            <p:cNvSpPr/>
            <p:nvPr/>
          </p:nvSpPr>
          <p:spPr>
            <a:xfrm>
              <a:off x="3133552" y="4777612"/>
              <a:ext cx="66675" cy="133350"/>
            </a:xfrm>
            <a:custGeom>
              <a:avLst/>
              <a:gdLst/>
              <a:ahLst/>
              <a:cxnLst/>
              <a:rect l="l" t="t" r="r" b="b"/>
              <a:pathLst>
                <a:path w="66675" h="133350" extrusionOk="0">
                  <a:moveTo>
                    <a:pt x="74181" y="94012"/>
                  </a:moveTo>
                  <a:cubicBezTo>
                    <a:pt x="67894" y="60769"/>
                    <a:pt x="53226" y="30480"/>
                    <a:pt x="39319" y="0"/>
                  </a:cubicBezTo>
                  <a:cubicBezTo>
                    <a:pt x="30651" y="5524"/>
                    <a:pt x="30747" y="15335"/>
                    <a:pt x="28080" y="23622"/>
                  </a:cubicBezTo>
                  <a:cubicBezTo>
                    <a:pt x="19222" y="50768"/>
                    <a:pt x="10839" y="78200"/>
                    <a:pt x="2743" y="105537"/>
                  </a:cubicBezTo>
                  <a:cubicBezTo>
                    <a:pt x="934" y="111538"/>
                    <a:pt x="-2495" y="118015"/>
                    <a:pt x="2934" y="124206"/>
                  </a:cubicBezTo>
                  <a:cubicBezTo>
                    <a:pt x="8839" y="121634"/>
                    <a:pt x="14745" y="119063"/>
                    <a:pt x="20079" y="116776"/>
                  </a:cubicBezTo>
                  <a:cubicBezTo>
                    <a:pt x="24555" y="118777"/>
                    <a:pt x="23793" y="122111"/>
                    <a:pt x="23793" y="124777"/>
                  </a:cubicBezTo>
                  <a:cubicBezTo>
                    <a:pt x="23698" y="131445"/>
                    <a:pt x="22746" y="138303"/>
                    <a:pt x="31509" y="140589"/>
                  </a:cubicBezTo>
                  <a:cubicBezTo>
                    <a:pt x="39700" y="142685"/>
                    <a:pt x="46749" y="141161"/>
                    <a:pt x="52654" y="134779"/>
                  </a:cubicBezTo>
                  <a:cubicBezTo>
                    <a:pt x="63513" y="123158"/>
                    <a:pt x="67323" y="107823"/>
                    <a:pt x="74181" y="9401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4" name="Google Shape;674;p11"/>
            <p:cNvSpPr/>
            <p:nvPr/>
          </p:nvSpPr>
          <p:spPr>
            <a:xfrm>
              <a:off x="2742532" y="4799251"/>
              <a:ext cx="142875" cy="152400"/>
            </a:xfrm>
            <a:custGeom>
              <a:avLst/>
              <a:gdLst/>
              <a:ahLst/>
              <a:cxnLst/>
              <a:rect l="l" t="t" r="r" b="b"/>
              <a:pathLst>
                <a:path w="142875" h="152400" extrusionOk="0">
                  <a:moveTo>
                    <a:pt x="150781" y="14747"/>
                  </a:moveTo>
                  <a:cubicBezTo>
                    <a:pt x="143065" y="18081"/>
                    <a:pt x="135541" y="21605"/>
                    <a:pt x="127635" y="24558"/>
                  </a:cubicBezTo>
                  <a:cubicBezTo>
                    <a:pt x="111347" y="30654"/>
                    <a:pt x="96202" y="31320"/>
                    <a:pt x="79534" y="22176"/>
                  </a:cubicBezTo>
                  <a:cubicBezTo>
                    <a:pt x="55626" y="9127"/>
                    <a:pt x="30480" y="-2970"/>
                    <a:pt x="0" y="650"/>
                  </a:cubicBezTo>
                  <a:cubicBezTo>
                    <a:pt x="8001" y="21891"/>
                    <a:pt x="20669" y="38369"/>
                    <a:pt x="35338" y="53133"/>
                  </a:cubicBezTo>
                  <a:cubicBezTo>
                    <a:pt x="47911" y="65896"/>
                    <a:pt x="52006" y="79993"/>
                    <a:pt x="47911" y="97424"/>
                  </a:cubicBezTo>
                  <a:cubicBezTo>
                    <a:pt x="44767" y="110759"/>
                    <a:pt x="41053" y="124189"/>
                    <a:pt x="41624" y="138191"/>
                  </a:cubicBezTo>
                  <a:cubicBezTo>
                    <a:pt x="42386" y="155526"/>
                    <a:pt x="50387" y="160575"/>
                    <a:pt x="66389" y="153050"/>
                  </a:cubicBezTo>
                  <a:cubicBezTo>
                    <a:pt x="80677" y="146287"/>
                    <a:pt x="92107" y="135429"/>
                    <a:pt x="103251" y="124570"/>
                  </a:cubicBezTo>
                  <a:cubicBezTo>
                    <a:pt x="112490" y="115521"/>
                    <a:pt x="122396" y="108473"/>
                    <a:pt x="135350" y="106377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5" name="Google Shape;675;p11"/>
            <p:cNvSpPr/>
            <p:nvPr/>
          </p:nvSpPr>
          <p:spPr>
            <a:xfrm>
              <a:off x="3099434" y="4905533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120000" extrusionOk="0">
                  <a:moveTo>
                    <a:pt x="0" y="69594"/>
                  </a:moveTo>
                  <a:cubicBezTo>
                    <a:pt x="9144" y="68397"/>
                    <a:pt x="18193" y="56403"/>
                    <a:pt x="26479" y="0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6" name="Google Shape;676;p11"/>
            <p:cNvSpPr/>
            <p:nvPr/>
          </p:nvSpPr>
          <p:spPr>
            <a:xfrm>
              <a:off x="2893408" y="4756752"/>
              <a:ext cx="104775" cy="57150"/>
            </a:xfrm>
            <a:custGeom>
              <a:avLst/>
              <a:gdLst/>
              <a:ahLst/>
              <a:cxnLst/>
              <a:rect l="l" t="t" r="r" b="b"/>
              <a:pathLst>
                <a:path w="104775" h="57150" extrusionOk="0">
                  <a:moveTo>
                    <a:pt x="104775" y="0"/>
                  </a:moveTo>
                  <a:cubicBezTo>
                    <a:pt x="66294" y="12573"/>
                    <a:pt x="32766" y="34290"/>
                    <a:pt x="0" y="57245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7" name="Google Shape;677;p11"/>
            <p:cNvSpPr/>
            <p:nvPr/>
          </p:nvSpPr>
          <p:spPr>
            <a:xfrm>
              <a:off x="3125913" y="4901913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120000" extrusionOk="0">
                  <a:moveTo>
                    <a:pt x="0" y="45606"/>
                  </a:moveTo>
                  <a:cubicBezTo>
                    <a:pt x="3905" y="45606"/>
                    <a:pt x="7620" y="37203"/>
                    <a:pt x="10573" y="0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8" name="Google Shape;678;p11"/>
            <p:cNvSpPr/>
            <p:nvPr/>
          </p:nvSpPr>
          <p:spPr>
            <a:xfrm>
              <a:off x="2998183" y="4752842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397" y="63"/>
                  </a:moveTo>
                  <a:cubicBezTo>
                    <a:pt x="51603" y="-1134"/>
                    <a:pt x="20397" y="14463"/>
                    <a:pt x="0" y="50469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79" name="Google Shape;679;p11"/>
            <p:cNvSpPr/>
            <p:nvPr/>
          </p:nvSpPr>
          <p:spPr>
            <a:xfrm>
              <a:off x="3153631" y="4712748"/>
              <a:ext cx="28575" cy="9525"/>
            </a:xfrm>
            <a:custGeom>
              <a:avLst/>
              <a:gdLst/>
              <a:ahLst/>
              <a:cxnLst/>
              <a:rect l="l" t="t" r="r" b="b"/>
              <a:pathLst>
                <a:path w="28575" h="120000" extrusionOk="0">
                  <a:moveTo>
                    <a:pt x="28766" y="2381"/>
                  </a:moveTo>
                  <a:cubicBezTo>
                    <a:pt x="18859" y="-8416"/>
                    <a:pt x="9430" y="19187"/>
                    <a:pt x="0" y="51578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0" name="Google Shape;680;p11"/>
            <p:cNvSpPr/>
            <p:nvPr/>
          </p:nvSpPr>
          <p:spPr>
            <a:xfrm>
              <a:off x="3207733" y="4800663"/>
              <a:ext cx="95250" cy="66675"/>
            </a:xfrm>
            <a:custGeom>
              <a:avLst/>
              <a:gdLst/>
              <a:ahLst/>
              <a:cxnLst/>
              <a:rect l="l" t="t" r="r" b="b"/>
              <a:pathLst>
                <a:path w="95250" h="66675" extrusionOk="0">
                  <a:moveTo>
                    <a:pt x="0" y="70961"/>
                  </a:moveTo>
                  <a:cubicBezTo>
                    <a:pt x="38386" y="53721"/>
                    <a:pt x="68580" y="24955"/>
                    <a:pt x="101536" y="0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1" name="Google Shape;681;p11"/>
            <p:cNvSpPr/>
            <p:nvPr/>
          </p:nvSpPr>
          <p:spPr>
            <a:xfrm>
              <a:off x="2877883" y="4903997"/>
              <a:ext cx="219075" cy="38100"/>
            </a:xfrm>
            <a:custGeom>
              <a:avLst/>
              <a:gdLst/>
              <a:ahLst/>
              <a:cxnLst/>
              <a:rect l="l" t="t" r="r" b="b"/>
              <a:pathLst>
                <a:path w="219075" h="38100" extrusionOk="0">
                  <a:moveTo>
                    <a:pt x="0" y="1631"/>
                  </a:moveTo>
                  <a:cubicBezTo>
                    <a:pt x="14383" y="4489"/>
                    <a:pt x="28670" y="1250"/>
                    <a:pt x="42958" y="869"/>
                  </a:cubicBezTo>
                  <a:cubicBezTo>
                    <a:pt x="82201" y="-179"/>
                    <a:pt x="70199" y="-5036"/>
                    <a:pt x="85630" y="27634"/>
                  </a:cubicBezTo>
                  <a:cubicBezTo>
                    <a:pt x="92012" y="41065"/>
                    <a:pt x="97250" y="39636"/>
                    <a:pt x="106775" y="35445"/>
                  </a:cubicBezTo>
                  <a:cubicBezTo>
                    <a:pt x="108395" y="34683"/>
                    <a:pt x="110395" y="34207"/>
                    <a:pt x="111538" y="32968"/>
                  </a:cubicBezTo>
                  <a:cubicBezTo>
                    <a:pt x="133541" y="8680"/>
                    <a:pt x="161734" y="7632"/>
                    <a:pt x="191548" y="10870"/>
                  </a:cubicBezTo>
                  <a:cubicBezTo>
                    <a:pt x="201549" y="11918"/>
                    <a:pt x="211931" y="10394"/>
                    <a:pt x="221647" y="6965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2" name="Google Shape;682;p11"/>
            <p:cNvSpPr/>
            <p:nvPr/>
          </p:nvSpPr>
          <p:spPr>
            <a:xfrm>
              <a:off x="3182587" y="4709273"/>
              <a:ext cx="161925" cy="85725"/>
            </a:xfrm>
            <a:custGeom>
              <a:avLst/>
              <a:gdLst/>
              <a:ahLst/>
              <a:cxnLst/>
              <a:rect l="l" t="t" r="r" b="b"/>
              <a:pathLst>
                <a:path w="161925" h="85725" extrusionOk="0">
                  <a:moveTo>
                    <a:pt x="126682" y="91389"/>
                  </a:moveTo>
                  <a:cubicBezTo>
                    <a:pt x="149923" y="78245"/>
                    <a:pt x="165640" y="60528"/>
                    <a:pt x="166211" y="31953"/>
                  </a:cubicBezTo>
                  <a:cubicBezTo>
                    <a:pt x="166402" y="21952"/>
                    <a:pt x="162306" y="16332"/>
                    <a:pt x="154210" y="12141"/>
                  </a:cubicBezTo>
                  <a:cubicBezTo>
                    <a:pt x="146113" y="8046"/>
                    <a:pt x="137922" y="4045"/>
                    <a:pt x="128873" y="3474"/>
                  </a:cubicBezTo>
                  <a:cubicBezTo>
                    <a:pt x="85915" y="330"/>
                    <a:pt x="42958" y="-2527"/>
                    <a:pt x="0" y="3664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3" name="Google Shape;683;p11"/>
            <p:cNvSpPr/>
            <p:nvPr/>
          </p:nvSpPr>
          <p:spPr>
            <a:xfrm>
              <a:off x="3005613" y="4690981"/>
              <a:ext cx="142875" cy="57150"/>
            </a:xfrm>
            <a:custGeom>
              <a:avLst/>
              <a:gdLst/>
              <a:ahLst/>
              <a:cxnLst/>
              <a:rect l="l" t="t" r="r" b="b"/>
              <a:pathLst>
                <a:path w="142875" h="57150" extrusionOk="0">
                  <a:moveTo>
                    <a:pt x="148018" y="25861"/>
                  </a:moveTo>
                  <a:cubicBezTo>
                    <a:pt x="115729" y="38053"/>
                    <a:pt x="89249" y="18908"/>
                    <a:pt x="60960" y="9669"/>
                  </a:cubicBezTo>
                  <a:cubicBezTo>
                    <a:pt x="53054" y="7097"/>
                    <a:pt x="45339" y="3573"/>
                    <a:pt x="37433" y="906"/>
                  </a:cubicBezTo>
                  <a:cubicBezTo>
                    <a:pt x="32671" y="-618"/>
                    <a:pt x="26003" y="-809"/>
                    <a:pt x="25813" y="5097"/>
                  </a:cubicBezTo>
                  <a:cubicBezTo>
                    <a:pt x="25241" y="18813"/>
                    <a:pt x="13906" y="29576"/>
                    <a:pt x="14573" y="42244"/>
                  </a:cubicBezTo>
                  <a:cubicBezTo>
                    <a:pt x="15145" y="54817"/>
                    <a:pt x="10668" y="59580"/>
                    <a:pt x="0" y="61771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4" name="Google Shape;684;p11"/>
            <p:cNvSpPr/>
            <p:nvPr/>
          </p:nvSpPr>
          <p:spPr>
            <a:xfrm>
              <a:off x="3136486" y="4871624"/>
              <a:ext cx="66675" cy="38100"/>
            </a:xfrm>
            <a:custGeom>
              <a:avLst/>
              <a:gdLst/>
              <a:ahLst/>
              <a:cxnLst/>
              <a:rect l="l" t="t" r="r" b="b"/>
              <a:pathLst>
                <a:path w="66675" h="38100" extrusionOk="0">
                  <a:moveTo>
                    <a:pt x="0" y="30290"/>
                  </a:moveTo>
                  <a:cubicBezTo>
                    <a:pt x="5906" y="27718"/>
                    <a:pt x="11811" y="25146"/>
                    <a:pt x="17145" y="22860"/>
                  </a:cubicBezTo>
                  <a:cubicBezTo>
                    <a:pt x="21622" y="24860"/>
                    <a:pt x="20860" y="28194"/>
                    <a:pt x="20860" y="30861"/>
                  </a:cubicBezTo>
                  <a:cubicBezTo>
                    <a:pt x="20765" y="37528"/>
                    <a:pt x="19812" y="44387"/>
                    <a:pt x="28575" y="46673"/>
                  </a:cubicBezTo>
                  <a:cubicBezTo>
                    <a:pt x="36767" y="48768"/>
                    <a:pt x="43815" y="47244"/>
                    <a:pt x="49721" y="40862"/>
                  </a:cubicBezTo>
                  <a:cubicBezTo>
                    <a:pt x="60484" y="29147"/>
                    <a:pt x="64294" y="13811"/>
                    <a:pt x="71247" y="0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685" name="Google Shape;685;p11"/>
          <p:cNvGrpSpPr/>
          <p:nvPr/>
        </p:nvGrpSpPr>
        <p:grpSpPr>
          <a:xfrm>
            <a:off x="8946588" y="5170872"/>
            <a:ext cx="226067" cy="243985"/>
            <a:chOff x="1603882" y="4562823"/>
            <a:chExt cx="486283" cy="524828"/>
          </a:xfrm>
        </p:grpSpPr>
        <p:sp>
          <p:nvSpPr>
            <p:cNvPr id="686" name="Google Shape;686;p11"/>
            <p:cNvSpPr/>
            <p:nvPr/>
          </p:nvSpPr>
          <p:spPr>
            <a:xfrm>
              <a:off x="1784031" y="4685886"/>
              <a:ext cx="209550" cy="152400"/>
            </a:xfrm>
            <a:custGeom>
              <a:avLst/>
              <a:gdLst/>
              <a:ahLst/>
              <a:cxnLst/>
              <a:rect l="l" t="t" r="r" b="b"/>
              <a:pathLst>
                <a:path w="209550" h="152400" extrusionOk="0">
                  <a:moveTo>
                    <a:pt x="210122" y="157258"/>
                  </a:moveTo>
                  <a:lnTo>
                    <a:pt x="0" y="22098"/>
                  </a:lnTo>
                  <a:cubicBezTo>
                    <a:pt x="8096" y="20288"/>
                    <a:pt x="22384" y="19241"/>
                    <a:pt x="22384" y="19241"/>
                  </a:cubicBezTo>
                  <a:lnTo>
                    <a:pt x="17717" y="15716"/>
                  </a:lnTo>
                  <a:cubicBezTo>
                    <a:pt x="19812" y="15145"/>
                    <a:pt x="34957" y="14002"/>
                    <a:pt x="34957" y="14002"/>
                  </a:cubicBezTo>
                  <a:lnTo>
                    <a:pt x="33814" y="11621"/>
                  </a:lnTo>
                  <a:cubicBezTo>
                    <a:pt x="40195" y="11621"/>
                    <a:pt x="42482" y="12764"/>
                    <a:pt x="53150" y="16859"/>
                  </a:cubicBezTo>
                  <a:cubicBezTo>
                    <a:pt x="63722" y="20860"/>
                    <a:pt x="72962" y="17050"/>
                    <a:pt x="80677" y="14478"/>
                  </a:cubicBezTo>
                  <a:cubicBezTo>
                    <a:pt x="88487" y="11906"/>
                    <a:pt x="91250" y="10954"/>
                    <a:pt x="101156" y="7620"/>
                  </a:cubicBezTo>
                  <a:cubicBezTo>
                    <a:pt x="111062" y="4286"/>
                    <a:pt x="120968" y="1715"/>
                    <a:pt x="123063" y="286"/>
                  </a:cubicBezTo>
                  <a:cubicBezTo>
                    <a:pt x="123158" y="191"/>
                    <a:pt x="123158" y="95"/>
                    <a:pt x="123349" y="0"/>
                  </a:cubicBezTo>
                  <a:lnTo>
                    <a:pt x="210598" y="157067"/>
                  </a:lnTo>
                  <a:lnTo>
                    <a:pt x="210122" y="157258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7" name="Google Shape;687;p11"/>
            <p:cNvSpPr/>
            <p:nvPr/>
          </p:nvSpPr>
          <p:spPr>
            <a:xfrm>
              <a:off x="1994629" y="484190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4400"/>
                  </a:moveTo>
                  <a:lnTo>
                    <a:pt x="31194" y="0"/>
                  </a:lnTo>
                  <a:cubicBezTo>
                    <a:pt x="24000" y="9600"/>
                    <a:pt x="18003" y="18003"/>
                    <a:pt x="11994" y="27603"/>
                  </a:cubicBezTo>
                  <a:lnTo>
                    <a:pt x="3603" y="22803"/>
                  </a:lnTo>
                  <a:lnTo>
                    <a:pt x="0" y="14400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8" name="Google Shape;688;p11"/>
            <p:cNvSpPr/>
            <p:nvPr/>
          </p:nvSpPr>
          <p:spPr>
            <a:xfrm>
              <a:off x="1994153" y="484304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00" y="8403"/>
                  </a:moveTo>
                  <a:lnTo>
                    <a:pt x="0" y="1197"/>
                  </a:lnTo>
                  <a:lnTo>
                    <a:pt x="599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89" name="Google Shape;689;p11"/>
            <p:cNvSpPr/>
            <p:nvPr/>
          </p:nvSpPr>
          <p:spPr>
            <a:xfrm>
              <a:off x="1907380" y="4685315"/>
              <a:ext cx="142875" cy="152400"/>
            </a:xfrm>
            <a:custGeom>
              <a:avLst/>
              <a:gdLst/>
              <a:ahLst/>
              <a:cxnLst/>
              <a:rect l="l" t="t" r="r" b="b"/>
              <a:pathLst>
                <a:path w="142875" h="152400" extrusionOk="0">
                  <a:moveTo>
                    <a:pt x="0" y="667"/>
                  </a:moveTo>
                  <a:cubicBezTo>
                    <a:pt x="191" y="476"/>
                    <a:pt x="381" y="286"/>
                    <a:pt x="571" y="0"/>
                  </a:cubicBezTo>
                  <a:lnTo>
                    <a:pt x="148590" y="2667"/>
                  </a:lnTo>
                  <a:cubicBezTo>
                    <a:pt x="147447" y="2858"/>
                    <a:pt x="146590" y="3048"/>
                    <a:pt x="146590" y="3048"/>
                  </a:cubicBezTo>
                  <a:cubicBezTo>
                    <a:pt x="146590" y="3048"/>
                    <a:pt x="146399" y="14097"/>
                    <a:pt x="148019" y="23813"/>
                  </a:cubicBezTo>
                  <a:cubicBezTo>
                    <a:pt x="149733" y="33433"/>
                    <a:pt x="144018" y="41243"/>
                    <a:pt x="140208" y="49530"/>
                  </a:cubicBezTo>
                  <a:cubicBezTo>
                    <a:pt x="136398" y="57817"/>
                    <a:pt x="138303" y="61341"/>
                    <a:pt x="137636" y="72866"/>
                  </a:cubicBezTo>
                  <a:cubicBezTo>
                    <a:pt x="136874" y="84392"/>
                    <a:pt x="129349" y="103537"/>
                    <a:pt x="122015" y="116491"/>
                  </a:cubicBezTo>
                  <a:cubicBezTo>
                    <a:pt x="114681" y="129540"/>
                    <a:pt x="104299" y="137922"/>
                    <a:pt x="95345" y="149257"/>
                  </a:cubicBezTo>
                  <a:cubicBezTo>
                    <a:pt x="92773" y="152495"/>
                    <a:pt x="90964" y="154781"/>
                    <a:pt x="89535" y="156686"/>
                  </a:cubicBezTo>
                  <a:lnTo>
                    <a:pt x="87058" y="157829"/>
                  </a:lnTo>
                  <a:lnTo>
                    <a:pt x="0" y="667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0" name="Google Shape;690;p11"/>
            <p:cNvSpPr/>
            <p:nvPr/>
          </p:nvSpPr>
          <p:spPr>
            <a:xfrm>
              <a:off x="1907856" y="4562823"/>
              <a:ext cx="180975" cy="123825"/>
            </a:xfrm>
            <a:custGeom>
              <a:avLst/>
              <a:gdLst/>
              <a:ahLst/>
              <a:cxnLst/>
              <a:rect l="l" t="t" r="r" b="b"/>
              <a:pathLst>
                <a:path w="180975" h="123825" extrusionOk="0">
                  <a:moveTo>
                    <a:pt x="1333" y="116777"/>
                  </a:moveTo>
                  <a:cubicBezTo>
                    <a:pt x="1810" y="114872"/>
                    <a:pt x="3429" y="112586"/>
                    <a:pt x="5144" y="109442"/>
                  </a:cubicBezTo>
                  <a:cubicBezTo>
                    <a:pt x="6763" y="106394"/>
                    <a:pt x="9620" y="104013"/>
                    <a:pt x="13621" y="96965"/>
                  </a:cubicBezTo>
                  <a:cubicBezTo>
                    <a:pt x="17621" y="89916"/>
                    <a:pt x="22765" y="85439"/>
                    <a:pt x="25622" y="82296"/>
                  </a:cubicBezTo>
                  <a:cubicBezTo>
                    <a:pt x="28480" y="79248"/>
                    <a:pt x="33623" y="76391"/>
                    <a:pt x="41434" y="65818"/>
                  </a:cubicBezTo>
                  <a:cubicBezTo>
                    <a:pt x="49149" y="55150"/>
                    <a:pt x="58198" y="53531"/>
                    <a:pt x="64960" y="50959"/>
                  </a:cubicBezTo>
                  <a:cubicBezTo>
                    <a:pt x="71819" y="48387"/>
                    <a:pt x="86201" y="37529"/>
                    <a:pt x="90869" y="35338"/>
                  </a:cubicBezTo>
                  <a:cubicBezTo>
                    <a:pt x="95631" y="33242"/>
                    <a:pt x="102203" y="30671"/>
                    <a:pt x="106204" y="29908"/>
                  </a:cubicBezTo>
                  <a:cubicBezTo>
                    <a:pt x="110204" y="29147"/>
                    <a:pt x="111347" y="28194"/>
                    <a:pt x="114681" y="27051"/>
                  </a:cubicBezTo>
                  <a:cubicBezTo>
                    <a:pt x="118015" y="25908"/>
                    <a:pt x="121729" y="24479"/>
                    <a:pt x="121729" y="24479"/>
                  </a:cubicBezTo>
                  <a:cubicBezTo>
                    <a:pt x="121729" y="24479"/>
                    <a:pt x="116586" y="24289"/>
                    <a:pt x="113728" y="24955"/>
                  </a:cubicBezTo>
                  <a:cubicBezTo>
                    <a:pt x="110966" y="25622"/>
                    <a:pt x="110204" y="27051"/>
                    <a:pt x="103632" y="26384"/>
                  </a:cubicBezTo>
                  <a:cubicBezTo>
                    <a:pt x="97060" y="25622"/>
                    <a:pt x="97060" y="20003"/>
                    <a:pt x="97060" y="20003"/>
                  </a:cubicBezTo>
                  <a:cubicBezTo>
                    <a:pt x="95822" y="18383"/>
                    <a:pt x="94678" y="12668"/>
                    <a:pt x="97060" y="12954"/>
                  </a:cubicBezTo>
                  <a:cubicBezTo>
                    <a:pt x="99346" y="13145"/>
                    <a:pt x="101537" y="12002"/>
                    <a:pt x="101537" y="12002"/>
                  </a:cubicBezTo>
                  <a:cubicBezTo>
                    <a:pt x="103442" y="12478"/>
                    <a:pt x="106966" y="11049"/>
                    <a:pt x="114300" y="5906"/>
                  </a:cubicBezTo>
                  <a:cubicBezTo>
                    <a:pt x="121634" y="762"/>
                    <a:pt x="127540" y="0"/>
                    <a:pt x="130778" y="0"/>
                  </a:cubicBezTo>
                  <a:cubicBezTo>
                    <a:pt x="134112" y="0"/>
                    <a:pt x="137636" y="476"/>
                    <a:pt x="143923" y="3048"/>
                  </a:cubicBezTo>
                  <a:cubicBezTo>
                    <a:pt x="150304" y="5620"/>
                    <a:pt x="161163" y="19336"/>
                    <a:pt x="165164" y="25241"/>
                  </a:cubicBezTo>
                  <a:cubicBezTo>
                    <a:pt x="169164" y="31147"/>
                    <a:pt x="174403" y="39434"/>
                    <a:pt x="177927" y="42482"/>
                  </a:cubicBezTo>
                  <a:cubicBezTo>
                    <a:pt x="181451" y="45530"/>
                    <a:pt x="182404" y="46006"/>
                    <a:pt x="182404" y="50673"/>
                  </a:cubicBezTo>
                  <a:cubicBezTo>
                    <a:pt x="182404" y="55436"/>
                    <a:pt x="179070" y="56769"/>
                    <a:pt x="179070" y="56769"/>
                  </a:cubicBezTo>
                  <a:cubicBezTo>
                    <a:pt x="179070" y="56769"/>
                    <a:pt x="181642" y="60579"/>
                    <a:pt x="184023" y="64103"/>
                  </a:cubicBezTo>
                  <a:cubicBezTo>
                    <a:pt x="186404" y="67628"/>
                    <a:pt x="184690" y="71152"/>
                    <a:pt x="184690" y="71152"/>
                  </a:cubicBezTo>
                  <a:cubicBezTo>
                    <a:pt x="185833" y="75152"/>
                    <a:pt x="181356" y="73819"/>
                    <a:pt x="179070" y="73533"/>
                  </a:cubicBezTo>
                  <a:cubicBezTo>
                    <a:pt x="176689" y="73343"/>
                    <a:pt x="172212" y="71152"/>
                    <a:pt x="167259" y="70390"/>
                  </a:cubicBezTo>
                  <a:cubicBezTo>
                    <a:pt x="162306" y="69723"/>
                    <a:pt x="160877" y="73533"/>
                    <a:pt x="160877" y="73533"/>
                  </a:cubicBezTo>
                  <a:cubicBezTo>
                    <a:pt x="160877" y="73533"/>
                    <a:pt x="162592" y="74962"/>
                    <a:pt x="163925" y="76295"/>
                  </a:cubicBezTo>
                  <a:cubicBezTo>
                    <a:pt x="165354" y="77724"/>
                    <a:pt x="167450" y="79629"/>
                    <a:pt x="169354" y="83344"/>
                  </a:cubicBezTo>
                  <a:cubicBezTo>
                    <a:pt x="171260" y="87154"/>
                    <a:pt x="172212" y="89916"/>
                    <a:pt x="172212" y="96584"/>
                  </a:cubicBezTo>
                  <a:cubicBezTo>
                    <a:pt x="172212" y="103156"/>
                    <a:pt x="168402" y="108395"/>
                    <a:pt x="167259" y="110966"/>
                  </a:cubicBezTo>
                  <a:cubicBezTo>
                    <a:pt x="166116" y="113538"/>
                    <a:pt x="165164" y="114967"/>
                    <a:pt x="163925" y="116396"/>
                  </a:cubicBezTo>
                  <a:cubicBezTo>
                    <a:pt x="162687" y="117824"/>
                    <a:pt x="159925" y="118777"/>
                    <a:pt x="155924" y="121634"/>
                  </a:cubicBezTo>
                  <a:cubicBezTo>
                    <a:pt x="153352" y="123444"/>
                    <a:pt x="150114" y="124397"/>
                    <a:pt x="148019" y="124873"/>
                  </a:cubicBezTo>
                  <a:lnTo>
                    <a:pt x="0" y="122206"/>
                  </a:lnTo>
                  <a:cubicBezTo>
                    <a:pt x="1143" y="120777"/>
                    <a:pt x="952" y="118301"/>
                    <a:pt x="1333" y="116777"/>
                  </a:cubicBezTo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1" name="Google Shape;691;p11"/>
            <p:cNvSpPr/>
            <p:nvPr/>
          </p:nvSpPr>
          <p:spPr>
            <a:xfrm>
              <a:off x="1603882" y="4567276"/>
              <a:ext cx="152400" cy="285750"/>
            </a:xfrm>
            <a:custGeom>
              <a:avLst/>
              <a:gdLst/>
              <a:ahLst/>
              <a:cxnLst/>
              <a:rect l="l" t="t" r="r" b="b"/>
              <a:pathLst>
                <a:path w="152400" h="285750" extrusionOk="0">
                  <a:moveTo>
                    <a:pt x="102140" y="283678"/>
                  </a:moveTo>
                  <a:cubicBezTo>
                    <a:pt x="97854" y="282916"/>
                    <a:pt x="92043" y="274058"/>
                    <a:pt x="92043" y="274058"/>
                  </a:cubicBezTo>
                  <a:cubicBezTo>
                    <a:pt x="91091" y="277392"/>
                    <a:pt x="84519" y="269867"/>
                    <a:pt x="84519" y="269867"/>
                  </a:cubicBezTo>
                  <a:cubicBezTo>
                    <a:pt x="83376" y="271010"/>
                    <a:pt x="74613" y="269676"/>
                    <a:pt x="74613" y="269676"/>
                  </a:cubicBezTo>
                  <a:lnTo>
                    <a:pt x="79756" y="265866"/>
                  </a:lnTo>
                  <a:cubicBezTo>
                    <a:pt x="79756" y="265866"/>
                    <a:pt x="78613" y="265866"/>
                    <a:pt x="74136" y="265390"/>
                  </a:cubicBezTo>
                  <a:cubicBezTo>
                    <a:pt x="69660" y="264914"/>
                    <a:pt x="68326" y="258627"/>
                    <a:pt x="68326" y="258627"/>
                  </a:cubicBezTo>
                  <a:cubicBezTo>
                    <a:pt x="61278" y="258342"/>
                    <a:pt x="48038" y="253674"/>
                    <a:pt x="48038" y="253674"/>
                  </a:cubicBezTo>
                  <a:cubicBezTo>
                    <a:pt x="53753" y="253389"/>
                    <a:pt x="59849" y="244245"/>
                    <a:pt x="56801" y="243292"/>
                  </a:cubicBezTo>
                  <a:cubicBezTo>
                    <a:pt x="53753" y="242340"/>
                    <a:pt x="48038" y="237672"/>
                    <a:pt x="48038" y="237672"/>
                  </a:cubicBezTo>
                  <a:cubicBezTo>
                    <a:pt x="49943" y="237196"/>
                    <a:pt x="51848" y="232529"/>
                    <a:pt x="51848" y="232529"/>
                  </a:cubicBezTo>
                  <a:cubicBezTo>
                    <a:pt x="51848" y="232529"/>
                    <a:pt x="42894" y="236053"/>
                    <a:pt x="34608" y="234624"/>
                  </a:cubicBezTo>
                  <a:cubicBezTo>
                    <a:pt x="26416" y="233291"/>
                    <a:pt x="15558" y="225480"/>
                    <a:pt x="15558" y="225480"/>
                  </a:cubicBezTo>
                  <a:lnTo>
                    <a:pt x="23368" y="225957"/>
                  </a:lnTo>
                  <a:cubicBezTo>
                    <a:pt x="23368" y="225957"/>
                    <a:pt x="21082" y="224814"/>
                    <a:pt x="19368" y="221480"/>
                  </a:cubicBezTo>
                  <a:cubicBezTo>
                    <a:pt x="17748" y="218146"/>
                    <a:pt x="30417" y="207288"/>
                    <a:pt x="30417" y="207288"/>
                  </a:cubicBezTo>
                  <a:lnTo>
                    <a:pt x="25273" y="204716"/>
                  </a:lnTo>
                  <a:cubicBezTo>
                    <a:pt x="25273" y="204716"/>
                    <a:pt x="34989" y="201668"/>
                    <a:pt x="42228" y="197858"/>
                  </a:cubicBezTo>
                  <a:cubicBezTo>
                    <a:pt x="49562" y="194048"/>
                    <a:pt x="48324" y="189857"/>
                    <a:pt x="48324" y="189857"/>
                  </a:cubicBezTo>
                  <a:cubicBezTo>
                    <a:pt x="48324" y="189857"/>
                    <a:pt x="40513" y="187095"/>
                    <a:pt x="37465" y="185380"/>
                  </a:cubicBezTo>
                  <a:cubicBezTo>
                    <a:pt x="34417" y="183761"/>
                    <a:pt x="29274" y="172902"/>
                    <a:pt x="29274" y="168902"/>
                  </a:cubicBezTo>
                  <a:cubicBezTo>
                    <a:pt x="29274" y="164901"/>
                    <a:pt x="27369" y="165378"/>
                    <a:pt x="23844" y="166521"/>
                  </a:cubicBezTo>
                  <a:cubicBezTo>
                    <a:pt x="20320" y="167664"/>
                    <a:pt x="16605" y="164616"/>
                    <a:pt x="14891" y="164616"/>
                  </a:cubicBezTo>
                  <a:cubicBezTo>
                    <a:pt x="13272" y="164616"/>
                    <a:pt x="8509" y="163473"/>
                    <a:pt x="5271" y="163473"/>
                  </a:cubicBezTo>
                  <a:cubicBezTo>
                    <a:pt x="2032" y="163473"/>
                    <a:pt x="603" y="159948"/>
                    <a:pt x="32" y="154995"/>
                  </a:cubicBezTo>
                  <a:cubicBezTo>
                    <a:pt x="-444" y="150042"/>
                    <a:pt x="4509" y="148804"/>
                    <a:pt x="9081" y="146709"/>
                  </a:cubicBezTo>
                  <a:cubicBezTo>
                    <a:pt x="13557" y="144613"/>
                    <a:pt x="10319" y="143184"/>
                    <a:pt x="8604" y="143661"/>
                  </a:cubicBezTo>
                  <a:cubicBezTo>
                    <a:pt x="6890" y="144137"/>
                    <a:pt x="2699" y="142899"/>
                    <a:pt x="2699" y="142899"/>
                  </a:cubicBezTo>
                  <a:cubicBezTo>
                    <a:pt x="-2254" y="133659"/>
                    <a:pt x="10986" y="122610"/>
                    <a:pt x="10986" y="122610"/>
                  </a:cubicBezTo>
                  <a:cubicBezTo>
                    <a:pt x="6699" y="118896"/>
                    <a:pt x="14700" y="111371"/>
                    <a:pt x="14700" y="111371"/>
                  </a:cubicBezTo>
                  <a:cubicBezTo>
                    <a:pt x="14700" y="111371"/>
                    <a:pt x="16796" y="112038"/>
                    <a:pt x="10033" y="109466"/>
                  </a:cubicBezTo>
                  <a:cubicBezTo>
                    <a:pt x="3175" y="106894"/>
                    <a:pt x="7461" y="102322"/>
                    <a:pt x="10986" y="101465"/>
                  </a:cubicBezTo>
                  <a:cubicBezTo>
                    <a:pt x="14510" y="100512"/>
                    <a:pt x="14224" y="96988"/>
                    <a:pt x="14224" y="96988"/>
                  </a:cubicBezTo>
                  <a:cubicBezTo>
                    <a:pt x="11843" y="93750"/>
                    <a:pt x="3842" y="90702"/>
                    <a:pt x="3842" y="90702"/>
                  </a:cubicBezTo>
                  <a:cubicBezTo>
                    <a:pt x="4699" y="86511"/>
                    <a:pt x="16320" y="87654"/>
                    <a:pt x="17558" y="86511"/>
                  </a:cubicBezTo>
                  <a:cubicBezTo>
                    <a:pt x="18701" y="85272"/>
                    <a:pt x="18510" y="78700"/>
                    <a:pt x="17558" y="75176"/>
                  </a:cubicBezTo>
                  <a:cubicBezTo>
                    <a:pt x="16605" y="71652"/>
                    <a:pt x="20320" y="73080"/>
                    <a:pt x="21558" y="73271"/>
                  </a:cubicBezTo>
                  <a:cubicBezTo>
                    <a:pt x="22797" y="73461"/>
                    <a:pt x="22511" y="72509"/>
                    <a:pt x="22035" y="70223"/>
                  </a:cubicBezTo>
                  <a:cubicBezTo>
                    <a:pt x="21558" y="67842"/>
                    <a:pt x="25273" y="65175"/>
                    <a:pt x="25273" y="65175"/>
                  </a:cubicBezTo>
                  <a:lnTo>
                    <a:pt x="20606" y="63555"/>
                  </a:lnTo>
                  <a:cubicBezTo>
                    <a:pt x="16796" y="58412"/>
                    <a:pt x="27464" y="55840"/>
                    <a:pt x="27464" y="55840"/>
                  </a:cubicBezTo>
                  <a:cubicBezTo>
                    <a:pt x="26226" y="49649"/>
                    <a:pt x="36417" y="52221"/>
                    <a:pt x="36608" y="50125"/>
                  </a:cubicBezTo>
                  <a:cubicBezTo>
                    <a:pt x="36894" y="48030"/>
                    <a:pt x="42799" y="45839"/>
                    <a:pt x="42799" y="45839"/>
                  </a:cubicBezTo>
                  <a:cubicBezTo>
                    <a:pt x="40608" y="43553"/>
                    <a:pt x="38513" y="35742"/>
                    <a:pt x="38513" y="35742"/>
                  </a:cubicBezTo>
                  <a:cubicBezTo>
                    <a:pt x="37084" y="30599"/>
                    <a:pt x="49562" y="24217"/>
                    <a:pt x="49562" y="24217"/>
                  </a:cubicBezTo>
                  <a:cubicBezTo>
                    <a:pt x="49562" y="24217"/>
                    <a:pt x="45085" y="21550"/>
                    <a:pt x="45752" y="13835"/>
                  </a:cubicBezTo>
                  <a:cubicBezTo>
                    <a:pt x="46514" y="6120"/>
                    <a:pt x="55944" y="11454"/>
                    <a:pt x="55944" y="11454"/>
                  </a:cubicBezTo>
                  <a:cubicBezTo>
                    <a:pt x="53372" y="9549"/>
                    <a:pt x="54324" y="4881"/>
                    <a:pt x="54324" y="4881"/>
                  </a:cubicBezTo>
                  <a:cubicBezTo>
                    <a:pt x="59563" y="405"/>
                    <a:pt x="79566" y="17835"/>
                    <a:pt x="79566" y="17835"/>
                  </a:cubicBezTo>
                  <a:cubicBezTo>
                    <a:pt x="79566" y="17835"/>
                    <a:pt x="80328" y="8691"/>
                    <a:pt x="79566" y="3453"/>
                  </a:cubicBezTo>
                  <a:cubicBezTo>
                    <a:pt x="78899" y="-1786"/>
                    <a:pt x="80994" y="-357"/>
                    <a:pt x="83852" y="3072"/>
                  </a:cubicBezTo>
                  <a:cubicBezTo>
                    <a:pt x="86614" y="6310"/>
                    <a:pt x="93472" y="29170"/>
                    <a:pt x="93472" y="29170"/>
                  </a:cubicBezTo>
                  <a:cubicBezTo>
                    <a:pt x="97473" y="17359"/>
                    <a:pt x="104521" y="36028"/>
                    <a:pt x="111665" y="46410"/>
                  </a:cubicBezTo>
                  <a:cubicBezTo>
                    <a:pt x="118713" y="56793"/>
                    <a:pt x="122047" y="88892"/>
                    <a:pt x="122714" y="94512"/>
                  </a:cubicBezTo>
                  <a:cubicBezTo>
                    <a:pt x="123476" y="100131"/>
                    <a:pt x="124619" y="107466"/>
                    <a:pt x="126048" y="110514"/>
                  </a:cubicBezTo>
                  <a:cubicBezTo>
                    <a:pt x="127476" y="113562"/>
                    <a:pt x="127000" y="120420"/>
                    <a:pt x="127000" y="125087"/>
                  </a:cubicBezTo>
                  <a:cubicBezTo>
                    <a:pt x="127000" y="129754"/>
                    <a:pt x="131477" y="136422"/>
                    <a:pt x="131477" y="136422"/>
                  </a:cubicBezTo>
                  <a:cubicBezTo>
                    <a:pt x="131477" y="136422"/>
                    <a:pt x="135001" y="138803"/>
                    <a:pt x="138335" y="140422"/>
                  </a:cubicBezTo>
                  <a:cubicBezTo>
                    <a:pt x="141669" y="142041"/>
                    <a:pt x="147098" y="145566"/>
                    <a:pt x="153194" y="145566"/>
                  </a:cubicBezTo>
                  <a:cubicBezTo>
                    <a:pt x="153575" y="145566"/>
                    <a:pt x="154051" y="145566"/>
                    <a:pt x="154432" y="145470"/>
                  </a:cubicBezTo>
                  <a:lnTo>
                    <a:pt x="104140" y="285774"/>
                  </a:lnTo>
                  <a:cubicBezTo>
                    <a:pt x="103759" y="284726"/>
                    <a:pt x="103188" y="283869"/>
                    <a:pt x="102140" y="283678"/>
                  </a:cubicBezTo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2" name="Google Shape;692;p11"/>
            <p:cNvSpPr/>
            <p:nvPr/>
          </p:nvSpPr>
          <p:spPr>
            <a:xfrm>
              <a:off x="1844229" y="498849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97" y="3603"/>
                  </a:moveTo>
                  <a:cubicBezTo>
                    <a:pt x="3603" y="2406"/>
                    <a:pt x="2406" y="1197"/>
                    <a:pt x="0" y="0"/>
                  </a:cubicBezTo>
                  <a:lnTo>
                    <a:pt x="5997" y="3603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3" name="Google Shape;693;p11"/>
            <p:cNvSpPr/>
            <p:nvPr/>
          </p:nvSpPr>
          <p:spPr>
            <a:xfrm>
              <a:off x="1994915" y="484371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403" y="4800"/>
                  </a:moveTo>
                  <a:cubicBezTo>
                    <a:pt x="7206" y="5997"/>
                    <a:pt x="7206" y="7206"/>
                    <a:pt x="5997" y="9600"/>
                  </a:cubicBezTo>
                  <a:lnTo>
                    <a:pt x="0" y="0"/>
                  </a:lnTo>
                  <a:lnTo>
                    <a:pt x="8403" y="4800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4" name="Google Shape;694;p11"/>
            <p:cNvSpPr/>
            <p:nvPr/>
          </p:nvSpPr>
          <p:spPr>
            <a:xfrm>
              <a:off x="1772030" y="4843049"/>
              <a:ext cx="219075" cy="142875"/>
            </a:xfrm>
            <a:custGeom>
              <a:avLst/>
              <a:gdLst/>
              <a:ahLst/>
              <a:cxnLst/>
              <a:rect l="l" t="t" r="r" b="b"/>
              <a:pathLst>
                <a:path w="219075" h="142875" extrusionOk="0">
                  <a:moveTo>
                    <a:pt x="84677" y="151257"/>
                  </a:moveTo>
                  <a:cubicBezTo>
                    <a:pt x="84677" y="151257"/>
                    <a:pt x="77534" y="148685"/>
                    <a:pt x="72676" y="145733"/>
                  </a:cubicBezTo>
                  <a:lnTo>
                    <a:pt x="72200" y="145447"/>
                  </a:lnTo>
                  <a:cubicBezTo>
                    <a:pt x="70580" y="144494"/>
                    <a:pt x="69342" y="143447"/>
                    <a:pt x="68580" y="142494"/>
                  </a:cubicBezTo>
                  <a:cubicBezTo>
                    <a:pt x="68580" y="142494"/>
                    <a:pt x="68771" y="142970"/>
                    <a:pt x="69056" y="143637"/>
                  </a:cubicBezTo>
                  <a:lnTo>
                    <a:pt x="46958" y="130493"/>
                  </a:lnTo>
                  <a:cubicBezTo>
                    <a:pt x="42482" y="130016"/>
                    <a:pt x="33338" y="125730"/>
                    <a:pt x="33338" y="125730"/>
                  </a:cubicBezTo>
                  <a:lnTo>
                    <a:pt x="36576" y="123634"/>
                  </a:lnTo>
                  <a:cubicBezTo>
                    <a:pt x="30480" y="124301"/>
                    <a:pt x="20288" y="120110"/>
                    <a:pt x="20288" y="120110"/>
                  </a:cubicBezTo>
                  <a:cubicBezTo>
                    <a:pt x="21241" y="120110"/>
                    <a:pt x="26384" y="117062"/>
                    <a:pt x="26384" y="117062"/>
                  </a:cubicBezTo>
                  <a:cubicBezTo>
                    <a:pt x="18574" y="117920"/>
                    <a:pt x="11811" y="113443"/>
                    <a:pt x="11811" y="113443"/>
                  </a:cubicBezTo>
                  <a:cubicBezTo>
                    <a:pt x="14383" y="114205"/>
                    <a:pt x="22193" y="109919"/>
                    <a:pt x="22193" y="109919"/>
                  </a:cubicBezTo>
                  <a:cubicBezTo>
                    <a:pt x="17526" y="112490"/>
                    <a:pt x="15811" y="108776"/>
                    <a:pt x="7810" y="104013"/>
                  </a:cubicBezTo>
                  <a:cubicBezTo>
                    <a:pt x="4286" y="102013"/>
                    <a:pt x="1810" y="101060"/>
                    <a:pt x="0" y="100298"/>
                  </a:cubicBezTo>
                  <a:lnTo>
                    <a:pt x="222218" y="0"/>
                  </a:lnTo>
                  <a:lnTo>
                    <a:pt x="222980" y="476"/>
                  </a:lnTo>
                  <a:lnTo>
                    <a:pt x="223361" y="1238"/>
                  </a:lnTo>
                  <a:cubicBezTo>
                    <a:pt x="221075" y="4763"/>
                    <a:pt x="219647" y="8192"/>
                    <a:pt x="215932" y="16954"/>
                  </a:cubicBezTo>
                  <a:cubicBezTo>
                    <a:pt x="209550" y="32004"/>
                    <a:pt x="186500" y="47530"/>
                    <a:pt x="173736" y="57531"/>
                  </a:cubicBezTo>
                  <a:cubicBezTo>
                    <a:pt x="160973" y="67437"/>
                    <a:pt x="159353" y="69247"/>
                    <a:pt x="146399" y="80201"/>
                  </a:cubicBezTo>
                  <a:cubicBezTo>
                    <a:pt x="133445" y="90964"/>
                    <a:pt x="132302" y="96203"/>
                    <a:pt x="128969" y="103537"/>
                  </a:cubicBezTo>
                  <a:cubicBezTo>
                    <a:pt x="125730" y="110871"/>
                    <a:pt x="123730" y="118396"/>
                    <a:pt x="123539" y="122873"/>
                  </a:cubicBezTo>
                  <a:cubicBezTo>
                    <a:pt x="123349" y="127349"/>
                    <a:pt x="118586" y="137255"/>
                    <a:pt x="115538" y="141732"/>
                  </a:cubicBezTo>
                  <a:cubicBezTo>
                    <a:pt x="112490" y="146209"/>
                    <a:pt x="108204" y="148876"/>
                    <a:pt x="108204" y="148876"/>
                  </a:cubicBezTo>
                  <a:cubicBezTo>
                    <a:pt x="108204" y="148876"/>
                    <a:pt x="108395" y="149352"/>
                    <a:pt x="108680" y="150019"/>
                  </a:cubicBezTo>
                  <a:lnTo>
                    <a:pt x="84868" y="151638"/>
                  </a:lnTo>
                  <a:lnTo>
                    <a:pt x="84677" y="151257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5" name="Google Shape;695;p11"/>
            <p:cNvSpPr/>
            <p:nvPr/>
          </p:nvSpPr>
          <p:spPr>
            <a:xfrm>
              <a:off x="1803187" y="4973351"/>
              <a:ext cx="171450" cy="114300"/>
            </a:xfrm>
            <a:custGeom>
              <a:avLst/>
              <a:gdLst/>
              <a:ahLst/>
              <a:cxnLst/>
              <a:rect l="l" t="t" r="r" b="b"/>
              <a:pathLst>
                <a:path w="171450" h="114300" extrusionOk="0">
                  <a:moveTo>
                    <a:pt x="122290" y="115729"/>
                  </a:moveTo>
                  <a:cubicBezTo>
                    <a:pt x="122290" y="115729"/>
                    <a:pt x="122100" y="117729"/>
                    <a:pt x="122100" y="119539"/>
                  </a:cubicBezTo>
                  <a:cubicBezTo>
                    <a:pt x="123243" y="119253"/>
                    <a:pt x="124386" y="118872"/>
                    <a:pt x="125529" y="118586"/>
                  </a:cubicBezTo>
                  <a:cubicBezTo>
                    <a:pt x="127624" y="115062"/>
                    <a:pt x="129148" y="112109"/>
                    <a:pt x="127053" y="109252"/>
                  </a:cubicBezTo>
                  <a:cubicBezTo>
                    <a:pt x="127053" y="109252"/>
                    <a:pt x="127720" y="105537"/>
                    <a:pt x="123052" y="102679"/>
                  </a:cubicBezTo>
                  <a:cubicBezTo>
                    <a:pt x="118290" y="99822"/>
                    <a:pt x="113813" y="95822"/>
                    <a:pt x="113813" y="95822"/>
                  </a:cubicBezTo>
                  <a:cubicBezTo>
                    <a:pt x="113813" y="95822"/>
                    <a:pt x="114099" y="92297"/>
                    <a:pt x="116480" y="92107"/>
                  </a:cubicBezTo>
                  <a:cubicBezTo>
                    <a:pt x="118861" y="91821"/>
                    <a:pt x="124291" y="91345"/>
                    <a:pt x="131053" y="90202"/>
                  </a:cubicBezTo>
                  <a:cubicBezTo>
                    <a:pt x="137911" y="88964"/>
                    <a:pt x="137435" y="88964"/>
                    <a:pt x="140674" y="89726"/>
                  </a:cubicBezTo>
                  <a:cubicBezTo>
                    <a:pt x="144007" y="90392"/>
                    <a:pt x="146770" y="89249"/>
                    <a:pt x="151532" y="87344"/>
                  </a:cubicBezTo>
                  <a:cubicBezTo>
                    <a:pt x="156199" y="85439"/>
                    <a:pt x="158104" y="84773"/>
                    <a:pt x="160771" y="84963"/>
                  </a:cubicBezTo>
                  <a:cubicBezTo>
                    <a:pt x="163343" y="85249"/>
                    <a:pt x="167344" y="83344"/>
                    <a:pt x="167344" y="83344"/>
                  </a:cubicBezTo>
                  <a:cubicBezTo>
                    <a:pt x="167344" y="83344"/>
                    <a:pt x="174202" y="82391"/>
                    <a:pt x="176297" y="82868"/>
                  </a:cubicBezTo>
                  <a:cubicBezTo>
                    <a:pt x="178393" y="83344"/>
                    <a:pt x="179631" y="81915"/>
                    <a:pt x="176107" y="80201"/>
                  </a:cubicBezTo>
                  <a:cubicBezTo>
                    <a:pt x="172487" y="78676"/>
                    <a:pt x="166391" y="77057"/>
                    <a:pt x="166391" y="77057"/>
                  </a:cubicBezTo>
                  <a:cubicBezTo>
                    <a:pt x="166391" y="77057"/>
                    <a:pt x="165439" y="75343"/>
                    <a:pt x="159343" y="77057"/>
                  </a:cubicBezTo>
                  <a:cubicBezTo>
                    <a:pt x="153151" y="78676"/>
                    <a:pt x="153723" y="78676"/>
                    <a:pt x="150199" y="78962"/>
                  </a:cubicBezTo>
                  <a:cubicBezTo>
                    <a:pt x="146579" y="79153"/>
                    <a:pt x="139054" y="79439"/>
                    <a:pt x="133435" y="79629"/>
                  </a:cubicBezTo>
                  <a:cubicBezTo>
                    <a:pt x="127720" y="79915"/>
                    <a:pt x="118099" y="77248"/>
                    <a:pt x="115813" y="76295"/>
                  </a:cubicBezTo>
                  <a:cubicBezTo>
                    <a:pt x="113432" y="75343"/>
                    <a:pt x="113432" y="74390"/>
                    <a:pt x="113432" y="74390"/>
                  </a:cubicBezTo>
                  <a:cubicBezTo>
                    <a:pt x="113432" y="74390"/>
                    <a:pt x="120290" y="65913"/>
                    <a:pt x="118576" y="63055"/>
                  </a:cubicBezTo>
                  <a:cubicBezTo>
                    <a:pt x="116956" y="60198"/>
                    <a:pt x="115051" y="59055"/>
                    <a:pt x="112194" y="60007"/>
                  </a:cubicBezTo>
                  <a:cubicBezTo>
                    <a:pt x="109336" y="60960"/>
                    <a:pt x="106574" y="66103"/>
                    <a:pt x="106574" y="66103"/>
                  </a:cubicBezTo>
                  <a:cubicBezTo>
                    <a:pt x="106574" y="66103"/>
                    <a:pt x="103717" y="67056"/>
                    <a:pt x="102383" y="65818"/>
                  </a:cubicBezTo>
                  <a:cubicBezTo>
                    <a:pt x="100954" y="64675"/>
                    <a:pt x="96001" y="57341"/>
                    <a:pt x="92477" y="51911"/>
                  </a:cubicBezTo>
                  <a:cubicBezTo>
                    <a:pt x="89334" y="47149"/>
                    <a:pt x="79809" y="24765"/>
                    <a:pt x="77618" y="19622"/>
                  </a:cubicBezTo>
                  <a:lnTo>
                    <a:pt x="53806" y="21241"/>
                  </a:lnTo>
                  <a:lnTo>
                    <a:pt x="62950" y="34766"/>
                  </a:lnTo>
                  <a:cubicBezTo>
                    <a:pt x="62950" y="34766"/>
                    <a:pt x="60854" y="34576"/>
                    <a:pt x="58282" y="34004"/>
                  </a:cubicBezTo>
                  <a:cubicBezTo>
                    <a:pt x="55711" y="33528"/>
                    <a:pt x="53996" y="35433"/>
                    <a:pt x="49329" y="36385"/>
                  </a:cubicBezTo>
                  <a:cubicBezTo>
                    <a:pt x="44566" y="37338"/>
                    <a:pt x="45995" y="35909"/>
                    <a:pt x="45995" y="34195"/>
                  </a:cubicBezTo>
                  <a:cubicBezTo>
                    <a:pt x="45995" y="32861"/>
                    <a:pt x="39709" y="17431"/>
                    <a:pt x="37994" y="13145"/>
                  </a:cubicBezTo>
                  <a:lnTo>
                    <a:pt x="15801" y="0"/>
                  </a:lnTo>
                  <a:cubicBezTo>
                    <a:pt x="15801" y="0"/>
                    <a:pt x="18373" y="8001"/>
                    <a:pt x="18658" y="10573"/>
                  </a:cubicBezTo>
                  <a:cubicBezTo>
                    <a:pt x="18849" y="13145"/>
                    <a:pt x="14848" y="16669"/>
                    <a:pt x="18658" y="18098"/>
                  </a:cubicBezTo>
                  <a:cubicBezTo>
                    <a:pt x="22373" y="19526"/>
                    <a:pt x="21230" y="19241"/>
                    <a:pt x="21230" y="19241"/>
                  </a:cubicBezTo>
                  <a:cubicBezTo>
                    <a:pt x="21230" y="19241"/>
                    <a:pt x="24278" y="28861"/>
                    <a:pt x="21230" y="32671"/>
                  </a:cubicBezTo>
                  <a:cubicBezTo>
                    <a:pt x="18182" y="36481"/>
                    <a:pt x="6371" y="45625"/>
                    <a:pt x="6371" y="45625"/>
                  </a:cubicBezTo>
                  <a:lnTo>
                    <a:pt x="751" y="52006"/>
                  </a:lnTo>
                  <a:cubicBezTo>
                    <a:pt x="751" y="52006"/>
                    <a:pt x="-2106" y="57245"/>
                    <a:pt x="3323" y="54769"/>
                  </a:cubicBezTo>
                  <a:cubicBezTo>
                    <a:pt x="3323" y="54769"/>
                    <a:pt x="4942" y="58579"/>
                    <a:pt x="8752" y="56198"/>
                  </a:cubicBezTo>
                  <a:cubicBezTo>
                    <a:pt x="12562" y="53816"/>
                    <a:pt x="16277" y="46958"/>
                    <a:pt x="20563" y="46006"/>
                  </a:cubicBezTo>
                  <a:cubicBezTo>
                    <a:pt x="20563" y="46006"/>
                    <a:pt x="22945" y="46482"/>
                    <a:pt x="22945" y="49340"/>
                  </a:cubicBezTo>
                  <a:cubicBezTo>
                    <a:pt x="22945" y="52197"/>
                    <a:pt x="24754" y="57817"/>
                    <a:pt x="27231" y="58102"/>
                  </a:cubicBezTo>
                  <a:cubicBezTo>
                    <a:pt x="29517" y="58293"/>
                    <a:pt x="35041" y="64199"/>
                    <a:pt x="35232" y="66294"/>
                  </a:cubicBezTo>
                  <a:cubicBezTo>
                    <a:pt x="35422" y="68485"/>
                    <a:pt x="35232" y="75057"/>
                    <a:pt x="35232" y="75057"/>
                  </a:cubicBezTo>
                  <a:lnTo>
                    <a:pt x="32660" y="77152"/>
                  </a:lnTo>
                  <a:cubicBezTo>
                    <a:pt x="32660" y="77152"/>
                    <a:pt x="35041" y="79248"/>
                    <a:pt x="36946" y="78105"/>
                  </a:cubicBezTo>
                  <a:cubicBezTo>
                    <a:pt x="38851" y="76867"/>
                    <a:pt x="41137" y="76200"/>
                    <a:pt x="41137" y="76200"/>
                  </a:cubicBezTo>
                  <a:cubicBezTo>
                    <a:pt x="41137" y="76200"/>
                    <a:pt x="49138" y="77629"/>
                    <a:pt x="47519" y="71247"/>
                  </a:cubicBezTo>
                  <a:cubicBezTo>
                    <a:pt x="45900" y="64865"/>
                    <a:pt x="45138" y="59531"/>
                    <a:pt x="45138" y="59531"/>
                  </a:cubicBezTo>
                  <a:lnTo>
                    <a:pt x="45805" y="57626"/>
                  </a:lnTo>
                  <a:cubicBezTo>
                    <a:pt x="45805" y="57626"/>
                    <a:pt x="55234" y="54769"/>
                    <a:pt x="64474" y="59246"/>
                  </a:cubicBezTo>
                  <a:cubicBezTo>
                    <a:pt x="73618" y="63722"/>
                    <a:pt x="77428" y="62770"/>
                    <a:pt x="77428" y="62770"/>
                  </a:cubicBezTo>
                  <a:cubicBezTo>
                    <a:pt x="77428" y="62770"/>
                    <a:pt x="81428" y="66294"/>
                    <a:pt x="78666" y="67723"/>
                  </a:cubicBezTo>
                  <a:cubicBezTo>
                    <a:pt x="75808" y="69151"/>
                    <a:pt x="69903" y="73819"/>
                    <a:pt x="71332" y="77152"/>
                  </a:cubicBezTo>
                  <a:cubicBezTo>
                    <a:pt x="72760" y="80486"/>
                    <a:pt x="73713" y="81915"/>
                    <a:pt x="76570" y="81153"/>
                  </a:cubicBezTo>
                  <a:cubicBezTo>
                    <a:pt x="79428" y="80486"/>
                    <a:pt x="82190" y="77343"/>
                    <a:pt x="82190" y="77343"/>
                  </a:cubicBezTo>
                  <a:cubicBezTo>
                    <a:pt x="82190" y="77343"/>
                    <a:pt x="84571" y="81153"/>
                    <a:pt x="85238" y="83725"/>
                  </a:cubicBezTo>
                  <a:cubicBezTo>
                    <a:pt x="86000" y="86297"/>
                    <a:pt x="87810" y="89440"/>
                    <a:pt x="90667" y="89630"/>
                  </a:cubicBezTo>
                  <a:cubicBezTo>
                    <a:pt x="93430" y="89821"/>
                    <a:pt x="95049" y="90297"/>
                    <a:pt x="96763" y="92678"/>
                  </a:cubicBezTo>
                  <a:cubicBezTo>
                    <a:pt x="98383" y="95059"/>
                    <a:pt x="99335" y="98584"/>
                    <a:pt x="102669" y="100394"/>
                  </a:cubicBezTo>
                  <a:cubicBezTo>
                    <a:pt x="106003" y="102299"/>
                    <a:pt x="112765" y="107537"/>
                    <a:pt x="115909" y="108585"/>
                  </a:cubicBezTo>
                  <a:cubicBezTo>
                    <a:pt x="118957" y="109823"/>
                    <a:pt x="118480" y="111728"/>
                    <a:pt x="119433" y="113348"/>
                  </a:cubicBezTo>
                  <a:cubicBezTo>
                    <a:pt x="120195" y="115443"/>
                    <a:pt x="122290" y="115729"/>
                    <a:pt x="122290" y="115729"/>
                  </a:cubicBezTo>
                  <a:moveTo>
                    <a:pt x="71617" y="50482"/>
                  </a:moveTo>
                  <a:cubicBezTo>
                    <a:pt x="71617" y="50482"/>
                    <a:pt x="61711" y="49435"/>
                    <a:pt x="58949" y="47339"/>
                  </a:cubicBezTo>
                  <a:cubicBezTo>
                    <a:pt x="56092" y="45244"/>
                    <a:pt x="54187" y="44672"/>
                    <a:pt x="54187" y="44672"/>
                  </a:cubicBezTo>
                  <a:cubicBezTo>
                    <a:pt x="54187" y="44672"/>
                    <a:pt x="58187" y="44291"/>
                    <a:pt x="59806" y="43339"/>
                  </a:cubicBezTo>
                  <a:cubicBezTo>
                    <a:pt x="61426" y="42386"/>
                    <a:pt x="66379" y="42101"/>
                    <a:pt x="66379" y="42101"/>
                  </a:cubicBezTo>
                  <a:lnTo>
                    <a:pt x="71617" y="50482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6" name="Google Shape;696;p11"/>
            <p:cNvSpPr/>
            <p:nvPr/>
          </p:nvSpPr>
          <p:spPr>
            <a:xfrm>
              <a:off x="1994153" y="484304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97" y="0"/>
                  </a:moveTo>
                  <a:lnTo>
                    <a:pt x="0" y="1197"/>
                  </a:lnTo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7" name="Google Shape;697;p11"/>
            <p:cNvSpPr/>
            <p:nvPr/>
          </p:nvSpPr>
          <p:spPr>
            <a:xfrm>
              <a:off x="1994629" y="484190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4400"/>
                  </a:moveTo>
                  <a:lnTo>
                    <a:pt x="31194" y="0"/>
                  </a:lnTo>
                  <a:cubicBezTo>
                    <a:pt x="24000" y="9600"/>
                    <a:pt x="18003" y="18003"/>
                    <a:pt x="11994" y="27603"/>
                  </a:cubicBezTo>
                  <a:lnTo>
                    <a:pt x="3603" y="22803"/>
                  </a:lnTo>
                  <a:lnTo>
                    <a:pt x="0" y="14400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8" name="Google Shape;698;p11"/>
            <p:cNvSpPr/>
            <p:nvPr/>
          </p:nvSpPr>
          <p:spPr>
            <a:xfrm>
              <a:off x="1994153" y="4843049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600" y="8403"/>
                  </a:moveTo>
                  <a:lnTo>
                    <a:pt x="0" y="1197"/>
                  </a:lnTo>
                  <a:lnTo>
                    <a:pt x="599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99" name="Google Shape;699;p11"/>
            <p:cNvSpPr/>
            <p:nvPr/>
          </p:nvSpPr>
          <p:spPr>
            <a:xfrm>
              <a:off x="1907380" y="468531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8403"/>
                  </a:moveTo>
                  <a:cubicBezTo>
                    <a:pt x="2406" y="5997"/>
                    <a:pt x="4800" y="3603"/>
                    <a:pt x="7194" y="0"/>
                  </a:cubicBezTo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0" name="Google Shape;700;p11"/>
            <p:cNvSpPr/>
            <p:nvPr/>
          </p:nvSpPr>
          <p:spPr>
            <a:xfrm>
              <a:off x="1907952" y="467960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70803"/>
                  </a:moveTo>
                  <a:cubicBezTo>
                    <a:pt x="13203" y="50406"/>
                    <a:pt x="12006" y="19200"/>
                    <a:pt x="16806" y="0"/>
                  </a:cubicBezTo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1" name="Google Shape;701;p11"/>
            <p:cNvSpPr/>
            <p:nvPr/>
          </p:nvSpPr>
          <p:spPr>
            <a:xfrm>
              <a:off x="1706022" y="4851050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000" y="26406"/>
                  </a:moveTo>
                  <a:cubicBezTo>
                    <a:pt x="20397" y="11994"/>
                    <a:pt x="13203" y="1197"/>
                    <a:pt x="0" y="0"/>
                  </a:cubicBezTo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2" name="Google Shape;702;p11"/>
            <p:cNvSpPr/>
            <p:nvPr/>
          </p:nvSpPr>
          <p:spPr>
            <a:xfrm>
              <a:off x="1844229" y="4988496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97" y="3603"/>
                  </a:moveTo>
                  <a:cubicBezTo>
                    <a:pt x="3603" y="2406"/>
                    <a:pt x="2406" y="1197"/>
                    <a:pt x="0" y="0"/>
                  </a:cubicBezTo>
                  <a:lnTo>
                    <a:pt x="5997" y="3603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3" name="Google Shape;703;p11"/>
            <p:cNvSpPr/>
            <p:nvPr/>
          </p:nvSpPr>
          <p:spPr>
            <a:xfrm>
              <a:off x="1994915" y="484371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403" y="4800"/>
                  </a:moveTo>
                  <a:cubicBezTo>
                    <a:pt x="7206" y="5997"/>
                    <a:pt x="7206" y="7206"/>
                    <a:pt x="5997" y="9600"/>
                  </a:cubicBezTo>
                  <a:lnTo>
                    <a:pt x="0" y="0"/>
                  </a:lnTo>
                  <a:lnTo>
                    <a:pt x="8403" y="4800"/>
                  </a:lnTo>
                  <a:close/>
                </a:path>
              </a:pathLst>
            </a:cu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4" name="Google Shape;704;p11"/>
            <p:cNvSpPr/>
            <p:nvPr/>
          </p:nvSpPr>
          <p:spPr>
            <a:xfrm>
              <a:off x="1784031" y="4685886"/>
              <a:ext cx="114300" cy="19050"/>
            </a:xfrm>
            <a:custGeom>
              <a:avLst/>
              <a:gdLst/>
              <a:ahLst/>
              <a:cxnLst/>
              <a:rect l="l" t="t" r="r" b="b"/>
              <a:pathLst>
                <a:path w="114300" h="19050" extrusionOk="0">
                  <a:moveTo>
                    <a:pt x="0" y="22098"/>
                  </a:moveTo>
                  <a:cubicBezTo>
                    <a:pt x="8096" y="20288"/>
                    <a:pt x="22384" y="19241"/>
                    <a:pt x="22384" y="19241"/>
                  </a:cubicBezTo>
                  <a:lnTo>
                    <a:pt x="17717" y="15716"/>
                  </a:lnTo>
                  <a:cubicBezTo>
                    <a:pt x="19812" y="15145"/>
                    <a:pt x="34957" y="14002"/>
                    <a:pt x="34957" y="14002"/>
                  </a:cubicBezTo>
                  <a:lnTo>
                    <a:pt x="33814" y="11621"/>
                  </a:lnTo>
                  <a:cubicBezTo>
                    <a:pt x="40195" y="11621"/>
                    <a:pt x="42482" y="12764"/>
                    <a:pt x="53150" y="16859"/>
                  </a:cubicBezTo>
                  <a:cubicBezTo>
                    <a:pt x="63722" y="20860"/>
                    <a:pt x="72962" y="17050"/>
                    <a:pt x="80677" y="14478"/>
                  </a:cubicBezTo>
                  <a:cubicBezTo>
                    <a:pt x="88487" y="11906"/>
                    <a:pt x="91250" y="10954"/>
                    <a:pt x="101156" y="7620"/>
                  </a:cubicBezTo>
                  <a:cubicBezTo>
                    <a:pt x="111062" y="4286"/>
                    <a:pt x="120968" y="1715"/>
                    <a:pt x="123063" y="286"/>
                  </a:cubicBezTo>
                  <a:cubicBezTo>
                    <a:pt x="123158" y="191"/>
                    <a:pt x="123158" y="95"/>
                    <a:pt x="123349" y="0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5" name="Google Shape;705;p11"/>
            <p:cNvSpPr/>
            <p:nvPr/>
          </p:nvSpPr>
          <p:spPr>
            <a:xfrm>
              <a:off x="1994439" y="4687886"/>
              <a:ext cx="57150" cy="152400"/>
            </a:xfrm>
            <a:custGeom>
              <a:avLst/>
              <a:gdLst/>
              <a:ahLst/>
              <a:cxnLst/>
              <a:rect l="l" t="t" r="r" b="b"/>
              <a:pathLst>
                <a:path w="57150" h="152400" extrusionOk="0">
                  <a:moveTo>
                    <a:pt x="61531" y="0"/>
                  </a:moveTo>
                  <a:cubicBezTo>
                    <a:pt x="60389" y="286"/>
                    <a:pt x="59531" y="476"/>
                    <a:pt x="59531" y="476"/>
                  </a:cubicBezTo>
                  <a:cubicBezTo>
                    <a:pt x="59531" y="476"/>
                    <a:pt x="59341" y="11525"/>
                    <a:pt x="60960" y="21241"/>
                  </a:cubicBezTo>
                  <a:cubicBezTo>
                    <a:pt x="62675" y="30861"/>
                    <a:pt x="56959" y="38672"/>
                    <a:pt x="53150" y="46958"/>
                  </a:cubicBezTo>
                  <a:cubicBezTo>
                    <a:pt x="49340" y="55245"/>
                    <a:pt x="51245" y="58769"/>
                    <a:pt x="50578" y="70295"/>
                  </a:cubicBezTo>
                  <a:cubicBezTo>
                    <a:pt x="49816" y="81820"/>
                    <a:pt x="42291" y="100965"/>
                    <a:pt x="34957" y="113919"/>
                  </a:cubicBezTo>
                  <a:cubicBezTo>
                    <a:pt x="27623" y="126968"/>
                    <a:pt x="17240" y="135350"/>
                    <a:pt x="8287" y="146685"/>
                  </a:cubicBezTo>
                  <a:cubicBezTo>
                    <a:pt x="5715" y="149924"/>
                    <a:pt x="3905" y="152210"/>
                    <a:pt x="2476" y="154115"/>
                  </a:cubicBezTo>
                  <a:lnTo>
                    <a:pt x="0" y="155258"/>
                  </a:ln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6" name="Google Shape;706;p11"/>
            <p:cNvSpPr/>
            <p:nvPr/>
          </p:nvSpPr>
          <p:spPr>
            <a:xfrm>
              <a:off x="1708022" y="4853145"/>
              <a:ext cx="57150" cy="85725"/>
            </a:xfrm>
            <a:custGeom>
              <a:avLst/>
              <a:gdLst/>
              <a:ahLst/>
              <a:cxnLst/>
              <a:rect l="l" t="t" r="r" b="b"/>
              <a:pathLst>
                <a:path w="57150" h="85725" extrusionOk="0">
                  <a:moveTo>
                    <a:pt x="64008" y="90297"/>
                  </a:moveTo>
                  <a:cubicBezTo>
                    <a:pt x="61531" y="89344"/>
                    <a:pt x="60198" y="88868"/>
                    <a:pt x="59817" y="87440"/>
                  </a:cubicBezTo>
                  <a:cubicBezTo>
                    <a:pt x="59150" y="84868"/>
                    <a:pt x="50864" y="79915"/>
                    <a:pt x="46577" y="78010"/>
                  </a:cubicBezTo>
                  <a:cubicBezTo>
                    <a:pt x="42386" y="76105"/>
                    <a:pt x="41148" y="72580"/>
                    <a:pt x="38386" y="66675"/>
                  </a:cubicBezTo>
                  <a:cubicBezTo>
                    <a:pt x="35528" y="60865"/>
                    <a:pt x="33147" y="63818"/>
                    <a:pt x="28765" y="59817"/>
                  </a:cubicBezTo>
                  <a:cubicBezTo>
                    <a:pt x="24289" y="55817"/>
                    <a:pt x="24765" y="51340"/>
                    <a:pt x="23527" y="47816"/>
                  </a:cubicBezTo>
                  <a:cubicBezTo>
                    <a:pt x="22384" y="44291"/>
                    <a:pt x="15049" y="35814"/>
                    <a:pt x="8953" y="33909"/>
                  </a:cubicBezTo>
                  <a:cubicBezTo>
                    <a:pt x="2762" y="32004"/>
                    <a:pt x="4191" y="19526"/>
                    <a:pt x="1429" y="14669"/>
                  </a:cubicBezTo>
                  <a:cubicBezTo>
                    <a:pt x="-762" y="10858"/>
                    <a:pt x="952" y="3619"/>
                    <a:pt x="0" y="0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7" name="Google Shape;707;p11"/>
            <p:cNvSpPr/>
            <p:nvPr/>
          </p:nvSpPr>
          <p:spPr>
            <a:xfrm>
              <a:off x="1758124" y="4707984"/>
              <a:ext cx="19050" cy="9525"/>
            </a:xfrm>
            <a:custGeom>
              <a:avLst/>
              <a:gdLst/>
              <a:ahLst/>
              <a:cxnLst/>
              <a:rect l="l" t="t" r="r" b="b"/>
              <a:pathLst>
                <a:path w="19050" h="120000" extrusionOk="0">
                  <a:moveTo>
                    <a:pt x="0" y="61203"/>
                  </a:moveTo>
                  <a:cubicBezTo>
                    <a:pt x="6286" y="60006"/>
                    <a:pt x="16573" y="48000"/>
                    <a:pt x="21431" y="16806"/>
                  </a:cubicBezTo>
                  <a:cubicBezTo>
                    <a:pt x="22384" y="10797"/>
                    <a:pt x="24098" y="4800"/>
                    <a:pt x="25908" y="0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8" name="Google Shape;708;p11"/>
            <p:cNvSpPr/>
            <p:nvPr/>
          </p:nvSpPr>
          <p:spPr>
            <a:xfrm>
              <a:off x="1909190" y="4562823"/>
              <a:ext cx="180975" cy="123825"/>
            </a:xfrm>
            <a:custGeom>
              <a:avLst/>
              <a:gdLst/>
              <a:ahLst/>
              <a:cxnLst/>
              <a:rect l="l" t="t" r="r" b="b"/>
              <a:pathLst>
                <a:path w="180975" h="123825" extrusionOk="0">
                  <a:moveTo>
                    <a:pt x="0" y="116777"/>
                  </a:moveTo>
                  <a:cubicBezTo>
                    <a:pt x="476" y="114872"/>
                    <a:pt x="2096" y="112586"/>
                    <a:pt x="3810" y="109442"/>
                  </a:cubicBezTo>
                  <a:cubicBezTo>
                    <a:pt x="5429" y="106394"/>
                    <a:pt x="8287" y="104013"/>
                    <a:pt x="12287" y="96965"/>
                  </a:cubicBezTo>
                  <a:cubicBezTo>
                    <a:pt x="16288" y="89916"/>
                    <a:pt x="21431" y="85439"/>
                    <a:pt x="24289" y="82296"/>
                  </a:cubicBezTo>
                  <a:cubicBezTo>
                    <a:pt x="27146" y="79248"/>
                    <a:pt x="32290" y="76391"/>
                    <a:pt x="40100" y="65818"/>
                  </a:cubicBezTo>
                  <a:cubicBezTo>
                    <a:pt x="47816" y="55150"/>
                    <a:pt x="56864" y="53531"/>
                    <a:pt x="63627" y="50959"/>
                  </a:cubicBezTo>
                  <a:cubicBezTo>
                    <a:pt x="70485" y="48387"/>
                    <a:pt x="84868" y="37529"/>
                    <a:pt x="89535" y="35338"/>
                  </a:cubicBezTo>
                  <a:cubicBezTo>
                    <a:pt x="94298" y="33242"/>
                    <a:pt x="100870" y="30671"/>
                    <a:pt x="104870" y="29908"/>
                  </a:cubicBezTo>
                  <a:cubicBezTo>
                    <a:pt x="108871" y="29147"/>
                    <a:pt x="110014" y="28194"/>
                    <a:pt x="113348" y="27051"/>
                  </a:cubicBezTo>
                  <a:cubicBezTo>
                    <a:pt x="116681" y="25908"/>
                    <a:pt x="120396" y="24479"/>
                    <a:pt x="120396" y="24479"/>
                  </a:cubicBezTo>
                  <a:cubicBezTo>
                    <a:pt x="120396" y="24479"/>
                    <a:pt x="115253" y="24289"/>
                    <a:pt x="112395" y="24955"/>
                  </a:cubicBezTo>
                  <a:cubicBezTo>
                    <a:pt x="109633" y="25622"/>
                    <a:pt x="108871" y="27051"/>
                    <a:pt x="102299" y="26384"/>
                  </a:cubicBezTo>
                  <a:cubicBezTo>
                    <a:pt x="95726" y="25622"/>
                    <a:pt x="95726" y="20003"/>
                    <a:pt x="95726" y="20003"/>
                  </a:cubicBezTo>
                  <a:cubicBezTo>
                    <a:pt x="94488" y="18383"/>
                    <a:pt x="93345" y="12668"/>
                    <a:pt x="95726" y="12954"/>
                  </a:cubicBezTo>
                  <a:cubicBezTo>
                    <a:pt x="98012" y="13145"/>
                    <a:pt x="100203" y="12002"/>
                    <a:pt x="100203" y="12002"/>
                  </a:cubicBezTo>
                  <a:cubicBezTo>
                    <a:pt x="102108" y="12478"/>
                    <a:pt x="105632" y="11049"/>
                    <a:pt x="112967" y="5906"/>
                  </a:cubicBezTo>
                  <a:cubicBezTo>
                    <a:pt x="120301" y="762"/>
                    <a:pt x="126206" y="0"/>
                    <a:pt x="129445" y="0"/>
                  </a:cubicBezTo>
                  <a:cubicBezTo>
                    <a:pt x="132779" y="0"/>
                    <a:pt x="136303" y="476"/>
                    <a:pt x="142589" y="3048"/>
                  </a:cubicBezTo>
                  <a:cubicBezTo>
                    <a:pt x="148971" y="5620"/>
                    <a:pt x="159830" y="19336"/>
                    <a:pt x="163830" y="25241"/>
                  </a:cubicBezTo>
                  <a:cubicBezTo>
                    <a:pt x="167830" y="31147"/>
                    <a:pt x="173069" y="39434"/>
                    <a:pt x="176594" y="42482"/>
                  </a:cubicBezTo>
                  <a:cubicBezTo>
                    <a:pt x="180118" y="45530"/>
                    <a:pt x="181070" y="46006"/>
                    <a:pt x="181070" y="50673"/>
                  </a:cubicBezTo>
                  <a:cubicBezTo>
                    <a:pt x="181070" y="55436"/>
                    <a:pt x="177737" y="56769"/>
                    <a:pt x="177737" y="56769"/>
                  </a:cubicBezTo>
                  <a:cubicBezTo>
                    <a:pt x="177737" y="56769"/>
                    <a:pt x="180308" y="60579"/>
                    <a:pt x="182690" y="64103"/>
                  </a:cubicBezTo>
                  <a:cubicBezTo>
                    <a:pt x="185071" y="67628"/>
                    <a:pt x="183356" y="71152"/>
                    <a:pt x="183356" y="71152"/>
                  </a:cubicBezTo>
                  <a:cubicBezTo>
                    <a:pt x="184499" y="75152"/>
                    <a:pt x="180023" y="73819"/>
                    <a:pt x="177737" y="73533"/>
                  </a:cubicBezTo>
                  <a:cubicBezTo>
                    <a:pt x="175355" y="73343"/>
                    <a:pt x="170879" y="71152"/>
                    <a:pt x="165926" y="70390"/>
                  </a:cubicBezTo>
                  <a:cubicBezTo>
                    <a:pt x="160973" y="69723"/>
                    <a:pt x="159544" y="73533"/>
                    <a:pt x="159544" y="73533"/>
                  </a:cubicBezTo>
                  <a:cubicBezTo>
                    <a:pt x="159544" y="73533"/>
                    <a:pt x="161258" y="74962"/>
                    <a:pt x="162592" y="76295"/>
                  </a:cubicBezTo>
                  <a:cubicBezTo>
                    <a:pt x="164021" y="77724"/>
                    <a:pt x="166116" y="79629"/>
                    <a:pt x="168021" y="83344"/>
                  </a:cubicBezTo>
                  <a:cubicBezTo>
                    <a:pt x="169926" y="87154"/>
                    <a:pt x="170879" y="89916"/>
                    <a:pt x="170879" y="96584"/>
                  </a:cubicBezTo>
                  <a:cubicBezTo>
                    <a:pt x="170879" y="103156"/>
                    <a:pt x="167069" y="108395"/>
                    <a:pt x="165926" y="110966"/>
                  </a:cubicBezTo>
                  <a:cubicBezTo>
                    <a:pt x="164783" y="113538"/>
                    <a:pt x="163830" y="114967"/>
                    <a:pt x="162592" y="116396"/>
                  </a:cubicBezTo>
                  <a:cubicBezTo>
                    <a:pt x="161354" y="117824"/>
                    <a:pt x="158591" y="118777"/>
                    <a:pt x="154591" y="121634"/>
                  </a:cubicBezTo>
                  <a:cubicBezTo>
                    <a:pt x="152019" y="123444"/>
                    <a:pt x="148780" y="124397"/>
                    <a:pt x="146685" y="124873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09" name="Google Shape;709;p11"/>
            <p:cNvSpPr/>
            <p:nvPr/>
          </p:nvSpPr>
          <p:spPr>
            <a:xfrm>
              <a:off x="1603882" y="4567276"/>
              <a:ext cx="152400" cy="276225"/>
            </a:xfrm>
            <a:custGeom>
              <a:avLst/>
              <a:gdLst/>
              <a:ahLst/>
              <a:cxnLst/>
              <a:rect l="l" t="t" r="r" b="b"/>
              <a:pathLst>
                <a:path w="152400" h="276225" extrusionOk="0">
                  <a:moveTo>
                    <a:pt x="102140" y="283678"/>
                  </a:moveTo>
                  <a:cubicBezTo>
                    <a:pt x="97854" y="282916"/>
                    <a:pt x="92043" y="274058"/>
                    <a:pt x="92043" y="274058"/>
                  </a:cubicBezTo>
                  <a:cubicBezTo>
                    <a:pt x="91091" y="277392"/>
                    <a:pt x="84519" y="269867"/>
                    <a:pt x="84519" y="269867"/>
                  </a:cubicBezTo>
                  <a:cubicBezTo>
                    <a:pt x="83376" y="271010"/>
                    <a:pt x="74613" y="269676"/>
                    <a:pt x="74613" y="269676"/>
                  </a:cubicBezTo>
                  <a:lnTo>
                    <a:pt x="79756" y="265866"/>
                  </a:lnTo>
                  <a:cubicBezTo>
                    <a:pt x="79756" y="265866"/>
                    <a:pt x="78613" y="265866"/>
                    <a:pt x="74136" y="265390"/>
                  </a:cubicBezTo>
                  <a:cubicBezTo>
                    <a:pt x="69660" y="264914"/>
                    <a:pt x="68326" y="258627"/>
                    <a:pt x="68326" y="258627"/>
                  </a:cubicBezTo>
                  <a:cubicBezTo>
                    <a:pt x="61278" y="258342"/>
                    <a:pt x="48038" y="253674"/>
                    <a:pt x="48038" y="253674"/>
                  </a:cubicBezTo>
                  <a:cubicBezTo>
                    <a:pt x="53753" y="253389"/>
                    <a:pt x="59849" y="244245"/>
                    <a:pt x="56801" y="243292"/>
                  </a:cubicBezTo>
                  <a:cubicBezTo>
                    <a:pt x="53753" y="242340"/>
                    <a:pt x="48038" y="237672"/>
                    <a:pt x="48038" y="237672"/>
                  </a:cubicBezTo>
                  <a:cubicBezTo>
                    <a:pt x="49943" y="237196"/>
                    <a:pt x="51848" y="232529"/>
                    <a:pt x="51848" y="232529"/>
                  </a:cubicBezTo>
                  <a:cubicBezTo>
                    <a:pt x="51848" y="232529"/>
                    <a:pt x="42894" y="236053"/>
                    <a:pt x="34608" y="234624"/>
                  </a:cubicBezTo>
                  <a:cubicBezTo>
                    <a:pt x="26416" y="233291"/>
                    <a:pt x="15558" y="225480"/>
                    <a:pt x="15558" y="225480"/>
                  </a:cubicBezTo>
                  <a:lnTo>
                    <a:pt x="23368" y="225957"/>
                  </a:lnTo>
                  <a:cubicBezTo>
                    <a:pt x="23368" y="225957"/>
                    <a:pt x="21082" y="224814"/>
                    <a:pt x="19368" y="221480"/>
                  </a:cubicBezTo>
                  <a:cubicBezTo>
                    <a:pt x="17748" y="218146"/>
                    <a:pt x="30417" y="207288"/>
                    <a:pt x="30417" y="207288"/>
                  </a:cubicBezTo>
                  <a:lnTo>
                    <a:pt x="25273" y="204716"/>
                  </a:lnTo>
                  <a:cubicBezTo>
                    <a:pt x="25273" y="204716"/>
                    <a:pt x="34989" y="201668"/>
                    <a:pt x="42228" y="197858"/>
                  </a:cubicBezTo>
                  <a:cubicBezTo>
                    <a:pt x="49562" y="194048"/>
                    <a:pt x="48324" y="189857"/>
                    <a:pt x="48324" y="189857"/>
                  </a:cubicBezTo>
                  <a:cubicBezTo>
                    <a:pt x="48324" y="189857"/>
                    <a:pt x="40513" y="187095"/>
                    <a:pt x="37465" y="185380"/>
                  </a:cubicBezTo>
                  <a:cubicBezTo>
                    <a:pt x="34417" y="183761"/>
                    <a:pt x="29274" y="172902"/>
                    <a:pt x="29274" y="168902"/>
                  </a:cubicBezTo>
                  <a:cubicBezTo>
                    <a:pt x="29274" y="164901"/>
                    <a:pt x="27369" y="165378"/>
                    <a:pt x="23844" y="166521"/>
                  </a:cubicBezTo>
                  <a:cubicBezTo>
                    <a:pt x="20320" y="167664"/>
                    <a:pt x="16605" y="164616"/>
                    <a:pt x="14891" y="164616"/>
                  </a:cubicBezTo>
                  <a:cubicBezTo>
                    <a:pt x="13272" y="164616"/>
                    <a:pt x="8509" y="163473"/>
                    <a:pt x="5271" y="163473"/>
                  </a:cubicBezTo>
                  <a:cubicBezTo>
                    <a:pt x="2032" y="163473"/>
                    <a:pt x="603" y="159948"/>
                    <a:pt x="32" y="154995"/>
                  </a:cubicBezTo>
                  <a:cubicBezTo>
                    <a:pt x="-444" y="150042"/>
                    <a:pt x="4509" y="148804"/>
                    <a:pt x="9081" y="146709"/>
                  </a:cubicBezTo>
                  <a:cubicBezTo>
                    <a:pt x="13557" y="144613"/>
                    <a:pt x="10319" y="143184"/>
                    <a:pt x="8604" y="143661"/>
                  </a:cubicBezTo>
                  <a:cubicBezTo>
                    <a:pt x="6890" y="144137"/>
                    <a:pt x="2699" y="142899"/>
                    <a:pt x="2699" y="142899"/>
                  </a:cubicBezTo>
                  <a:cubicBezTo>
                    <a:pt x="-2254" y="133659"/>
                    <a:pt x="10986" y="122610"/>
                    <a:pt x="10986" y="122610"/>
                  </a:cubicBezTo>
                  <a:cubicBezTo>
                    <a:pt x="6699" y="118896"/>
                    <a:pt x="14700" y="111371"/>
                    <a:pt x="14700" y="111371"/>
                  </a:cubicBezTo>
                  <a:cubicBezTo>
                    <a:pt x="14700" y="111371"/>
                    <a:pt x="16796" y="112038"/>
                    <a:pt x="10033" y="109466"/>
                  </a:cubicBezTo>
                  <a:cubicBezTo>
                    <a:pt x="3175" y="106894"/>
                    <a:pt x="7461" y="102322"/>
                    <a:pt x="10986" y="101465"/>
                  </a:cubicBezTo>
                  <a:cubicBezTo>
                    <a:pt x="14510" y="100512"/>
                    <a:pt x="14224" y="96988"/>
                    <a:pt x="14224" y="96988"/>
                  </a:cubicBezTo>
                  <a:cubicBezTo>
                    <a:pt x="11843" y="93750"/>
                    <a:pt x="3842" y="90702"/>
                    <a:pt x="3842" y="90702"/>
                  </a:cubicBezTo>
                  <a:cubicBezTo>
                    <a:pt x="4699" y="86511"/>
                    <a:pt x="16320" y="87654"/>
                    <a:pt x="17558" y="86511"/>
                  </a:cubicBezTo>
                  <a:cubicBezTo>
                    <a:pt x="18701" y="85272"/>
                    <a:pt x="18510" y="78700"/>
                    <a:pt x="17558" y="75176"/>
                  </a:cubicBezTo>
                  <a:cubicBezTo>
                    <a:pt x="16605" y="71652"/>
                    <a:pt x="20320" y="73080"/>
                    <a:pt x="21558" y="73271"/>
                  </a:cubicBezTo>
                  <a:cubicBezTo>
                    <a:pt x="22797" y="73461"/>
                    <a:pt x="22511" y="72509"/>
                    <a:pt x="22035" y="70223"/>
                  </a:cubicBezTo>
                  <a:cubicBezTo>
                    <a:pt x="21558" y="67842"/>
                    <a:pt x="25273" y="65175"/>
                    <a:pt x="25273" y="65175"/>
                  </a:cubicBezTo>
                  <a:lnTo>
                    <a:pt x="20606" y="63555"/>
                  </a:lnTo>
                  <a:cubicBezTo>
                    <a:pt x="16796" y="58412"/>
                    <a:pt x="27464" y="55840"/>
                    <a:pt x="27464" y="55840"/>
                  </a:cubicBezTo>
                  <a:cubicBezTo>
                    <a:pt x="26226" y="49649"/>
                    <a:pt x="36417" y="52221"/>
                    <a:pt x="36608" y="50125"/>
                  </a:cubicBezTo>
                  <a:cubicBezTo>
                    <a:pt x="36894" y="48030"/>
                    <a:pt x="42799" y="45839"/>
                    <a:pt x="42799" y="45839"/>
                  </a:cubicBezTo>
                  <a:cubicBezTo>
                    <a:pt x="40608" y="43553"/>
                    <a:pt x="38513" y="35742"/>
                    <a:pt x="38513" y="35742"/>
                  </a:cubicBezTo>
                  <a:cubicBezTo>
                    <a:pt x="37084" y="30599"/>
                    <a:pt x="49562" y="24217"/>
                    <a:pt x="49562" y="24217"/>
                  </a:cubicBezTo>
                  <a:cubicBezTo>
                    <a:pt x="49562" y="24217"/>
                    <a:pt x="45085" y="21550"/>
                    <a:pt x="45752" y="13835"/>
                  </a:cubicBezTo>
                  <a:cubicBezTo>
                    <a:pt x="46514" y="6120"/>
                    <a:pt x="55944" y="11454"/>
                    <a:pt x="55944" y="11454"/>
                  </a:cubicBezTo>
                  <a:cubicBezTo>
                    <a:pt x="53372" y="9549"/>
                    <a:pt x="54324" y="4881"/>
                    <a:pt x="54324" y="4881"/>
                  </a:cubicBezTo>
                  <a:cubicBezTo>
                    <a:pt x="59563" y="405"/>
                    <a:pt x="79566" y="17835"/>
                    <a:pt x="79566" y="17835"/>
                  </a:cubicBezTo>
                  <a:cubicBezTo>
                    <a:pt x="79566" y="17835"/>
                    <a:pt x="80328" y="8691"/>
                    <a:pt x="79566" y="3453"/>
                  </a:cubicBezTo>
                  <a:cubicBezTo>
                    <a:pt x="78899" y="-1786"/>
                    <a:pt x="80994" y="-357"/>
                    <a:pt x="83852" y="3072"/>
                  </a:cubicBezTo>
                  <a:cubicBezTo>
                    <a:pt x="86614" y="6310"/>
                    <a:pt x="93472" y="29170"/>
                    <a:pt x="93472" y="29170"/>
                  </a:cubicBezTo>
                  <a:cubicBezTo>
                    <a:pt x="97473" y="17359"/>
                    <a:pt x="104521" y="36028"/>
                    <a:pt x="111665" y="46410"/>
                  </a:cubicBezTo>
                  <a:cubicBezTo>
                    <a:pt x="118713" y="56793"/>
                    <a:pt x="122047" y="88892"/>
                    <a:pt x="122714" y="94512"/>
                  </a:cubicBezTo>
                  <a:cubicBezTo>
                    <a:pt x="123476" y="100131"/>
                    <a:pt x="124619" y="107466"/>
                    <a:pt x="126048" y="110514"/>
                  </a:cubicBezTo>
                  <a:cubicBezTo>
                    <a:pt x="127476" y="113562"/>
                    <a:pt x="127000" y="120420"/>
                    <a:pt x="127000" y="125087"/>
                  </a:cubicBezTo>
                  <a:cubicBezTo>
                    <a:pt x="127000" y="129754"/>
                    <a:pt x="131477" y="136422"/>
                    <a:pt x="131477" y="136422"/>
                  </a:cubicBezTo>
                  <a:cubicBezTo>
                    <a:pt x="131477" y="136422"/>
                    <a:pt x="135001" y="138803"/>
                    <a:pt x="138335" y="140422"/>
                  </a:cubicBezTo>
                  <a:cubicBezTo>
                    <a:pt x="141669" y="142041"/>
                    <a:pt x="147098" y="145566"/>
                    <a:pt x="153194" y="145566"/>
                  </a:cubicBezTo>
                  <a:cubicBezTo>
                    <a:pt x="153575" y="145566"/>
                    <a:pt x="154051" y="145566"/>
                    <a:pt x="154432" y="145470"/>
                  </a:cubicBezTo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0" name="Google Shape;710;p11"/>
            <p:cNvSpPr/>
            <p:nvPr/>
          </p:nvSpPr>
          <p:spPr>
            <a:xfrm>
              <a:off x="1771839" y="4843144"/>
              <a:ext cx="219075" cy="142875"/>
            </a:xfrm>
            <a:custGeom>
              <a:avLst/>
              <a:gdLst/>
              <a:ahLst/>
              <a:cxnLst/>
              <a:rect l="l" t="t" r="r" b="b"/>
              <a:pathLst>
                <a:path w="219075" h="142875" extrusionOk="0">
                  <a:moveTo>
                    <a:pt x="222314" y="0"/>
                  </a:moveTo>
                  <a:lnTo>
                    <a:pt x="223076" y="476"/>
                  </a:lnTo>
                  <a:lnTo>
                    <a:pt x="223457" y="1238"/>
                  </a:lnTo>
                  <a:cubicBezTo>
                    <a:pt x="221171" y="4763"/>
                    <a:pt x="219742" y="8191"/>
                    <a:pt x="216027" y="16955"/>
                  </a:cubicBezTo>
                  <a:cubicBezTo>
                    <a:pt x="209645" y="32004"/>
                    <a:pt x="186595" y="47530"/>
                    <a:pt x="173831" y="57531"/>
                  </a:cubicBezTo>
                  <a:cubicBezTo>
                    <a:pt x="161068" y="67437"/>
                    <a:pt x="159449" y="69247"/>
                    <a:pt x="146494" y="80201"/>
                  </a:cubicBezTo>
                  <a:cubicBezTo>
                    <a:pt x="133541" y="90964"/>
                    <a:pt x="132398" y="96203"/>
                    <a:pt x="129064" y="103537"/>
                  </a:cubicBezTo>
                  <a:cubicBezTo>
                    <a:pt x="125825" y="110871"/>
                    <a:pt x="123825" y="118396"/>
                    <a:pt x="123635" y="122873"/>
                  </a:cubicBezTo>
                  <a:cubicBezTo>
                    <a:pt x="123444" y="127349"/>
                    <a:pt x="118682" y="137255"/>
                    <a:pt x="115634" y="141732"/>
                  </a:cubicBezTo>
                  <a:cubicBezTo>
                    <a:pt x="112586" y="146209"/>
                    <a:pt x="108299" y="148876"/>
                    <a:pt x="108299" y="148876"/>
                  </a:cubicBezTo>
                  <a:cubicBezTo>
                    <a:pt x="108299" y="148876"/>
                    <a:pt x="108490" y="149352"/>
                    <a:pt x="108776" y="150019"/>
                  </a:cubicBezTo>
                  <a:lnTo>
                    <a:pt x="84963" y="151638"/>
                  </a:lnTo>
                  <a:lnTo>
                    <a:pt x="84677" y="151352"/>
                  </a:lnTo>
                  <a:cubicBezTo>
                    <a:pt x="84677" y="151352"/>
                    <a:pt x="77534" y="148781"/>
                    <a:pt x="72676" y="145828"/>
                  </a:cubicBezTo>
                  <a:lnTo>
                    <a:pt x="72200" y="145542"/>
                  </a:lnTo>
                  <a:cubicBezTo>
                    <a:pt x="70580" y="144589"/>
                    <a:pt x="69342" y="143542"/>
                    <a:pt x="68580" y="142589"/>
                  </a:cubicBezTo>
                  <a:cubicBezTo>
                    <a:pt x="68580" y="142589"/>
                    <a:pt x="68771" y="143065"/>
                    <a:pt x="69056" y="143732"/>
                  </a:cubicBezTo>
                  <a:lnTo>
                    <a:pt x="46958" y="130588"/>
                  </a:lnTo>
                  <a:cubicBezTo>
                    <a:pt x="42482" y="130112"/>
                    <a:pt x="33338" y="125825"/>
                    <a:pt x="33338" y="125825"/>
                  </a:cubicBezTo>
                  <a:lnTo>
                    <a:pt x="36576" y="123730"/>
                  </a:lnTo>
                  <a:cubicBezTo>
                    <a:pt x="30480" y="124396"/>
                    <a:pt x="20288" y="120206"/>
                    <a:pt x="20288" y="120206"/>
                  </a:cubicBezTo>
                  <a:cubicBezTo>
                    <a:pt x="21241" y="120206"/>
                    <a:pt x="26384" y="117158"/>
                    <a:pt x="26384" y="117158"/>
                  </a:cubicBezTo>
                  <a:cubicBezTo>
                    <a:pt x="18574" y="118015"/>
                    <a:pt x="11811" y="113538"/>
                    <a:pt x="11811" y="113538"/>
                  </a:cubicBezTo>
                  <a:cubicBezTo>
                    <a:pt x="14383" y="114300"/>
                    <a:pt x="22193" y="110014"/>
                    <a:pt x="22193" y="110014"/>
                  </a:cubicBezTo>
                  <a:cubicBezTo>
                    <a:pt x="17526" y="112586"/>
                    <a:pt x="15812" y="108871"/>
                    <a:pt x="7811" y="104108"/>
                  </a:cubicBezTo>
                  <a:cubicBezTo>
                    <a:pt x="4286" y="102108"/>
                    <a:pt x="1810" y="101156"/>
                    <a:pt x="0" y="100393"/>
                  </a:cubicBezTo>
                </a:path>
              </a:pathLst>
            </a:custGeom>
            <a:noFill/>
            <a:ln w="14275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711" name="Google Shape;711;p11"/>
            <p:cNvSpPr/>
            <p:nvPr/>
          </p:nvSpPr>
          <p:spPr>
            <a:xfrm>
              <a:off x="1803187" y="4973351"/>
              <a:ext cx="171450" cy="114300"/>
            </a:xfrm>
            <a:custGeom>
              <a:avLst/>
              <a:gdLst/>
              <a:ahLst/>
              <a:cxnLst/>
              <a:rect l="l" t="t" r="r" b="b"/>
              <a:pathLst>
                <a:path w="171450" h="114300" extrusionOk="0">
                  <a:moveTo>
                    <a:pt x="122290" y="115729"/>
                  </a:moveTo>
                  <a:cubicBezTo>
                    <a:pt x="122290" y="115729"/>
                    <a:pt x="122100" y="117729"/>
                    <a:pt x="122100" y="119539"/>
                  </a:cubicBezTo>
                  <a:cubicBezTo>
                    <a:pt x="123243" y="119253"/>
                    <a:pt x="124386" y="118872"/>
                    <a:pt x="125529" y="118586"/>
                  </a:cubicBezTo>
                  <a:cubicBezTo>
                    <a:pt x="127624" y="115062"/>
                    <a:pt x="129148" y="112109"/>
                    <a:pt x="127053" y="109252"/>
                  </a:cubicBezTo>
                  <a:cubicBezTo>
                    <a:pt x="127053" y="109252"/>
                    <a:pt x="127720" y="105537"/>
                    <a:pt x="123052" y="102679"/>
                  </a:cubicBezTo>
                  <a:cubicBezTo>
                    <a:pt x="118290" y="99822"/>
                    <a:pt x="113813" y="95822"/>
                    <a:pt x="113813" y="95822"/>
                  </a:cubicBezTo>
                  <a:cubicBezTo>
                    <a:pt x="113813" y="95822"/>
                    <a:pt x="114099" y="92297"/>
                    <a:pt x="116480" y="92107"/>
                  </a:cubicBezTo>
                  <a:cubicBezTo>
                    <a:pt x="118861" y="91821"/>
                    <a:pt x="124291" y="91345"/>
                    <a:pt x="131053" y="90202"/>
                  </a:cubicBezTo>
                  <a:cubicBezTo>
                    <a:pt x="137911" y="88964"/>
                    <a:pt x="137435" y="88964"/>
                    <a:pt x="140674" y="89726"/>
                  </a:cubicBezTo>
                  <a:cubicBezTo>
                    <a:pt x="144007" y="90392"/>
                    <a:pt x="146770" y="89249"/>
                    <a:pt x="151532" y="87344"/>
                  </a:cubicBezTo>
                  <a:cubicBezTo>
                    <a:pt x="156199" y="85439"/>
                    <a:pt x="158104" y="84773"/>
                    <a:pt x="160771" y="84963"/>
                  </a:cubicBezTo>
                  <a:cubicBezTo>
                    <a:pt x="163343" y="85249"/>
                    <a:pt x="167344" y="83344"/>
                    <a:pt x="167344" y="83344"/>
                  </a:cubicBezTo>
                  <a:cubicBezTo>
                    <a:pt x="167344" y="83344"/>
                    <a:pt x="174202" y="82391"/>
                    <a:pt x="176297" y="82868"/>
                  </a:cubicBezTo>
                  <a:cubicBezTo>
                    <a:pt x="178393" y="83344"/>
                    <a:pt x="179631" y="81915"/>
                    <a:pt x="176107" y="80201"/>
                  </a:cubicBezTo>
                  <a:cubicBezTo>
                    <a:pt x="172487" y="78676"/>
                    <a:pt x="166391" y="77057"/>
                    <a:pt x="166391" y="77057"/>
                  </a:cubicBezTo>
                  <a:cubicBezTo>
                    <a:pt x="166391" y="77057"/>
                    <a:pt x="165439" y="75343"/>
                    <a:pt x="159343" y="77057"/>
                  </a:cubicBezTo>
                  <a:cubicBezTo>
                    <a:pt x="153151" y="78676"/>
                    <a:pt x="153723" y="78676"/>
                    <a:pt x="150199" y="78962"/>
                  </a:cubicBezTo>
                  <a:cubicBezTo>
                    <a:pt x="146579" y="79153"/>
                    <a:pt x="139054" y="79439"/>
                    <a:pt x="133435" y="79629"/>
                  </a:cubicBezTo>
                  <a:cubicBezTo>
                    <a:pt x="127720" y="79915"/>
                    <a:pt x="118099" y="77248"/>
                    <a:pt x="115813" y="76295"/>
                  </a:cubicBezTo>
                  <a:cubicBezTo>
                    <a:pt x="113432" y="75343"/>
                    <a:pt x="113432" y="74390"/>
                    <a:pt x="113432" y="74390"/>
                  </a:cubicBezTo>
                  <a:cubicBezTo>
                    <a:pt x="113432" y="74390"/>
                    <a:pt x="120290" y="65913"/>
                    <a:pt x="118576" y="63055"/>
                  </a:cubicBezTo>
                  <a:cubicBezTo>
                    <a:pt x="116956" y="60198"/>
                    <a:pt x="115051" y="59055"/>
                    <a:pt x="112194" y="60007"/>
                  </a:cubicBezTo>
                  <a:cubicBezTo>
                    <a:pt x="109336" y="60960"/>
                    <a:pt x="106574" y="66103"/>
                    <a:pt x="106574" y="66103"/>
                  </a:cubicBezTo>
                  <a:cubicBezTo>
                    <a:pt x="106574" y="66103"/>
                    <a:pt x="103717" y="67056"/>
                    <a:pt x="102383" y="65818"/>
                  </a:cubicBezTo>
                  <a:cubicBezTo>
                    <a:pt x="100954" y="64675"/>
                    <a:pt x="96001" y="57341"/>
                    <a:pt x="92477" y="51911"/>
                  </a:cubicBezTo>
                  <a:cubicBezTo>
                    <a:pt x="89334" y="47149"/>
                    <a:pt x="79809" y="24765"/>
                    <a:pt x="77618" y="19622"/>
                  </a:cubicBezTo>
                  <a:lnTo>
                    <a:pt x="53806" y="21241"/>
                  </a:lnTo>
                  <a:lnTo>
                    <a:pt x="62950" y="34766"/>
                  </a:lnTo>
                  <a:cubicBezTo>
                    <a:pt x="62950" y="34766"/>
                    <a:pt x="60854" y="34576"/>
                    <a:pt x="58282" y="34004"/>
                  </a:cubicBezTo>
                  <a:cubicBezTo>
                    <a:pt x="55711" y="33528"/>
                    <a:pt x="53996" y="35433"/>
                    <a:pt x="49329" y="36385"/>
                  </a:cubicBezTo>
                  <a:cubicBezTo>
                    <a:pt x="44566" y="37338"/>
                    <a:pt x="45995" y="35909"/>
                    <a:pt x="45995" y="34195"/>
                  </a:cubicBezTo>
                  <a:cubicBezTo>
                    <a:pt x="45995" y="32861"/>
                    <a:pt x="39709" y="17431"/>
                    <a:pt x="37994" y="13145"/>
                  </a:cubicBezTo>
                  <a:lnTo>
                    <a:pt x="15801" y="0"/>
                  </a:lnTo>
                  <a:cubicBezTo>
                    <a:pt x="15801" y="0"/>
                    <a:pt x="18373" y="8001"/>
                    <a:pt x="18658" y="10573"/>
                  </a:cubicBezTo>
                  <a:cubicBezTo>
                    <a:pt x="18849" y="13145"/>
                    <a:pt x="14848" y="16669"/>
                    <a:pt x="18658" y="18098"/>
                  </a:cubicBezTo>
                  <a:cubicBezTo>
                    <a:pt x="22373" y="19526"/>
                    <a:pt x="21230" y="19241"/>
                    <a:pt x="21230" y="19241"/>
                  </a:cubicBezTo>
                  <a:cubicBezTo>
                    <a:pt x="21230" y="19241"/>
                    <a:pt x="24278" y="28861"/>
                    <a:pt x="21230" y="32671"/>
                  </a:cubicBezTo>
                  <a:cubicBezTo>
                    <a:pt x="18182" y="36481"/>
                    <a:pt x="6371" y="45625"/>
                    <a:pt x="6371" y="45625"/>
                  </a:cubicBezTo>
                  <a:lnTo>
                    <a:pt x="751" y="52006"/>
                  </a:lnTo>
                  <a:cubicBezTo>
                    <a:pt x="751" y="52006"/>
                    <a:pt x="-2106" y="57245"/>
                    <a:pt x="3323" y="54769"/>
                  </a:cubicBezTo>
                  <a:cubicBezTo>
                    <a:pt x="3323" y="54769"/>
                    <a:pt x="4942" y="58579"/>
                    <a:pt x="8752" y="56198"/>
                  </a:cubicBezTo>
                  <a:cubicBezTo>
                    <a:pt x="12562" y="53816"/>
                    <a:pt x="16277" y="46958"/>
                    <a:pt x="20563" y="46006"/>
                  </a:cubicBezTo>
                  <a:cubicBezTo>
                    <a:pt x="20563" y="46006"/>
                    <a:pt x="22945" y="46482"/>
                    <a:pt x="22945" y="49340"/>
                  </a:cubicBezTo>
                  <a:cubicBezTo>
                    <a:pt x="22945" y="52197"/>
                    <a:pt x="24754" y="57817"/>
                    <a:pt x="27231" y="58102"/>
                  </a:cubicBezTo>
                  <a:cubicBezTo>
                    <a:pt x="29517" y="58293"/>
                    <a:pt x="35041" y="64199"/>
                    <a:pt x="35232" y="66294"/>
                  </a:cubicBezTo>
                  <a:cubicBezTo>
                    <a:pt x="35422" y="68485"/>
                    <a:pt x="35232" y="75057"/>
                    <a:pt x="35232" y="75057"/>
                  </a:cubicBezTo>
                  <a:lnTo>
                    <a:pt x="32660" y="77152"/>
                  </a:lnTo>
                  <a:cubicBezTo>
                    <a:pt x="32660" y="77152"/>
                    <a:pt x="35041" y="79248"/>
                    <a:pt x="36946" y="78105"/>
                  </a:cubicBezTo>
                  <a:cubicBezTo>
                    <a:pt x="38851" y="76867"/>
                    <a:pt x="41137" y="76200"/>
                    <a:pt x="41137" y="76200"/>
                  </a:cubicBezTo>
                  <a:cubicBezTo>
                    <a:pt x="41137" y="76200"/>
                    <a:pt x="49138" y="77629"/>
                    <a:pt x="47519" y="71247"/>
                  </a:cubicBezTo>
                  <a:cubicBezTo>
                    <a:pt x="45900" y="64865"/>
                    <a:pt x="45138" y="59531"/>
                    <a:pt x="45138" y="59531"/>
                  </a:cubicBezTo>
                  <a:lnTo>
                    <a:pt x="45805" y="57626"/>
                  </a:lnTo>
                  <a:cubicBezTo>
                    <a:pt x="45805" y="57626"/>
                    <a:pt x="55234" y="54769"/>
                    <a:pt x="64474" y="59246"/>
                  </a:cubicBezTo>
                  <a:cubicBezTo>
                    <a:pt x="73618" y="63722"/>
                    <a:pt x="77428" y="62770"/>
                    <a:pt x="77428" y="62770"/>
                  </a:cubicBezTo>
                  <a:cubicBezTo>
                    <a:pt x="77428" y="62770"/>
                    <a:pt x="81428" y="66294"/>
                    <a:pt x="78666" y="67723"/>
                  </a:cubicBezTo>
                  <a:cubicBezTo>
                    <a:pt x="75808" y="69151"/>
                    <a:pt x="69903" y="73819"/>
                    <a:pt x="71332" y="77152"/>
                  </a:cubicBezTo>
                  <a:cubicBezTo>
                    <a:pt x="72760" y="80486"/>
                    <a:pt x="73713" y="81915"/>
                    <a:pt x="76570" y="81153"/>
                  </a:cubicBezTo>
                  <a:cubicBezTo>
                    <a:pt x="79428" y="80486"/>
                    <a:pt x="82190" y="77343"/>
                    <a:pt x="82190" y="77343"/>
                  </a:cubicBezTo>
                  <a:cubicBezTo>
                    <a:pt x="82190" y="77343"/>
                    <a:pt x="84571" y="81153"/>
                    <a:pt x="85238" y="83725"/>
                  </a:cubicBezTo>
                  <a:cubicBezTo>
                    <a:pt x="86000" y="86297"/>
                    <a:pt x="87810" y="89440"/>
                    <a:pt x="90667" y="89630"/>
                  </a:cubicBezTo>
                  <a:cubicBezTo>
                    <a:pt x="93430" y="89821"/>
                    <a:pt x="95049" y="90297"/>
                    <a:pt x="96763" y="92678"/>
                  </a:cubicBezTo>
                  <a:cubicBezTo>
                    <a:pt x="98383" y="95059"/>
                    <a:pt x="99335" y="98584"/>
                    <a:pt x="102669" y="100394"/>
                  </a:cubicBezTo>
                  <a:cubicBezTo>
                    <a:pt x="106003" y="102299"/>
                    <a:pt x="112765" y="107537"/>
                    <a:pt x="115909" y="108585"/>
                  </a:cubicBezTo>
                  <a:cubicBezTo>
                    <a:pt x="118957" y="109823"/>
                    <a:pt x="118480" y="111728"/>
                    <a:pt x="119433" y="113348"/>
                  </a:cubicBezTo>
                  <a:cubicBezTo>
                    <a:pt x="120195" y="115443"/>
                    <a:pt x="122290" y="115729"/>
                    <a:pt x="122290" y="115729"/>
                  </a:cubicBezTo>
                  <a:moveTo>
                    <a:pt x="71617" y="50482"/>
                  </a:moveTo>
                  <a:cubicBezTo>
                    <a:pt x="71617" y="50482"/>
                    <a:pt x="61711" y="49435"/>
                    <a:pt x="58949" y="47339"/>
                  </a:cubicBezTo>
                  <a:cubicBezTo>
                    <a:pt x="56092" y="45244"/>
                    <a:pt x="54187" y="44672"/>
                    <a:pt x="54187" y="44672"/>
                  </a:cubicBezTo>
                  <a:cubicBezTo>
                    <a:pt x="54187" y="44672"/>
                    <a:pt x="58187" y="44291"/>
                    <a:pt x="59806" y="43339"/>
                  </a:cubicBezTo>
                  <a:cubicBezTo>
                    <a:pt x="61426" y="42386"/>
                    <a:pt x="66379" y="42101"/>
                    <a:pt x="66379" y="42101"/>
                  </a:cubicBezTo>
                  <a:lnTo>
                    <a:pt x="71617" y="50482"/>
                  </a:lnTo>
                  <a:close/>
                </a:path>
              </a:pathLst>
            </a:custGeom>
            <a:noFill/>
            <a:ln w="14275" cap="rnd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712" name="Google Shape;712;p11"/>
          <p:cNvSpPr/>
          <p:nvPr/>
        </p:nvSpPr>
        <p:spPr>
          <a:xfrm>
            <a:off x="9993746" y="0"/>
            <a:ext cx="1177174" cy="342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3" name="Google Shape;713;p11"/>
          <p:cNvSpPr/>
          <p:nvPr/>
        </p:nvSpPr>
        <p:spPr>
          <a:xfrm>
            <a:off x="10067637" y="87630"/>
            <a:ext cx="494180" cy="3238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4" name="Google Shape;714;p11"/>
          <p:cNvSpPr/>
          <p:nvPr/>
        </p:nvSpPr>
        <p:spPr>
          <a:xfrm>
            <a:off x="10067637" y="452821"/>
            <a:ext cx="494180" cy="32385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기본 1</a:t>
            </a:r>
            <a:endParaRPr sz="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5" name="Google Shape;715;p11"/>
          <p:cNvSpPr/>
          <p:nvPr/>
        </p:nvSpPr>
        <p:spPr>
          <a:xfrm>
            <a:off x="10067637" y="818012"/>
            <a:ext cx="494180" cy="32385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6" name="Google Shape;716;p11"/>
          <p:cNvSpPr/>
          <p:nvPr/>
        </p:nvSpPr>
        <p:spPr>
          <a:xfrm>
            <a:off x="10067637" y="1183203"/>
            <a:ext cx="494180" cy="32385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7" name="Google Shape;717;p11"/>
          <p:cNvSpPr/>
          <p:nvPr/>
        </p:nvSpPr>
        <p:spPr>
          <a:xfrm>
            <a:off x="10067637" y="1548394"/>
            <a:ext cx="494180" cy="32385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8" name="Google Shape;718;p11"/>
          <p:cNvSpPr/>
          <p:nvPr/>
        </p:nvSpPr>
        <p:spPr>
          <a:xfrm>
            <a:off x="10606347" y="87630"/>
            <a:ext cx="494180" cy="323850"/>
          </a:xfrm>
          <a:prstGeom prst="rect">
            <a:avLst/>
          </a:prstGeom>
          <a:solidFill>
            <a:srgbClr val="E5DFE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9" name="Google Shape;719;p11"/>
          <p:cNvSpPr/>
          <p:nvPr/>
        </p:nvSpPr>
        <p:spPr>
          <a:xfrm>
            <a:off x="10606347" y="452821"/>
            <a:ext cx="494180" cy="323850"/>
          </a:xfrm>
          <a:prstGeom prst="rect">
            <a:avLst/>
          </a:prstGeom>
          <a:solidFill>
            <a:srgbClr val="CCC0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11"/>
          <p:cNvSpPr/>
          <p:nvPr/>
        </p:nvSpPr>
        <p:spPr>
          <a:xfrm>
            <a:off x="10606347" y="818012"/>
            <a:ext cx="494180" cy="323850"/>
          </a:xfrm>
          <a:prstGeom prst="rect">
            <a:avLst/>
          </a:prstGeom>
          <a:solidFill>
            <a:srgbClr val="B2A0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11"/>
          <p:cNvSpPr/>
          <p:nvPr/>
        </p:nvSpPr>
        <p:spPr>
          <a:xfrm>
            <a:off x="10606347" y="1183203"/>
            <a:ext cx="494180" cy="323850"/>
          </a:xfrm>
          <a:prstGeom prst="rect">
            <a:avLst/>
          </a:prstGeom>
          <a:solidFill>
            <a:srgbClr val="FFD2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2" name="Google Shape;722;p11"/>
          <p:cNvSpPr/>
          <p:nvPr/>
        </p:nvSpPr>
        <p:spPr>
          <a:xfrm>
            <a:off x="10606347" y="1548394"/>
            <a:ext cx="494180" cy="32385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기본 2</a:t>
            </a:r>
            <a:endParaRPr sz="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3" name="Google Shape;723;p11"/>
          <p:cNvSpPr/>
          <p:nvPr/>
        </p:nvSpPr>
        <p:spPr>
          <a:xfrm>
            <a:off x="10067636" y="1913585"/>
            <a:ext cx="1034703" cy="48824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Font: 맑은고딕 (Body) 🡪 영문, 국문 모두</a:t>
            </a:r>
            <a:endParaRPr sz="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4" name="Google Shape;724;p11"/>
          <p:cNvSpPr/>
          <p:nvPr/>
        </p:nvSpPr>
        <p:spPr>
          <a:xfrm>
            <a:off x="10067636" y="2446135"/>
            <a:ext cx="1034703" cy="928213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[Font 크기]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대제목: 12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중제목: 20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소제목: 14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Head 메시지: 16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장표 메시지: 12</a:t>
            </a:r>
            <a:endParaRPr sz="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25" name="Google Shape;725;p1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94936" y="150610"/>
            <a:ext cx="952183" cy="667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지3">
  <p:cSld name="표지3"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" name="Google Shape;727;p12"/>
          <p:cNvPicPr preferRelativeResize="0"/>
          <p:nvPr/>
        </p:nvPicPr>
        <p:blipFill rotWithShape="1">
          <a:blip r:embed="rId2">
            <a:alphaModFix/>
          </a:blip>
          <a:srcRect r="2166"/>
          <a:stretch/>
        </p:blipFill>
        <p:spPr>
          <a:xfrm>
            <a:off x="0" y="0"/>
            <a:ext cx="9906000" cy="6636726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12"/>
          <p:cNvSpPr/>
          <p:nvPr/>
        </p:nvSpPr>
        <p:spPr>
          <a:xfrm>
            <a:off x="0" y="-6350"/>
            <a:ext cx="9906000" cy="6870701"/>
          </a:xfrm>
          <a:prstGeom prst="rect">
            <a:avLst/>
          </a:prstGeom>
          <a:solidFill>
            <a:srgbClr val="D8D8D8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9" name="Google Shape;729;p12"/>
          <p:cNvSpPr/>
          <p:nvPr/>
        </p:nvSpPr>
        <p:spPr>
          <a:xfrm>
            <a:off x="0" y="2422579"/>
            <a:ext cx="9906000" cy="4435422"/>
          </a:xfrm>
          <a:prstGeom prst="triangle">
            <a:avLst>
              <a:gd name="adj" fmla="val 0"/>
            </a:avLst>
          </a:prstGeom>
          <a:solidFill>
            <a:srgbClr val="FDC871">
              <a:alpha val="45098"/>
            </a:srgbClr>
          </a:solidFill>
          <a:ln>
            <a:noFill/>
          </a:ln>
        </p:spPr>
        <p:txBody>
          <a:bodyPr spcFirstLastPara="1" wrap="square" lIns="36000" tIns="0" rIns="3600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0" name="Google Shape;730;p12"/>
          <p:cNvSpPr/>
          <p:nvPr/>
        </p:nvSpPr>
        <p:spPr>
          <a:xfrm>
            <a:off x="0" y="2176537"/>
            <a:ext cx="9906000" cy="4681463"/>
          </a:xfrm>
          <a:prstGeom prst="triangle">
            <a:avLst>
              <a:gd name="adj" fmla="val 100000"/>
            </a:avLst>
          </a:prstGeom>
          <a:gradFill>
            <a:gsLst>
              <a:gs pos="0">
                <a:srgbClr val="EB605E"/>
              </a:gs>
              <a:gs pos="80000">
                <a:srgbClr val="FDC871">
                  <a:alpha val="90196"/>
                </a:srgbClr>
              </a:gs>
              <a:gs pos="100000">
                <a:srgbClr val="FDC871">
                  <a:alpha val="90196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36000" tIns="0" rIns="3600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1" name="Google Shape;731;p12"/>
          <p:cNvSpPr txBox="1">
            <a:spLocks noGrp="1"/>
          </p:cNvSpPr>
          <p:nvPr>
            <p:ph type="body" idx="1"/>
          </p:nvPr>
        </p:nvSpPr>
        <p:spPr>
          <a:xfrm>
            <a:off x="899999" y="2629504"/>
            <a:ext cx="6030639" cy="10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Arial"/>
              <a:buNone/>
              <a:defRPr sz="40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92747" algn="l" rtl="0">
              <a:lnSpc>
                <a:spcPct val="100000"/>
              </a:lnSpc>
              <a:spcBef>
                <a:spcPts val="517"/>
              </a:spcBef>
              <a:spcAft>
                <a:spcPts val="0"/>
              </a:spcAft>
              <a:buClr>
                <a:schemeClr val="dk1"/>
              </a:buClr>
              <a:buSzPts val="2585"/>
              <a:buFont typeface="Arial"/>
              <a:buChar char="–"/>
              <a:defRPr sz="258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69252" algn="l" rtl="0">
              <a:lnSpc>
                <a:spcPct val="10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2215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5820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–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5820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»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5820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•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5820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•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5821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•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5821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•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32" name="Google Shape;732;p12"/>
          <p:cNvSpPr txBox="1">
            <a:spLocks noGrp="1"/>
          </p:cNvSpPr>
          <p:nvPr>
            <p:ph type="subTitle" idx="2"/>
          </p:nvPr>
        </p:nvSpPr>
        <p:spPr>
          <a:xfrm>
            <a:off x="957779" y="4808744"/>
            <a:ext cx="1960480" cy="34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lnSpc>
                <a:spcPct val="100000"/>
              </a:lnSpc>
              <a:spcBef>
                <a:spcPts val="517"/>
              </a:spcBef>
              <a:spcAft>
                <a:spcPts val="0"/>
              </a:spcAft>
              <a:buClr>
                <a:srgbClr val="888888"/>
              </a:buClr>
              <a:buSzPts val="2585"/>
              <a:buFont typeface="Arial"/>
              <a:buNone/>
              <a:defRPr sz="2585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lnSpc>
                <a:spcPct val="100000"/>
              </a:lnSpc>
              <a:spcBef>
                <a:spcPts val="443"/>
              </a:spcBef>
              <a:spcAft>
                <a:spcPts val="0"/>
              </a:spcAft>
              <a:buClr>
                <a:srgbClr val="888888"/>
              </a:buClr>
              <a:buSzPts val="2215"/>
              <a:buFont typeface="Arial"/>
              <a:buNone/>
              <a:defRPr sz="2215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rgbClr val="888888"/>
              </a:buClr>
              <a:buSzPts val="1846"/>
              <a:buFont typeface="Arial"/>
              <a:buNone/>
              <a:defRPr sz="1845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rgbClr val="888888"/>
              </a:buClr>
              <a:buSzPts val="1846"/>
              <a:buFont typeface="Arial"/>
              <a:buNone/>
              <a:defRPr sz="1845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rgbClr val="888888"/>
              </a:buClr>
              <a:buSzPts val="1846"/>
              <a:buFont typeface="Arial"/>
              <a:buNone/>
              <a:defRPr sz="1845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ctr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rgbClr val="888888"/>
              </a:buClr>
              <a:buSzPts val="1846"/>
              <a:buFont typeface="Arial"/>
              <a:buNone/>
              <a:defRPr sz="1845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ctr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rgbClr val="888888"/>
              </a:buClr>
              <a:buSzPts val="1846"/>
              <a:buFont typeface="Arial"/>
              <a:buNone/>
              <a:defRPr sz="1845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ctr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rgbClr val="888888"/>
              </a:buClr>
              <a:buSzPts val="1846"/>
              <a:buFont typeface="Arial"/>
              <a:buNone/>
              <a:defRPr sz="1845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33" name="Google Shape;733;p12"/>
          <p:cNvSpPr txBox="1">
            <a:spLocks noGrp="1"/>
          </p:cNvSpPr>
          <p:nvPr>
            <p:ph type="body" idx="3"/>
          </p:nvPr>
        </p:nvSpPr>
        <p:spPr>
          <a:xfrm>
            <a:off x="868879" y="4303615"/>
            <a:ext cx="19014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92747" algn="l" rtl="0">
              <a:lnSpc>
                <a:spcPct val="100000"/>
              </a:lnSpc>
              <a:spcBef>
                <a:spcPts val="517"/>
              </a:spcBef>
              <a:spcAft>
                <a:spcPts val="0"/>
              </a:spcAft>
              <a:buClr>
                <a:schemeClr val="dk1"/>
              </a:buClr>
              <a:buSzPts val="2585"/>
              <a:buFont typeface="Arial"/>
              <a:buChar char="–"/>
              <a:defRPr sz="258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69252" algn="l" rtl="0">
              <a:lnSpc>
                <a:spcPct val="10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2215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5820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–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5820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»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5820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•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5820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•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5821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•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5821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•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pic>
        <p:nvPicPr>
          <p:cNvPr id="734" name="Google Shape;734;p12"/>
          <p:cNvPicPr preferRelativeResize="0"/>
          <p:nvPr/>
        </p:nvPicPr>
        <p:blipFill rotWithShape="1">
          <a:blip r:embed="rId3">
            <a:alphaModFix/>
          </a:blip>
          <a:srcRect b="26735"/>
          <a:stretch/>
        </p:blipFill>
        <p:spPr>
          <a:xfrm>
            <a:off x="7856680" y="6224597"/>
            <a:ext cx="742539" cy="533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78240" y="6346257"/>
            <a:ext cx="874824" cy="290469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12"/>
          <p:cNvSpPr/>
          <p:nvPr/>
        </p:nvSpPr>
        <p:spPr>
          <a:xfrm>
            <a:off x="5677311" y="6317560"/>
            <a:ext cx="21948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하림그룹 통합PI 프로젝트   </a:t>
            </a:r>
            <a:r>
              <a:rPr lang="ko-KR" sz="14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|</a:t>
            </a:r>
            <a:endParaRPr sz="14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737" name="Google Shape;737;p12"/>
          <p:cNvGrpSpPr/>
          <p:nvPr/>
        </p:nvGrpSpPr>
        <p:grpSpPr>
          <a:xfrm>
            <a:off x="5785120" y="5867999"/>
            <a:ext cx="3512753" cy="268720"/>
            <a:chOff x="903306" y="423503"/>
            <a:chExt cx="3512753" cy="268720"/>
          </a:xfrm>
        </p:grpSpPr>
        <p:grpSp>
          <p:nvGrpSpPr>
            <p:cNvPr id="738" name="Google Shape;738;p12"/>
            <p:cNvGrpSpPr/>
            <p:nvPr/>
          </p:nvGrpSpPr>
          <p:grpSpPr>
            <a:xfrm>
              <a:off x="1229683" y="471273"/>
              <a:ext cx="332983" cy="144189"/>
              <a:chOff x="2742532" y="4690981"/>
              <a:chExt cx="601980" cy="260670"/>
            </a:xfrm>
          </p:grpSpPr>
          <p:sp>
            <p:nvSpPr>
              <p:cNvPr id="739" name="Google Shape;739;p12"/>
              <p:cNvSpPr/>
              <p:nvPr/>
            </p:nvSpPr>
            <p:spPr>
              <a:xfrm>
                <a:off x="2742532" y="4799251"/>
                <a:ext cx="17145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52400" extrusionOk="0">
                    <a:moveTo>
                      <a:pt x="150781" y="14747"/>
                    </a:moveTo>
                    <a:cubicBezTo>
                      <a:pt x="143065" y="18081"/>
                      <a:pt x="135541" y="21605"/>
                      <a:pt x="127635" y="24558"/>
                    </a:cubicBezTo>
                    <a:cubicBezTo>
                      <a:pt x="111347" y="30654"/>
                      <a:pt x="96202" y="31320"/>
                      <a:pt x="79534" y="22176"/>
                    </a:cubicBezTo>
                    <a:cubicBezTo>
                      <a:pt x="55626" y="9127"/>
                      <a:pt x="30480" y="-2970"/>
                      <a:pt x="0" y="650"/>
                    </a:cubicBezTo>
                    <a:cubicBezTo>
                      <a:pt x="8001" y="21891"/>
                      <a:pt x="20669" y="38369"/>
                      <a:pt x="35338" y="53133"/>
                    </a:cubicBezTo>
                    <a:cubicBezTo>
                      <a:pt x="47911" y="65896"/>
                      <a:pt x="52006" y="79993"/>
                      <a:pt x="47911" y="97424"/>
                    </a:cubicBezTo>
                    <a:cubicBezTo>
                      <a:pt x="44767" y="110759"/>
                      <a:pt x="41053" y="124189"/>
                      <a:pt x="41624" y="138191"/>
                    </a:cubicBezTo>
                    <a:cubicBezTo>
                      <a:pt x="42386" y="155526"/>
                      <a:pt x="50387" y="160575"/>
                      <a:pt x="66389" y="153050"/>
                    </a:cubicBezTo>
                    <a:cubicBezTo>
                      <a:pt x="80677" y="146287"/>
                      <a:pt x="92107" y="135429"/>
                      <a:pt x="103251" y="124570"/>
                    </a:cubicBezTo>
                    <a:cubicBezTo>
                      <a:pt x="112490" y="115521"/>
                      <a:pt x="122396" y="108473"/>
                      <a:pt x="135350" y="106377"/>
                    </a:cubicBezTo>
                    <a:cubicBezTo>
                      <a:pt x="146209" y="80279"/>
                      <a:pt x="165068" y="58752"/>
                      <a:pt x="177165" y="33321"/>
                    </a:cubicBezTo>
                    <a:cubicBezTo>
                      <a:pt x="169164" y="25986"/>
                      <a:pt x="154591" y="27987"/>
                      <a:pt x="150781" y="1474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40" name="Google Shape;740;p12"/>
              <p:cNvSpPr/>
              <p:nvPr/>
            </p:nvSpPr>
            <p:spPr>
              <a:xfrm>
                <a:off x="2893313" y="4756848"/>
                <a:ext cx="2286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152400" extrusionOk="0">
                    <a:moveTo>
                      <a:pt x="0" y="57150"/>
                    </a:moveTo>
                    <a:cubicBezTo>
                      <a:pt x="3810" y="70390"/>
                      <a:pt x="18383" y="68390"/>
                      <a:pt x="26384" y="75819"/>
                    </a:cubicBezTo>
                    <a:cubicBezTo>
                      <a:pt x="31052" y="76771"/>
                      <a:pt x="36004" y="76867"/>
                      <a:pt x="40386" y="78677"/>
                    </a:cubicBezTo>
                    <a:cubicBezTo>
                      <a:pt x="91345" y="99917"/>
                      <a:pt x="142208" y="121444"/>
                      <a:pt x="192977" y="142970"/>
                    </a:cubicBezTo>
                    <a:cubicBezTo>
                      <a:pt x="198406" y="145256"/>
                      <a:pt x="204311" y="147542"/>
                      <a:pt x="206121" y="154305"/>
                    </a:cubicBezTo>
                    <a:cubicBezTo>
                      <a:pt x="215265" y="154210"/>
                      <a:pt x="224314" y="153257"/>
                      <a:pt x="232600" y="148780"/>
                    </a:cubicBezTo>
                    <a:cubicBezTo>
                      <a:pt x="207264" y="120301"/>
                      <a:pt x="181261" y="92297"/>
                      <a:pt x="156686" y="63055"/>
                    </a:cubicBezTo>
                    <a:cubicBezTo>
                      <a:pt x="139160" y="42291"/>
                      <a:pt x="117443" y="24860"/>
                      <a:pt x="104775" y="0"/>
                    </a:cubicBezTo>
                    <a:cubicBezTo>
                      <a:pt x="66389" y="12573"/>
                      <a:pt x="32861" y="34195"/>
                      <a:pt x="0" y="5715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41" name="Google Shape;741;p12"/>
              <p:cNvSpPr/>
              <p:nvPr/>
            </p:nvSpPr>
            <p:spPr>
              <a:xfrm>
                <a:off x="2998183" y="4752842"/>
                <a:ext cx="17145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52400" extrusionOk="0">
                    <a:moveTo>
                      <a:pt x="0" y="3911"/>
                    </a:moveTo>
                    <a:cubicBezTo>
                      <a:pt x="12668" y="28771"/>
                      <a:pt x="34385" y="46106"/>
                      <a:pt x="51911" y="66966"/>
                    </a:cubicBezTo>
                    <a:cubicBezTo>
                      <a:pt x="76486" y="96113"/>
                      <a:pt x="102394" y="124116"/>
                      <a:pt x="127825" y="152691"/>
                    </a:cubicBezTo>
                    <a:cubicBezTo>
                      <a:pt x="131731" y="152691"/>
                      <a:pt x="135446" y="152024"/>
                      <a:pt x="138398" y="149072"/>
                    </a:cubicBezTo>
                    <a:cubicBezTo>
                      <a:pt x="132969" y="142976"/>
                      <a:pt x="136398" y="136403"/>
                      <a:pt x="138208" y="130403"/>
                    </a:cubicBezTo>
                    <a:cubicBezTo>
                      <a:pt x="146304" y="102971"/>
                      <a:pt x="154686" y="75634"/>
                      <a:pt x="163544" y="48488"/>
                    </a:cubicBezTo>
                    <a:cubicBezTo>
                      <a:pt x="166211" y="40201"/>
                      <a:pt x="166116" y="30390"/>
                      <a:pt x="174784" y="24866"/>
                    </a:cubicBezTo>
                    <a:cubicBezTo>
                      <a:pt x="174117" y="21532"/>
                      <a:pt x="173450" y="18198"/>
                      <a:pt x="172784" y="14864"/>
                    </a:cubicBezTo>
                    <a:cubicBezTo>
                      <a:pt x="129254" y="10388"/>
                      <a:pt x="85630" y="7816"/>
                      <a:pt x="41910" y="6768"/>
                    </a:cubicBezTo>
                    <a:cubicBezTo>
                      <a:pt x="30099" y="6482"/>
                      <a:pt x="18002" y="6863"/>
                      <a:pt x="7334" y="5"/>
                    </a:cubicBezTo>
                    <a:cubicBezTo>
                      <a:pt x="4096" y="-90"/>
                      <a:pt x="1619" y="1053"/>
                      <a:pt x="0" y="391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42" name="Google Shape;742;p12"/>
              <p:cNvSpPr/>
              <p:nvPr/>
            </p:nvSpPr>
            <p:spPr>
              <a:xfrm>
                <a:off x="3153822" y="4712843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 extrusionOk="0">
                    <a:moveTo>
                      <a:pt x="17145" y="54863"/>
                    </a:moveTo>
                    <a:cubicBezTo>
                      <a:pt x="17812" y="58196"/>
                      <a:pt x="18479" y="61530"/>
                      <a:pt x="19145" y="64864"/>
                    </a:cubicBezTo>
                    <a:cubicBezTo>
                      <a:pt x="33052" y="95344"/>
                      <a:pt x="47625" y="125538"/>
                      <a:pt x="54007" y="158876"/>
                    </a:cubicBezTo>
                    <a:cubicBezTo>
                      <a:pt x="92392" y="141635"/>
                      <a:pt x="122587" y="112870"/>
                      <a:pt x="155543" y="87914"/>
                    </a:cubicBezTo>
                    <a:cubicBezTo>
                      <a:pt x="152305" y="80961"/>
                      <a:pt x="146018" y="77532"/>
                      <a:pt x="139922" y="73627"/>
                    </a:cubicBezTo>
                    <a:cubicBezTo>
                      <a:pt x="102775" y="49338"/>
                      <a:pt x="65818" y="24668"/>
                      <a:pt x="28766" y="189"/>
                    </a:cubicBezTo>
                    <a:cubicBezTo>
                      <a:pt x="18859" y="-668"/>
                      <a:pt x="9430" y="1523"/>
                      <a:pt x="0" y="4094"/>
                    </a:cubicBezTo>
                    <a:cubicBezTo>
                      <a:pt x="2286" y="22001"/>
                      <a:pt x="13240" y="37241"/>
                      <a:pt x="17145" y="548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43" name="Google Shape;743;p12"/>
              <p:cNvSpPr/>
              <p:nvPr/>
            </p:nvSpPr>
            <p:spPr>
              <a:xfrm>
                <a:off x="2877883" y="4832571"/>
                <a:ext cx="219075" cy="104775"/>
              </a:xfrm>
              <a:custGeom>
                <a:avLst/>
                <a:gdLst/>
                <a:ahLst/>
                <a:cxnLst/>
                <a:rect l="l" t="t" r="r" b="b"/>
                <a:pathLst>
                  <a:path w="219075" h="104775" extrusionOk="0">
                    <a:moveTo>
                      <a:pt x="221551" y="78486"/>
                    </a:moveTo>
                    <a:cubicBezTo>
                      <a:pt x="219742" y="71818"/>
                      <a:pt x="213836" y="69533"/>
                      <a:pt x="208407" y="67151"/>
                    </a:cubicBezTo>
                    <a:cubicBezTo>
                      <a:pt x="157543" y="45625"/>
                      <a:pt x="106775" y="24193"/>
                      <a:pt x="55817" y="2858"/>
                    </a:cubicBezTo>
                    <a:cubicBezTo>
                      <a:pt x="51530" y="1048"/>
                      <a:pt x="46482" y="953"/>
                      <a:pt x="41815" y="0"/>
                    </a:cubicBezTo>
                    <a:cubicBezTo>
                      <a:pt x="29718" y="25432"/>
                      <a:pt x="10858" y="46958"/>
                      <a:pt x="0" y="73057"/>
                    </a:cubicBezTo>
                    <a:cubicBezTo>
                      <a:pt x="14383" y="75914"/>
                      <a:pt x="28670" y="72676"/>
                      <a:pt x="42958" y="72295"/>
                    </a:cubicBezTo>
                    <a:cubicBezTo>
                      <a:pt x="82201" y="71247"/>
                      <a:pt x="70199" y="66389"/>
                      <a:pt x="85630" y="99060"/>
                    </a:cubicBezTo>
                    <a:cubicBezTo>
                      <a:pt x="92012" y="112490"/>
                      <a:pt x="97250" y="111062"/>
                      <a:pt x="106775" y="106870"/>
                    </a:cubicBezTo>
                    <a:cubicBezTo>
                      <a:pt x="108395" y="106109"/>
                      <a:pt x="110395" y="105632"/>
                      <a:pt x="111538" y="104394"/>
                    </a:cubicBezTo>
                    <a:cubicBezTo>
                      <a:pt x="133541" y="80105"/>
                      <a:pt x="161734" y="79058"/>
                      <a:pt x="191548" y="82296"/>
                    </a:cubicBezTo>
                    <a:cubicBezTo>
                      <a:pt x="201454" y="83439"/>
                      <a:pt x="211836" y="81915"/>
                      <a:pt x="221551" y="7848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44" name="Google Shape;744;p12"/>
              <p:cNvSpPr/>
              <p:nvPr/>
            </p:nvSpPr>
            <p:spPr>
              <a:xfrm>
                <a:off x="3182397" y="4709233"/>
                <a:ext cx="16192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85725" extrusionOk="0">
                    <a:moveTo>
                      <a:pt x="0" y="3704"/>
                    </a:moveTo>
                    <a:cubicBezTo>
                      <a:pt x="37052" y="28183"/>
                      <a:pt x="74009" y="52853"/>
                      <a:pt x="111157" y="77142"/>
                    </a:cubicBezTo>
                    <a:cubicBezTo>
                      <a:pt x="117253" y="81142"/>
                      <a:pt x="123634" y="84476"/>
                      <a:pt x="126778" y="91429"/>
                    </a:cubicBezTo>
                    <a:cubicBezTo>
                      <a:pt x="150019" y="78285"/>
                      <a:pt x="165735" y="60568"/>
                      <a:pt x="166306" y="31993"/>
                    </a:cubicBezTo>
                    <a:cubicBezTo>
                      <a:pt x="166497" y="21992"/>
                      <a:pt x="162401" y="16372"/>
                      <a:pt x="154305" y="12181"/>
                    </a:cubicBezTo>
                    <a:cubicBezTo>
                      <a:pt x="146209" y="8086"/>
                      <a:pt x="138017" y="4085"/>
                      <a:pt x="128968" y="3514"/>
                    </a:cubicBezTo>
                    <a:cubicBezTo>
                      <a:pt x="86011" y="370"/>
                      <a:pt x="42958" y="-2582"/>
                      <a:pt x="0" y="370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45" name="Google Shape;745;p12"/>
              <p:cNvSpPr/>
              <p:nvPr/>
            </p:nvSpPr>
            <p:spPr>
              <a:xfrm>
                <a:off x="3005613" y="4690981"/>
                <a:ext cx="161925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76200" extrusionOk="0">
                    <a:moveTo>
                      <a:pt x="165354" y="76725"/>
                    </a:moveTo>
                    <a:cubicBezTo>
                      <a:pt x="161449" y="59104"/>
                      <a:pt x="150590" y="43959"/>
                      <a:pt x="148018" y="25861"/>
                    </a:cubicBezTo>
                    <a:cubicBezTo>
                      <a:pt x="115729" y="38053"/>
                      <a:pt x="89249" y="18908"/>
                      <a:pt x="60960" y="9669"/>
                    </a:cubicBezTo>
                    <a:cubicBezTo>
                      <a:pt x="53054" y="7097"/>
                      <a:pt x="45339" y="3573"/>
                      <a:pt x="37433" y="906"/>
                    </a:cubicBezTo>
                    <a:cubicBezTo>
                      <a:pt x="32671" y="-618"/>
                      <a:pt x="26003" y="-809"/>
                      <a:pt x="25813" y="5097"/>
                    </a:cubicBezTo>
                    <a:cubicBezTo>
                      <a:pt x="25241" y="18813"/>
                      <a:pt x="13906" y="29576"/>
                      <a:pt x="14573" y="42244"/>
                    </a:cubicBezTo>
                    <a:cubicBezTo>
                      <a:pt x="15145" y="54817"/>
                      <a:pt x="10668" y="59580"/>
                      <a:pt x="0" y="61771"/>
                    </a:cubicBezTo>
                    <a:cubicBezTo>
                      <a:pt x="10573" y="68629"/>
                      <a:pt x="22765" y="68248"/>
                      <a:pt x="34576" y="68533"/>
                    </a:cubicBezTo>
                    <a:cubicBezTo>
                      <a:pt x="78200" y="69581"/>
                      <a:pt x="121825" y="72153"/>
                      <a:pt x="165354" y="7672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46" name="Google Shape;746;p12"/>
              <p:cNvSpPr/>
              <p:nvPr/>
            </p:nvSpPr>
            <p:spPr>
              <a:xfrm>
                <a:off x="3133552" y="4777612"/>
                <a:ext cx="666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66675" h="133350" extrusionOk="0">
                    <a:moveTo>
                      <a:pt x="74181" y="94012"/>
                    </a:moveTo>
                    <a:cubicBezTo>
                      <a:pt x="67894" y="60769"/>
                      <a:pt x="53226" y="30480"/>
                      <a:pt x="39319" y="0"/>
                    </a:cubicBezTo>
                    <a:cubicBezTo>
                      <a:pt x="30651" y="5524"/>
                      <a:pt x="30747" y="15335"/>
                      <a:pt x="28080" y="23622"/>
                    </a:cubicBezTo>
                    <a:cubicBezTo>
                      <a:pt x="19222" y="50768"/>
                      <a:pt x="10839" y="78200"/>
                      <a:pt x="2743" y="105537"/>
                    </a:cubicBezTo>
                    <a:cubicBezTo>
                      <a:pt x="934" y="111538"/>
                      <a:pt x="-2495" y="118015"/>
                      <a:pt x="2934" y="124206"/>
                    </a:cubicBezTo>
                    <a:cubicBezTo>
                      <a:pt x="8839" y="121634"/>
                      <a:pt x="14745" y="119063"/>
                      <a:pt x="20079" y="116776"/>
                    </a:cubicBezTo>
                    <a:cubicBezTo>
                      <a:pt x="24555" y="118777"/>
                      <a:pt x="23793" y="122111"/>
                      <a:pt x="23793" y="124777"/>
                    </a:cubicBezTo>
                    <a:cubicBezTo>
                      <a:pt x="23698" y="131445"/>
                      <a:pt x="22746" y="138303"/>
                      <a:pt x="31509" y="140589"/>
                    </a:cubicBezTo>
                    <a:cubicBezTo>
                      <a:pt x="39700" y="142685"/>
                      <a:pt x="46749" y="141161"/>
                      <a:pt x="52654" y="134779"/>
                    </a:cubicBezTo>
                    <a:cubicBezTo>
                      <a:pt x="63513" y="123158"/>
                      <a:pt x="67323" y="107823"/>
                      <a:pt x="74181" y="9401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47" name="Google Shape;747;p12"/>
              <p:cNvSpPr/>
              <p:nvPr/>
            </p:nvSpPr>
            <p:spPr>
              <a:xfrm>
                <a:off x="2742532" y="4799251"/>
                <a:ext cx="142875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152400" extrusionOk="0">
                    <a:moveTo>
                      <a:pt x="150781" y="14747"/>
                    </a:moveTo>
                    <a:cubicBezTo>
                      <a:pt x="143065" y="18081"/>
                      <a:pt x="135541" y="21605"/>
                      <a:pt x="127635" y="24558"/>
                    </a:cubicBezTo>
                    <a:cubicBezTo>
                      <a:pt x="111347" y="30654"/>
                      <a:pt x="96202" y="31320"/>
                      <a:pt x="79534" y="22176"/>
                    </a:cubicBezTo>
                    <a:cubicBezTo>
                      <a:pt x="55626" y="9127"/>
                      <a:pt x="30480" y="-2970"/>
                      <a:pt x="0" y="650"/>
                    </a:cubicBezTo>
                    <a:cubicBezTo>
                      <a:pt x="8001" y="21891"/>
                      <a:pt x="20669" y="38369"/>
                      <a:pt x="35338" y="53133"/>
                    </a:cubicBezTo>
                    <a:cubicBezTo>
                      <a:pt x="47911" y="65896"/>
                      <a:pt x="52006" y="79993"/>
                      <a:pt x="47911" y="97424"/>
                    </a:cubicBezTo>
                    <a:cubicBezTo>
                      <a:pt x="44767" y="110759"/>
                      <a:pt x="41053" y="124189"/>
                      <a:pt x="41624" y="138191"/>
                    </a:cubicBezTo>
                    <a:cubicBezTo>
                      <a:pt x="42386" y="155526"/>
                      <a:pt x="50387" y="160575"/>
                      <a:pt x="66389" y="153050"/>
                    </a:cubicBezTo>
                    <a:cubicBezTo>
                      <a:pt x="80677" y="146287"/>
                      <a:pt x="92107" y="135429"/>
                      <a:pt x="103251" y="124570"/>
                    </a:cubicBezTo>
                    <a:cubicBezTo>
                      <a:pt x="112490" y="115521"/>
                      <a:pt x="122396" y="108473"/>
                      <a:pt x="135350" y="106377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48" name="Google Shape;748;p12"/>
              <p:cNvSpPr/>
              <p:nvPr/>
            </p:nvSpPr>
            <p:spPr>
              <a:xfrm>
                <a:off x="3099434" y="4905533"/>
                <a:ext cx="190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120000" extrusionOk="0">
                    <a:moveTo>
                      <a:pt x="0" y="69594"/>
                    </a:moveTo>
                    <a:cubicBezTo>
                      <a:pt x="9144" y="68397"/>
                      <a:pt x="18193" y="56403"/>
                      <a:pt x="26479" y="0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49" name="Google Shape;749;p12"/>
              <p:cNvSpPr/>
              <p:nvPr/>
            </p:nvSpPr>
            <p:spPr>
              <a:xfrm>
                <a:off x="2893408" y="4756752"/>
                <a:ext cx="104775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04775" h="57150" extrusionOk="0">
                    <a:moveTo>
                      <a:pt x="104775" y="0"/>
                    </a:moveTo>
                    <a:cubicBezTo>
                      <a:pt x="66294" y="12573"/>
                      <a:pt x="32766" y="34290"/>
                      <a:pt x="0" y="57245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50" name="Google Shape;750;p12"/>
              <p:cNvSpPr/>
              <p:nvPr/>
            </p:nvSpPr>
            <p:spPr>
              <a:xfrm>
                <a:off x="3125913" y="4901913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0000" extrusionOk="0">
                    <a:moveTo>
                      <a:pt x="0" y="45606"/>
                    </a:moveTo>
                    <a:cubicBezTo>
                      <a:pt x="3905" y="45606"/>
                      <a:pt x="7620" y="37203"/>
                      <a:pt x="10573" y="0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51" name="Google Shape;751;p12"/>
              <p:cNvSpPr/>
              <p:nvPr/>
            </p:nvSpPr>
            <p:spPr>
              <a:xfrm>
                <a:off x="2998183" y="475284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2397" y="63"/>
                    </a:moveTo>
                    <a:cubicBezTo>
                      <a:pt x="51603" y="-1134"/>
                      <a:pt x="20397" y="14463"/>
                      <a:pt x="0" y="50469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52" name="Google Shape;752;p12"/>
              <p:cNvSpPr/>
              <p:nvPr/>
            </p:nvSpPr>
            <p:spPr>
              <a:xfrm>
                <a:off x="3153631" y="4712748"/>
                <a:ext cx="2857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120000" extrusionOk="0">
                    <a:moveTo>
                      <a:pt x="28766" y="2381"/>
                    </a:moveTo>
                    <a:cubicBezTo>
                      <a:pt x="18859" y="-8416"/>
                      <a:pt x="9430" y="19187"/>
                      <a:pt x="0" y="51578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53" name="Google Shape;753;p12"/>
              <p:cNvSpPr/>
              <p:nvPr/>
            </p:nvSpPr>
            <p:spPr>
              <a:xfrm>
                <a:off x="3207733" y="4800663"/>
                <a:ext cx="95250" cy="66675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66675" extrusionOk="0">
                    <a:moveTo>
                      <a:pt x="0" y="70961"/>
                    </a:moveTo>
                    <a:cubicBezTo>
                      <a:pt x="38386" y="53721"/>
                      <a:pt x="68580" y="24955"/>
                      <a:pt x="101536" y="0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54" name="Google Shape;754;p12"/>
              <p:cNvSpPr/>
              <p:nvPr/>
            </p:nvSpPr>
            <p:spPr>
              <a:xfrm>
                <a:off x="2877883" y="4903997"/>
                <a:ext cx="21907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219075" h="38100" extrusionOk="0">
                    <a:moveTo>
                      <a:pt x="0" y="1631"/>
                    </a:moveTo>
                    <a:cubicBezTo>
                      <a:pt x="14383" y="4489"/>
                      <a:pt x="28670" y="1250"/>
                      <a:pt x="42958" y="869"/>
                    </a:cubicBezTo>
                    <a:cubicBezTo>
                      <a:pt x="82201" y="-179"/>
                      <a:pt x="70199" y="-5036"/>
                      <a:pt x="85630" y="27634"/>
                    </a:cubicBezTo>
                    <a:cubicBezTo>
                      <a:pt x="92012" y="41065"/>
                      <a:pt x="97250" y="39636"/>
                      <a:pt x="106775" y="35445"/>
                    </a:cubicBezTo>
                    <a:cubicBezTo>
                      <a:pt x="108395" y="34683"/>
                      <a:pt x="110395" y="34207"/>
                      <a:pt x="111538" y="32968"/>
                    </a:cubicBezTo>
                    <a:cubicBezTo>
                      <a:pt x="133541" y="8680"/>
                      <a:pt x="161734" y="7632"/>
                      <a:pt x="191548" y="10870"/>
                    </a:cubicBezTo>
                    <a:cubicBezTo>
                      <a:pt x="201549" y="11918"/>
                      <a:pt x="211931" y="10394"/>
                      <a:pt x="221647" y="6965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55" name="Google Shape;755;p12"/>
              <p:cNvSpPr/>
              <p:nvPr/>
            </p:nvSpPr>
            <p:spPr>
              <a:xfrm>
                <a:off x="3182587" y="4709273"/>
                <a:ext cx="16192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85725" extrusionOk="0">
                    <a:moveTo>
                      <a:pt x="126682" y="91389"/>
                    </a:moveTo>
                    <a:cubicBezTo>
                      <a:pt x="149923" y="78245"/>
                      <a:pt x="165640" y="60528"/>
                      <a:pt x="166211" y="31953"/>
                    </a:cubicBezTo>
                    <a:cubicBezTo>
                      <a:pt x="166402" y="21952"/>
                      <a:pt x="162306" y="16332"/>
                      <a:pt x="154210" y="12141"/>
                    </a:cubicBezTo>
                    <a:cubicBezTo>
                      <a:pt x="146113" y="8046"/>
                      <a:pt x="137922" y="4045"/>
                      <a:pt x="128873" y="3474"/>
                    </a:cubicBezTo>
                    <a:cubicBezTo>
                      <a:pt x="85915" y="330"/>
                      <a:pt x="42958" y="-2527"/>
                      <a:pt x="0" y="3664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56" name="Google Shape;756;p12"/>
              <p:cNvSpPr/>
              <p:nvPr/>
            </p:nvSpPr>
            <p:spPr>
              <a:xfrm>
                <a:off x="3005613" y="4690981"/>
                <a:ext cx="142875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57150" extrusionOk="0">
                    <a:moveTo>
                      <a:pt x="148018" y="25861"/>
                    </a:moveTo>
                    <a:cubicBezTo>
                      <a:pt x="115729" y="38053"/>
                      <a:pt x="89249" y="18908"/>
                      <a:pt x="60960" y="9669"/>
                    </a:cubicBezTo>
                    <a:cubicBezTo>
                      <a:pt x="53054" y="7097"/>
                      <a:pt x="45339" y="3573"/>
                      <a:pt x="37433" y="906"/>
                    </a:cubicBezTo>
                    <a:cubicBezTo>
                      <a:pt x="32671" y="-618"/>
                      <a:pt x="26003" y="-809"/>
                      <a:pt x="25813" y="5097"/>
                    </a:cubicBezTo>
                    <a:cubicBezTo>
                      <a:pt x="25241" y="18813"/>
                      <a:pt x="13906" y="29576"/>
                      <a:pt x="14573" y="42244"/>
                    </a:cubicBezTo>
                    <a:cubicBezTo>
                      <a:pt x="15145" y="54817"/>
                      <a:pt x="10668" y="59580"/>
                      <a:pt x="0" y="61771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57" name="Google Shape;757;p12"/>
              <p:cNvSpPr/>
              <p:nvPr/>
            </p:nvSpPr>
            <p:spPr>
              <a:xfrm>
                <a:off x="3136486" y="4871624"/>
                <a:ext cx="6667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66675" h="38100" extrusionOk="0">
                    <a:moveTo>
                      <a:pt x="0" y="30290"/>
                    </a:moveTo>
                    <a:cubicBezTo>
                      <a:pt x="5906" y="27718"/>
                      <a:pt x="11811" y="25146"/>
                      <a:pt x="17145" y="22860"/>
                    </a:cubicBezTo>
                    <a:cubicBezTo>
                      <a:pt x="21622" y="24860"/>
                      <a:pt x="20860" y="28194"/>
                      <a:pt x="20860" y="30861"/>
                    </a:cubicBezTo>
                    <a:cubicBezTo>
                      <a:pt x="20765" y="37528"/>
                      <a:pt x="19812" y="44387"/>
                      <a:pt x="28575" y="46673"/>
                    </a:cubicBezTo>
                    <a:cubicBezTo>
                      <a:pt x="36767" y="48768"/>
                      <a:pt x="43815" y="47244"/>
                      <a:pt x="49721" y="40862"/>
                    </a:cubicBezTo>
                    <a:cubicBezTo>
                      <a:pt x="60484" y="29147"/>
                      <a:pt x="64294" y="13811"/>
                      <a:pt x="71247" y="0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758" name="Google Shape;758;p12"/>
            <p:cNvGrpSpPr/>
            <p:nvPr/>
          </p:nvGrpSpPr>
          <p:grpSpPr>
            <a:xfrm>
              <a:off x="1662976" y="471273"/>
              <a:ext cx="293092" cy="170508"/>
              <a:chOff x="3955649" y="4652147"/>
              <a:chExt cx="529863" cy="308250"/>
            </a:xfrm>
          </p:grpSpPr>
          <p:sp>
            <p:nvSpPr>
              <p:cNvPr id="759" name="Google Shape;759;p12"/>
              <p:cNvSpPr/>
              <p:nvPr/>
            </p:nvSpPr>
            <p:spPr>
              <a:xfrm>
                <a:off x="4220526" y="4665026"/>
                <a:ext cx="16192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180975" extrusionOk="0">
                    <a:moveTo>
                      <a:pt x="35433" y="65723"/>
                    </a:moveTo>
                    <a:lnTo>
                      <a:pt x="0" y="0"/>
                    </a:lnTo>
                    <a:cubicBezTo>
                      <a:pt x="6001" y="1238"/>
                      <a:pt x="11906" y="2667"/>
                      <a:pt x="17812" y="4286"/>
                    </a:cubicBezTo>
                    <a:cubicBezTo>
                      <a:pt x="43339" y="11430"/>
                      <a:pt x="71628" y="7620"/>
                      <a:pt x="104204" y="9906"/>
                    </a:cubicBezTo>
                    <a:cubicBezTo>
                      <a:pt x="136779" y="12192"/>
                      <a:pt x="146685" y="18860"/>
                      <a:pt x="158401" y="23336"/>
                    </a:cubicBezTo>
                    <a:cubicBezTo>
                      <a:pt x="164402" y="25622"/>
                      <a:pt x="168402" y="25146"/>
                      <a:pt x="171069" y="24194"/>
                    </a:cubicBezTo>
                    <a:lnTo>
                      <a:pt x="101346" y="187643"/>
                    </a:lnTo>
                    <a:lnTo>
                      <a:pt x="35433" y="65723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60" name="Google Shape;760;p12"/>
              <p:cNvSpPr/>
              <p:nvPr/>
            </p:nvSpPr>
            <p:spPr>
              <a:xfrm>
                <a:off x="3955649" y="4684362"/>
                <a:ext cx="123825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3825" h="152400" extrusionOk="0">
                    <a:moveTo>
                      <a:pt x="132384" y="67818"/>
                    </a:moveTo>
                    <a:lnTo>
                      <a:pt x="50946" y="0"/>
                    </a:lnTo>
                    <a:lnTo>
                      <a:pt x="46088" y="2953"/>
                    </a:lnTo>
                    <a:cubicBezTo>
                      <a:pt x="46088" y="2953"/>
                      <a:pt x="25228" y="-1524"/>
                      <a:pt x="14179" y="3715"/>
                    </a:cubicBezTo>
                    <a:cubicBezTo>
                      <a:pt x="3225" y="8954"/>
                      <a:pt x="2558" y="19812"/>
                      <a:pt x="8559" y="33242"/>
                    </a:cubicBezTo>
                    <a:cubicBezTo>
                      <a:pt x="14560" y="46768"/>
                      <a:pt x="17417" y="50483"/>
                      <a:pt x="10369" y="51626"/>
                    </a:cubicBezTo>
                    <a:cubicBezTo>
                      <a:pt x="3321" y="52769"/>
                      <a:pt x="749" y="56864"/>
                      <a:pt x="82" y="60960"/>
                    </a:cubicBezTo>
                    <a:cubicBezTo>
                      <a:pt x="-585" y="65056"/>
                      <a:pt x="2940" y="70676"/>
                      <a:pt x="6083" y="71057"/>
                    </a:cubicBezTo>
                    <a:cubicBezTo>
                      <a:pt x="9226" y="71438"/>
                      <a:pt x="13893" y="68104"/>
                      <a:pt x="12083" y="66961"/>
                    </a:cubicBezTo>
                    <a:cubicBezTo>
                      <a:pt x="10274" y="65818"/>
                      <a:pt x="6369" y="65056"/>
                      <a:pt x="8845" y="62484"/>
                    </a:cubicBezTo>
                    <a:cubicBezTo>
                      <a:pt x="11321" y="59817"/>
                      <a:pt x="18465" y="63913"/>
                      <a:pt x="18084" y="68771"/>
                    </a:cubicBezTo>
                    <a:cubicBezTo>
                      <a:pt x="18084" y="68771"/>
                      <a:pt x="16655" y="88202"/>
                      <a:pt x="22656" y="110300"/>
                    </a:cubicBezTo>
                    <a:cubicBezTo>
                      <a:pt x="27990" y="129826"/>
                      <a:pt x="36087" y="146399"/>
                      <a:pt x="37134" y="157448"/>
                    </a:cubicBezTo>
                    <a:lnTo>
                      <a:pt x="73044" y="123634"/>
                    </a:lnTo>
                    <a:lnTo>
                      <a:pt x="73044" y="123634"/>
                    </a:lnTo>
                    <a:lnTo>
                      <a:pt x="73044" y="123634"/>
                    </a:lnTo>
                    <a:lnTo>
                      <a:pt x="132384" y="67818"/>
                    </a:lnTo>
                    <a:close/>
                    <a:moveTo>
                      <a:pt x="13512" y="17621"/>
                    </a:moveTo>
                    <a:cubicBezTo>
                      <a:pt x="18465" y="8287"/>
                      <a:pt x="34372" y="14669"/>
                      <a:pt x="34372" y="14669"/>
                    </a:cubicBezTo>
                    <a:cubicBezTo>
                      <a:pt x="34372" y="14669"/>
                      <a:pt x="25133" y="26575"/>
                      <a:pt x="23704" y="37147"/>
                    </a:cubicBezTo>
                    <a:cubicBezTo>
                      <a:pt x="23704" y="37052"/>
                      <a:pt x="6464" y="30766"/>
                      <a:pt x="13512" y="17621"/>
                    </a:cubicBez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61" name="Google Shape;761;p12"/>
              <p:cNvSpPr/>
              <p:nvPr/>
            </p:nvSpPr>
            <p:spPr>
              <a:xfrm>
                <a:off x="4320730" y="4854288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25197" y="1197"/>
                    </a:moveTo>
                    <a:lnTo>
                      <a:pt x="29997" y="9600"/>
                    </a:lnTo>
                    <a:cubicBezTo>
                      <a:pt x="19200" y="11994"/>
                      <a:pt x="9600" y="14400"/>
                      <a:pt x="0" y="15597"/>
                    </a:cubicBezTo>
                    <a:lnTo>
                      <a:pt x="7194" y="0"/>
                    </a:lnTo>
                    <a:lnTo>
                      <a:pt x="25197" y="1197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62" name="Google Shape;762;p12"/>
              <p:cNvSpPr/>
              <p:nvPr/>
            </p:nvSpPr>
            <p:spPr>
              <a:xfrm>
                <a:off x="4245577" y="4851431"/>
                <a:ext cx="76200" cy="104775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104775" extrusionOk="0">
                    <a:moveTo>
                      <a:pt x="75152" y="4096"/>
                    </a:moveTo>
                    <a:cubicBezTo>
                      <a:pt x="71628" y="4858"/>
                      <a:pt x="69247" y="5239"/>
                      <a:pt x="69247" y="5239"/>
                    </a:cubicBezTo>
                    <a:cubicBezTo>
                      <a:pt x="69247" y="5239"/>
                      <a:pt x="68866" y="10096"/>
                      <a:pt x="67818" y="21336"/>
                    </a:cubicBezTo>
                    <a:cubicBezTo>
                      <a:pt x="66770" y="32575"/>
                      <a:pt x="63532" y="31051"/>
                      <a:pt x="62484" y="40005"/>
                    </a:cubicBezTo>
                    <a:cubicBezTo>
                      <a:pt x="61436" y="48958"/>
                      <a:pt x="64579" y="51245"/>
                      <a:pt x="67151" y="59817"/>
                    </a:cubicBezTo>
                    <a:cubicBezTo>
                      <a:pt x="69628" y="68485"/>
                      <a:pt x="67151" y="69914"/>
                      <a:pt x="72104" y="75914"/>
                    </a:cubicBezTo>
                    <a:cubicBezTo>
                      <a:pt x="77057" y="81915"/>
                      <a:pt x="79153" y="89345"/>
                      <a:pt x="79153" y="92012"/>
                    </a:cubicBezTo>
                    <a:cubicBezTo>
                      <a:pt x="79153" y="94583"/>
                      <a:pt x="73152" y="93154"/>
                      <a:pt x="67818" y="93821"/>
                    </a:cubicBezTo>
                    <a:cubicBezTo>
                      <a:pt x="62484" y="94583"/>
                      <a:pt x="62484" y="95250"/>
                      <a:pt x="59722" y="94964"/>
                    </a:cubicBezTo>
                    <a:cubicBezTo>
                      <a:pt x="56864" y="94583"/>
                      <a:pt x="57531" y="93536"/>
                      <a:pt x="57531" y="88201"/>
                    </a:cubicBezTo>
                    <a:cubicBezTo>
                      <a:pt x="57531" y="82963"/>
                      <a:pt x="54007" y="80391"/>
                      <a:pt x="54007" y="80391"/>
                    </a:cubicBezTo>
                    <a:lnTo>
                      <a:pt x="50483" y="82582"/>
                    </a:lnTo>
                    <a:lnTo>
                      <a:pt x="45148" y="79629"/>
                    </a:lnTo>
                    <a:cubicBezTo>
                      <a:pt x="45148" y="79629"/>
                      <a:pt x="44101" y="76676"/>
                      <a:pt x="44768" y="70295"/>
                    </a:cubicBezTo>
                    <a:cubicBezTo>
                      <a:pt x="45434" y="64008"/>
                      <a:pt x="40577" y="39338"/>
                      <a:pt x="40577" y="39338"/>
                    </a:cubicBezTo>
                    <a:lnTo>
                      <a:pt x="31337" y="54673"/>
                    </a:lnTo>
                    <a:cubicBezTo>
                      <a:pt x="29528" y="88678"/>
                      <a:pt x="45529" y="102489"/>
                      <a:pt x="45529" y="102489"/>
                    </a:cubicBezTo>
                    <a:lnTo>
                      <a:pt x="43815" y="108109"/>
                    </a:lnTo>
                    <a:cubicBezTo>
                      <a:pt x="43815" y="108109"/>
                      <a:pt x="38862" y="108585"/>
                      <a:pt x="28575" y="107728"/>
                    </a:cubicBezTo>
                    <a:cubicBezTo>
                      <a:pt x="18288" y="106966"/>
                      <a:pt x="16859" y="102489"/>
                      <a:pt x="16859" y="102489"/>
                    </a:cubicBezTo>
                    <a:lnTo>
                      <a:pt x="18288" y="91630"/>
                    </a:lnTo>
                    <a:lnTo>
                      <a:pt x="11621" y="93821"/>
                    </a:lnTo>
                    <a:lnTo>
                      <a:pt x="7048" y="88964"/>
                    </a:lnTo>
                    <a:cubicBezTo>
                      <a:pt x="7048" y="88964"/>
                      <a:pt x="6001" y="86677"/>
                      <a:pt x="7715" y="81915"/>
                    </a:cubicBezTo>
                    <a:cubicBezTo>
                      <a:pt x="9525" y="77057"/>
                      <a:pt x="9525" y="46387"/>
                      <a:pt x="10573" y="28766"/>
                    </a:cubicBezTo>
                    <a:cubicBezTo>
                      <a:pt x="11621" y="11144"/>
                      <a:pt x="5620" y="8192"/>
                      <a:pt x="2096" y="2191"/>
                    </a:cubicBezTo>
                    <a:cubicBezTo>
                      <a:pt x="1524" y="1238"/>
                      <a:pt x="857" y="571"/>
                      <a:pt x="0" y="0"/>
                    </a:cubicBezTo>
                    <a:lnTo>
                      <a:pt x="75819" y="2762"/>
                    </a:lnTo>
                    <a:lnTo>
                      <a:pt x="75152" y="409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63" name="Google Shape;763;p12"/>
              <p:cNvSpPr/>
              <p:nvPr/>
            </p:nvSpPr>
            <p:spPr>
              <a:xfrm>
                <a:off x="4148708" y="4730749"/>
                <a:ext cx="17145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14300" extrusionOk="0">
                    <a:moveTo>
                      <a:pt x="26003" y="93440"/>
                    </a:moveTo>
                    <a:lnTo>
                      <a:pt x="107251" y="0"/>
                    </a:lnTo>
                    <a:lnTo>
                      <a:pt x="173164" y="122015"/>
                    </a:lnTo>
                    <a:lnTo>
                      <a:pt x="172498" y="123444"/>
                    </a:lnTo>
                    <a:lnTo>
                      <a:pt x="96679" y="120682"/>
                    </a:lnTo>
                    <a:cubicBezTo>
                      <a:pt x="92392" y="117634"/>
                      <a:pt x="84772" y="119063"/>
                      <a:pt x="74295" y="118777"/>
                    </a:cubicBezTo>
                    <a:cubicBezTo>
                      <a:pt x="61913" y="118396"/>
                      <a:pt x="28575" y="117253"/>
                      <a:pt x="14478" y="120301"/>
                    </a:cubicBezTo>
                    <a:cubicBezTo>
                      <a:pt x="7810" y="121730"/>
                      <a:pt x="3905" y="122873"/>
                      <a:pt x="0" y="123254"/>
                    </a:cubicBezTo>
                    <a:lnTo>
                      <a:pt x="26003" y="9344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64" name="Google Shape;764;p12"/>
              <p:cNvSpPr/>
              <p:nvPr/>
            </p:nvSpPr>
            <p:spPr>
              <a:xfrm>
                <a:off x="4321873" y="4668265"/>
                <a:ext cx="16192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180975" extrusionOk="0">
                    <a:moveTo>
                      <a:pt x="58769" y="172022"/>
                    </a:moveTo>
                    <a:cubicBezTo>
                      <a:pt x="46006" y="173165"/>
                      <a:pt x="27241" y="179451"/>
                      <a:pt x="18002" y="182499"/>
                    </a:cubicBezTo>
                    <a:cubicBezTo>
                      <a:pt x="13906" y="183833"/>
                      <a:pt x="8382" y="185166"/>
                      <a:pt x="3620" y="186214"/>
                    </a:cubicBezTo>
                    <a:lnTo>
                      <a:pt x="857" y="186023"/>
                    </a:lnTo>
                    <a:lnTo>
                      <a:pt x="0" y="184499"/>
                    </a:lnTo>
                    <a:lnTo>
                      <a:pt x="69628" y="21050"/>
                    </a:lnTo>
                    <a:cubicBezTo>
                      <a:pt x="72104" y="20098"/>
                      <a:pt x="73247" y="18669"/>
                      <a:pt x="73247" y="18669"/>
                    </a:cubicBezTo>
                    <a:cubicBezTo>
                      <a:pt x="92012" y="0"/>
                      <a:pt x="103727" y="0"/>
                      <a:pt x="104775" y="0"/>
                    </a:cubicBezTo>
                    <a:cubicBezTo>
                      <a:pt x="105823" y="0"/>
                      <a:pt x="101632" y="18669"/>
                      <a:pt x="101632" y="18669"/>
                    </a:cubicBezTo>
                    <a:cubicBezTo>
                      <a:pt x="131350" y="-4858"/>
                      <a:pt x="138779" y="11240"/>
                      <a:pt x="138779" y="11240"/>
                    </a:cubicBezTo>
                    <a:cubicBezTo>
                      <a:pt x="138779" y="11240"/>
                      <a:pt x="126778" y="31051"/>
                      <a:pt x="124301" y="36290"/>
                    </a:cubicBezTo>
                    <a:cubicBezTo>
                      <a:pt x="121825" y="41529"/>
                      <a:pt x="121063" y="46006"/>
                      <a:pt x="119729" y="49054"/>
                    </a:cubicBezTo>
                    <a:cubicBezTo>
                      <a:pt x="118300" y="52007"/>
                      <a:pt x="112300" y="66199"/>
                      <a:pt x="112300" y="66199"/>
                    </a:cubicBezTo>
                    <a:cubicBezTo>
                      <a:pt x="123254" y="83725"/>
                      <a:pt x="136398" y="90869"/>
                      <a:pt x="147352" y="95726"/>
                    </a:cubicBezTo>
                    <a:cubicBezTo>
                      <a:pt x="158305" y="100584"/>
                      <a:pt x="162973" y="97250"/>
                      <a:pt x="164687" y="96488"/>
                    </a:cubicBezTo>
                    <a:cubicBezTo>
                      <a:pt x="166497" y="95726"/>
                      <a:pt x="170688" y="100584"/>
                      <a:pt x="170688" y="100584"/>
                    </a:cubicBezTo>
                    <a:cubicBezTo>
                      <a:pt x="170688" y="100584"/>
                      <a:pt x="169640" y="118586"/>
                      <a:pt x="170688" y="125254"/>
                    </a:cubicBezTo>
                    <a:cubicBezTo>
                      <a:pt x="171736" y="132017"/>
                      <a:pt x="164306" y="132302"/>
                      <a:pt x="164306" y="132302"/>
                    </a:cubicBezTo>
                    <a:cubicBezTo>
                      <a:pt x="164306" y="132302"/>
                      <a:pt x="160020" y="134969"/>
                      <a:pt x="150781" y="140875"/>
                    </a:cubicBezTo>
                    <a:cubicBezTo>
                      <a:pt x="141541" y="146875"/>
                      <a:pt x="124206" y="157258"/>
                      <a:pt x="102679" y="166307"/>
                    </a:cubicBezTo>
                    <a:cubicBezTo>
                      <a:pt x="81153" y="175355"/>
                      <a:pt x="71533" y="170879"/>
                      <a:pt x="58769" y="172022"/>
                    </a:cubicBez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65" name="Google Shape;765;p12"/>
              <p:cNvSpPr/>
              <p:nvPr/>
            </p:nvSpPr>
            <p:spPr>
              <a:xfrm>
                <a:off x="4028598" y="4752180"/>
                <a:ext cx="142875" cy="95250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95250" extrusionOk="0">
                    <a:moveTo>
                      <a:pt x="59436" y="0"/>
                    </a:moveTo>
                    <a:lnTo>
                      <a:pt x="146113" y="72104"/>
                    </a:lnTo>
                    <a:lnTo>
                      <a:pt x="120110" y="102013"/>
                    </a:lnTo>
                    <a:cubicBezTo>
                      <a:pt x="115729" y="102489"/>
                      <a:pt x="111347" y="102108"/>
                      <a:pt x="103061" y="100108"/>
                    </a:cubicBezTo>
                    <a:cubicBezTo>
                      <a:pt x="87535" y="96393"/>
                      <a:pt x="62294" y="84011"/>
                      <a:pt x="62294" y="84011"/>
                    </a:cubicBezTo>
                    <a:lnTo>
                      <a:pt x="0" y="55912"/>
                    </a:lnTo>
                    <a:lnTo>
                      <a:pt x="5943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66" name="Google Shape;766;p12"/>
              <p:cNvSpPr/>
              <p:nvPr/>
            </p:nvSpPr>
            <p:spPr>
              <a:xfrm>
                <a:off x="4322730" y="4854288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4797" y="2406"/>
                    </a:moveTo>
                    <a:cubicBezTo>
                      <a:pt x="24000" y="4800"/>
                      <a:pt x="14400" y="7206"/>
                      <a:pt x="4800" y="8403"/>
                    </a:cubicBezTo>
                    <a:lnTo>
                      <a:pt x="0" y="0"/>
                    </a:lnTo>
                    <a:lnTo>
                      <a:pt x="34797" y="240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67" name="Google Shape;767;p12"/>
              <p:cNvSpPr/>
              <p:nvPr/>
            </p:nvSpPr>
            <p:spPr>
              <a:xfrm>
                <a:off x="3972357" y="4807997"/>
                <a:ext cx="123825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3825" h="152400" extrusionOk="0">
                    <a:moveTo>
                      <a:pt x="118630" y="28194"/>
                    </a:moveTo>
                    <a:cubicBezTo>
                      <a:pt x="118630" y="28194"/>
                      <a:pt x="119011" y="29242"/>
                      <a:pt x="115772" y="38672"/>
                    </a:cubicBezTo>
                    <a:cubicBezTo>
                      <a:pt x="112534" y="48006"/>
                      <a:pt x="104437" y="54388"/>
                      <a:pt x="99866" y="61817"/>
                    </a:cubicBezTo>
                    <a:cubicBezTo>
                      <a:pt x="95293" y="69342"/>
                      <a:pt x="97389" y="89059"/>
                      <a:pt x="101580" y="95822"/>
                    </a:cubicBezTo>
                    <a:cubicBezTo>
                      <a:pt x="105866" y="102584"/>
                      <a:pt x="127107" y="129826"/>
                      <a:pt x="127107" y="129826"/>
                    </a:cubicBezTo>
                    <a:cubicBezTo>
                      <a:pt x="127107" y="129826"/>
                      <a:pt x="127774" y="133160"/>
                      <a:pt x="120344" y="133922"/>
                    </a:cubicBezTo>
                    <a:cubicBezTo>
                      <a:pt x="112915" y="134588"/>
                      <a:pt x="102628" y="133922"/>
                      <a:pt x="102628" y="133922"/>
                    </a:cubicBezTo>
                    <a:cubicBezTo>
                      <a:pt x="103009" y="126778"/>
                      <a:pt x="97294" y="118205"/>
                      <a:pt x="95198" y="116300"/>
                    </a:cubicBezTo>
                    <a:cubicBezTo>
                      <a:pt x="93103" y="114395"/>
                      <a:pt x="89864" y="121158"/>
                      <a:pt x="89864" y="121158"/>
                    </a:cubicBezTo>
                    <a:cubicBezTo>
                      <a:pt x="89864" y="121158"/>
                      <a:pt x="83483" y="122682"/>
                      <a:pt x="83101" y="118586"/>
                    </a:cubicBezTo>
                    <a:cubicBezTo>
                      <a:pt x="82720" y="114491"/>
                      <a:pt x="76720" y="100203"/>
                      <a:pt x="72814" y="89059"/>
                    </a:cubicBezTo>
                    <a:cubicBezTo>
                      <a:pt x="68909" y="77819"/>
                      <a:pt x="59384" y="68104"/>
                      <a:pt x="59384" y="68104"/>
                    </a:cubicBezTo>
                    <a:lnTo>
                      <a:pt x="60813" y="59531"/>
                    </a:lnTo>
                    <a:cubicBezTo>
                      <a:pt x="60813" y="59531"/>
                      <a:pt x="50240" y="64008"/>
                      <a:pt x="42715" y="71533"/>
                    </a:cubicBezTo>
                    <a:cubicBezTo>
                      <a:pt x="35286" y="79057"/>
                      <a:pt x="31000" y="84963"/>
                      <a:pt x="29285" y="98489"/>
                    </a:cubicBezTo>
                    <a:cubicBezTo>
                      <a:pt x="27475" y="112014"/>
                      <a:pt x="29952" y="122015"/>
                      <a:pt x="32428" y="126492"/>
                    </a:cubicBezTo>
                    <a:cubicBezTo>
                      <a:pt x="34905" y="130969"/>
                      <a:pt x="33857" y="130969"/>
                      <a:pt x="36334" y="136970"/>
                    </a:cubicBezTo>
                    <a:cubicBezTo>
                      <a:pt x="38810" y="142875"/>
                      <a:pt x="40906" y="152686"/>
                      <a:pt x="40906" y="152686"/>
                    </a:cubicBezTo>
                    <a:lnTo>
                      <a:pt x="39096" y="152686"/>
                    </a:lnTo>
                    <a:cubicBezTo>
                      <a:pt x="33762" y="153829"/>
                      <a:pt x="12235" y="150019"/>
                      <a:pt x="12235" y="150019"/>
                    </a:cubicBezTo>
                    <a:lnTo>
                      <a:pt x="11473" y="135446"/>
                    </a:lnTo>
                    <a:lnTo>
                      <a:pt x="4711" y="136208"/>
                    </a:lnTo>
                    <a:lnTo>
                      <a:pt x="2234" y="128778"/>
                    </a:lnTo>
                    <a:cubicBezTo>
                      <a:pt x="2234" y="128778"/>
                      <a:pt x="5377" y="118681"/>
                      <a:pt x="6520" y="103346"/>
                    </a:cubicBezTo>
                    <a:cubicBezTo>
                      <a:pt x="7568" y="88011"/>
                      <a:pt x="-2338" y="72676"/>
                      <a:pt x="520" y="67437"/>
                    </a:cubicBezTo>
                    <a:cubicBezTo>
                      <a:pt x="3377" y="62198"/>
                      <a:pt x="19284" y="48768"/>
                      <a:pt x="20332" y="37910"/>
                    </a:cubicBezTo>
                    <a:cubicBezTo>
                      <a:pt x="20427" y="36671"/>
                      <a:pt x="20427" y="35243"/>
                      <a:pt x="20236" y="33814"/>
                    </a:cubicBezTo>
                    <a:lnTo>
                      <a:pt x="56146" y="0"/>
                    </a:lnTo>
                    <a:lnTo>
                      <a:pt x="118630" y="2819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68" name="Google Shape;768;p12"/>
              <p:cNvSpPr/>
              <p:nvPr/>
            </p:nvSpPr>
            <p:spPr>
              <a:xfrm>
                <a:off x="4006595" y="4652147"/>
                <a:ext cx="24765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171450" extrusionOk="0">
                    <a:moveTo>
                      <a:pt x="168116" y="172042"/>
                    </a:moveTo>
                    <a:lnTo>
                      <a:pt x="81439" y="99938"/>
                    </a:lnTo>
                    <a:lnTo>
                      <a:pt x="81439" y="99938"/>
                    </a:lnTo>
                    <a:lnTo>
                      <a:pt x="81439" y="99938"/>
                    </a:lnTo>
                    <a:lnTo>
                      <a:pt x="0" y="32215"/>
                    </a:lnTo>
                    <a:lnTo>
                      <a:pt x="19526" y="20214"/>
                    </a:lnTo>
                    <a:cubicBezTo>
                      <a:pt x="70866" y="-7028"/>
                      <a:pt x="111919" y="21"/>
                      <a:pt x="145923" y="3355"/>
                    </a:cubicBezTo>
                    <a:cubicBezTo>
                      <a:pt x="172117" y="5926"/>
                      <a:pt x="193643" y="8593"/>
                      <a:pt x="213836" y="12880"/>
                    </a:cubicBezTo>
                    <a:lnTo>
                      <a:pt x="249269" y="78602"/>
                    </a:lnTo>
                    <a:lnTo>
                      <a:pt x="168116" y="172042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69" name="Google Shape;769;p12"/>
              <p:cNvSpPr/>
              <p:nvPr/>
            </p:nvSpPr>
            <p:spPr>
              <a:xfrm>
                <a:off x="4321301" y="4852859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194" y="0"/>
                    </a:moveTo>
                    <a:lnTo>
                      <a:pt x="18003" y="19200"/>
                    </a:lnTo>
                    <a:lnTo>
                      <a:pt x="0" y="1800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70" name="Google Shape;770;p12"/>
              <p:cNvSpPr/>
              <p:nvPr/>
            </p:nvSpPr>
            <p:spPr>
              <a:xfrm>
                <a:off x="4220526" y="4665122"/>
                <a:ext cx="16192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19050" extrusionOk="0">
                    <a:moveTo>
                      <a:pt x="0" y="0"/>
                    </a:moveTo>
                    <a:cubicBezTo>
                      <a:pt x="6001" y="1238"/>
                      <a:pt x="11906" y="2667"/>
                      <a:pt x="17812" y="4286"/>
                    </a:cubicBezTo>
                    <a:cubicBezTo>
                      <a:pt x="43339" y="11430"/>
                      <a:pt x="71628" y="7620"/>
                      <a:pt x="104204" y="9906"/>
                    </a:cubicBezTo>
                    <a:cubicBezTo>
                      <a:pt x="136779" y="12192"/>
                      <a:pt x="146685" y="18859"/>
                      <a:pt x="158401" y="23336"/>
                    </a:cubicBezTo>
                    <a:cubicBezTo>
                      <a:pt x="164402" y="25622"/>
                      <a:pt x="168402" y="25146"/>
                      <a:pt x="171069" y="24194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71" name="Google Shape;771;p12"/>
              <p:cNvSpPr/>
              <p:nvPr/>
            </p:nvSpPr>
            <p:spPr>
              <a:xfrm>
                <a:off x="3955649" y="4684362"/>
                <a:ext cx="66675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66675" h="152400" extrusionOk="0">
                    <a:moveTo>
                      <a:pt x="50946" y="0"/>
                    </a:moveTo>
                    <a:lnTo>
                      <a:pt x="46088" y="2953"/>
                    </a:lnTo>
                    <a:cubicBezTo>
                      <a:pt x="46088" y="2953"/>
                      <a:pt x="25228" y="-1524"/>
                      <a:pt x="14179" y="3715"/>
                    </a:cubicBezTo>
                    <a:cubicBezTo>
                      <a:pt x="3225" y="8954"/>
                      <a:pt x="2558" y="19812"/>
                      <a:pt x="8559" y="33242"/>
                    </a:cubicBezTo>
                    <a:cubicBezTo>
                      <a:pt x="14560" y="46768"/>
                      <a:pt x="17417" y="50483"/>
                      <a:pt x="10369" y="51626"/>
                    </a:cubicBezTo>
                    <a:cubicBezTo>
                      <a:pt x="3321" y="52769"/>
                      <a:pt x="749" y="56864"/>
                      <a:pt x="82" y="60960"/>
                    </a:cubicBezTo>
                    <a:cubicBezTo>
                      <a:pt x="-585" y="65056"/>
                      <a:pt x="2940" y="70676"/>
                      <a:pt x="6083" y="71057"/>
                    </a:cubicBezTo>
                    <a:cubicBezTo>
                      <a:pt x="9226" y="71438"/>
                      <a:pt x="13893" y="68104"/>
                      <a:pt x="12083" y="66961"/>
                    </a:cubicBezTo>
                    <a:cubicBezTo>
                      <a:pt x="10274" y="65818"/>
                      <a:pt x="6369" y="65056"/>
                      <a:pt x="8845" y="62484"/>
                    </a:cubicBezTo>
                    <a:cubicBezTo>
                      <a:pt x="11321" y="59817"/>
                      <a:pt x="18465" y="63913"/>
                      <a:pt x="18084" y="68771"/>
                    </a:cubicBezTo>
                    <a:cubicBezTo>
                      <a:pt x="18084" y="68771"/>
                      <a:pt x="16655" y="88202"/>
                      <a:pt x="22656" y="110300"/>
                    </a:cubicBezTo>
                    <a:cubicBezTo>
                      <a:pt x="27990" y="129826"/>
                      <a:pt x="36087" y="146399"/>
                      <a:pt x="37134" y="157448"/>
                    </a:cubicBezTo>
                    <a:lnTo>
                      <a:pt x="73044" y="123634"/>
                    </a:lnTo>
                    <a:lnTo>
                      <a:pt x="73044" y="123634"/>
                    </a:lnTo>
                    <a:lnTo>
                      <a:pt x="73044" y="123634"/>
                    </a:lnTo>
                    <a:moveTo>
                      <a:pt x="13512" y="17621"/>
                    </a:moveTo>
                    <a:cubicBezTo>
                      <a:pt x="18465" y="8287"/>
                      <a:pt x="34372" y="14669"/>
                      <a:pt x="34372" y="14669"/>
                    </a:cubicBezTo>
                    <a:cubicBezTo>
                      <a:pt x="34372" y="14669"/>
                      <a:pt x="25133" y="26575"/>
                      <a:pt x="23704" y="37147"/>
                    </a:cubicBezTo>
                    <a:cubicBezTo>
                      <a:pt x="23704" y="37052"/>
                      <a:pt x="6464" y="30766"/>
                      <a:pt x="13512" y="17621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72" name="Google Shape;772;p12"/>
              <p:cNvSpPr/>
              <p:nvPr/>
            </p:nvSpPr>
            <p:spPr>
              <a:xfrm>
                <a:off x="4320730" y="4854288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25197" y="1197"/>
                    </a:moveTo>
                    <a:lnTo>
                      <a:pt x="29997" y="9600"/>
                    </a:lnTo>
                    <a:cubicBezTo>
                      <a:pt x="19200" y="11994"/>
                      <a:pt x="9600" y="14400"/>
                      <a:pt x="0" y="15597"/>
                    </a:cubicBezTo>
                    <a:lnTo>
                      <a:pt x="7194" y="0"/>
                    </a:lnTo>
                    <a:lnTo>
                      <a:pt x="25197" y="1197"/>
                    </a:lnTo>
                    <a:close/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73" name="Google Shape;773;p12"/>
              <p:cNvSpPr/>
              <p:nvPr/>
            </p:nvSpPr>
            <p:spPr>
              <a:xfrm>
                <a:off x="4245577" y="4851431"/>
                <a:ext cx="76200" cy="104775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104775" extrusionOk="0">
                    <a:moveTo>
                      <a:pt x="75152" y="4096"/>
                    </a:moveTo>
                    <a:cubicBezTo>
                      <a:pt x="71628" y="4858"/>
                      <a:pt x="69247" y="5239"/>
                      <a:pt x="69247" y="5239"/>
                    </a:cubicBezTo>
                    <a:cubicBezTo>
                      <a:pt x="69247" y="5239"/>
                      <a:pt x="68866" y="10096"/>
                      <a:pt x="67818" y="21336"/>
                    </a:cubicBezTo>
                    <a:cubicBezTo>
                      <a:pt x="66770" y="32575"/>
                      <a:pt x="63532" y="31051"/>
                      <a:pt x="62484" y="40005"/>
                    </a:cubicBezTo>
                    <a:cubicBezTo>
                      <a:pt x="61436" y="48958"/>
                      <a:pt x="64579" y="51245"/>
                      <a:pt x="67151" y="59817"/>
                    </a:cubicBezTo>
                    <a:cubicBezTo>
                      <a:pt x="69628" y="68485"/>
                      <a:pt x="67151" y="69914"/>
                      <a:pt x="72104" y="75914"/>
                    </a:cubicBezTo>
                    <a:cubicBezTo>
                      <a:pt x="77057" y="81915"/>
                      <a:pt x="79153" y="89345"/>
                      <a:pt x="79153" y="92012"/>
                    </a:cubicBezTo>
                    <a:cubicBezTo>
                      <a:pt x="79153" y="94583"/>
                      <a:pt x="73152" y="93154"/>
                      <a:pt x="67818" y="93821"/>
                    </a:cubicBezTo>
                    <a:cubicBezTo>
                      <a:pt x="62484" y="94583"/>
                      <a:pt x="62484" y="95250"/>
                      <a:pt x="59722" y="94964"/>
                    </a:cubicBezTo>
                    <a:cubicBezTo>
                      <a:pt x="56864" y="94583"/>
                      <a:pt x="57531" y="93536"/>
                      <a:pt x="57531" y="88201"/>
                    </a:cubicBezTo>
                    <a:cubicBezTo>
                      <a:pt x="57531" y="82963"/>
                      <a:pt x="54007" y="80391"/>
                      <a:pt x="54007" y="80391"/>
                    </a:cubicBezTo>
                    <a:lnTo>
                      <a:pt x="50483" y="82582"/>
                    </a:lnTo>
                    <a:lnTo>
                      <a:pt x="45148" y="79629"/>
                    </a:lnTo>
                    <a:cubicBezTo>
                      <a:pt x="45148" y="79629"/>
                      <a:pt x="44101" y="76676"/>
                      <a:pt x="44768" y="70295"/>
                    </a:cubicBezTo>
                    <a:cubicBezTo>
                      <a:pt x="45434" y="64008"/>
                      <a:pt x="40577" y="39338"/>
                      <a:pt x="40577" y="39338"/>
                    </a:cubicBezTo>
                    <a:lnTo>
                      <a:pt x="31337" y="54673"/>
                    </a:lnTo>
                    <a:cubicBezTo>
                      <a:pt x="29528" y="88678"/>
                      <a:pt x="45529" y="102489"/>
                      <a:pt x="45529" y="102489"/>
                    </a:cubicBezTo>
                    <a:lnTo>
                      <a:pt x="43815" y="108109"/>
                    </a:lnTo>
                    <a:cubicBezTo>
                      <a:pt x="43815" y="108109"/>
                      <a:pt x="38862" y="108585"/>
                      <a:pt x="28575" y="107728"/>
                    </a:cubicBezTo>
                    <a:cubicBezTo>
                      <a:pt x="18288" y="106966"/>
                      <a:pt x="16859" y="102489"/>
                      <a:pt x="16859" y="102489"/>
                    </a:cubicBezTo>
                    <a:lnTo>
                      <a:pt x="18288" y="91630"/>
                    </a:lnTo>
                    <a:lnTo>
                      <a:pt x="11621" y="93821"/>
                    </a:lnTo>
                    <a:lnTo>
                      <a:pt x="7048" y="88964"/>
                    </a:lnTo>
                    <a:cubicBezTo>
                      <a:pt x="7048" y="88964"/>
                      <a:pt x="6001" y="86677"/>
                      <a:pt x="7715" y="81915"/>
                    </a:cubicBezTo>
                    <a:cubicBezTo>
                      <a:pt x="9525" y="77057"/>
                      <a:pt x="9525" y="46387"/>
                      <a:pt x="10573" y="28766"/>
                    </a:cubicBezTo>
                    <a:cubicBezTo>
                      <a:pt x="11621" y="11144"/>
                      <a:pt x="5620" y="8192"/>
                      <a:pt x="2096" y="2191"/>
                    </a:cubicBezTo>
                    <a:cubicBezTo>
                      <a:pt x="1524" y="1238"/>
                      <a:pt x="857" y="571"/>
                      <a:pt x="0" y="0"/>
                    </a:cubicBezTo>
                    <a:lnTo>
                      <a:pt x="75819" y="2762"/>
                    </a:lnTo>
                    <a:lnTo>
                      <a:pt x="75152" y="4096"/>
                    </a:lnTo>
                    <a:close/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74" name="Google Shape;774;p12"/>
              <p:cNvSpPr/>
              <p:nvPr/>
            </p:nvSpPr>
            <p:spPr>
              <a:xfrm>
                <a:off x="4148708" y="4849093"/>
                <a:ext cx="1714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0000" extrusionOk="0">
                    <a:moveTo>
                      <a:pt x="173164" y="47446"/>
                    </a:moveTo>
                    <a:lnTo>
                      <a:pt x="172498" y="65449"/>
                    </a:lnTo>
                    <a:lnTo>
                      <a:pt x="96679" y="30652"/>
                    </a:lnTo>
                    <a:cubicBezTo>
                      <a:pt x="92392" y="-7748"/>
                      <a:pt x="84772" y="10255"/>
                      <a:pt x="74295" y="6652"/>
                    </a:cubicBezTo>
                    <a:cubicBezTo>
                      <a:pt x="61913" y="1852"/>
                      <a:pt x="28575" y="-12548"/>
                      <a:pt x="14478" y="25852"/>
                    </a:cubicBezTo>
                    <a:cubicBezTo>
                      <a:pt x="7810" y="43855"/>
                      <a:pt x="3905" y="58255"/>
                      <a:pt x="0" y="63055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75" name="Google Shape;775;p12"/>
              <p:cNvSpPr/>
              <p:nvPr/>
            </p:nvSpPr>
            <p:spPr>
              <a:xfrm>
                <a:off x="4380737" y="4668265"/>
                <a:ext cx="1047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04775" h="171450" extrusionOk="0">
                    <a:moveTo>
                      <a:pt x="10859" y="21050"/>
                    </a:moveTo>
                    <a:cubicBezTo>
                      <a:pt x="13335" y="20098"/>
                      <a:pt x="14478" y="18669"/>
                      <a:pt x="14478" y="18669"/>
                    </a:cubicBezTo>
                    <a:cubicBezTo>
                      <a:pt x="33242" y="0"/>
                      <a:pt x="44958" y="0"/>
                      <a:pt x="46006" y="0"/>
                    </a:cubicBezTo>
                    <a:cubicBezTo>
                      <a:pt x="47054" y="0"/>
                      <a:pt x="42863" y="18669"/>
                      <a:pt x="42863" y="18669"/>
                    </a:cubicBezTo>
                    <a:cubicBezTo>
                      <a:pt x="72580" y="-4858"/>
                      <a:pt x="80010" y="11240"/>
                      <a:pt x="80010" y="11240"/>
                    </a:cubicBezTo>
                    <a:cubicBezTo>
                      <a:pt x="80010" y="11240"/>
                      <a:pt x="68009" y="31051"/>
                      <a:pt x="65532" y="36290"/>
                    </a:cubicBezTo>
                    <a:cubicBezTo>
                      <a:pt x="63055" y="41529"/>
                      <a:pt x="62294" y="46006"/>
                      <a:pt x="60960" y="49054"/>
                    </a:cubicBezTo>
                    <a:cubicBezTo>
                      <a:pt x="59531" y="52007"/>
                      <a:pt x="53530" y="66199"/>
                      <a:pt x="53530" y="66199"/>
                    </a:cubicBezTo>
                    <a:cubicBezTo>
                      <a:pt x="64484" y="83725"/>
                      <a:pt x="77629" y="90869"/>
                      <a:pt x="88582" y="95726"/>
                    </a:cubicBezTo>
                    <a:cubicBezTo>
                      <a:pt x="99536" y="100584"/>
                      <a:pt x="104204" y="97250"/>
                      <a:pt x="105918" y="96488"/>
                    </a:cubicBezTo>
                    <a:cubicBezTo>
                      <a:pt x="107728" y="95726"/>
                      <a:pt x="111919" y="100584"/>
                      <a:pt x="111919" y="100584"/>
                    </a:cubicBezTo>
                    <a:cubicBezTo>
                      <a:pt x="111919" y="100584"/>
                      <a:pt x="110871" y="118586"/>
                      <a:pt x="111919" y="125254"/>
                    </a:cubicBezTo>
                    <a:cubicBezTo>
                      <a:pt x="112967" y="132017"/>
                      <a:pt x="105537" y="132302"/>
                      <a:pt x="105537" y="132302"/>
                    </a:cubicBezTo>
                    <a:cubicBezTo>
                      <a:pt x="105537" y="132302"/>
                      <a:pt x="101251" y="134969"/>
                      <a:pt x="92012" y="140875"/>
                    </a:cubicBezTo>
                    <a:cubicBezTo>
                      <a:pt x="82772" y="146875"/>
                      <a:pt x="65437" y="157258"/>
                      <a:pt x="43910" y="166307"/>
                    </a:cubicBezTo>
                    <a:cubicBezTo>
                      <a:pt x="22288" y="175355"/>
                      <a:pt x="12763" y="170783"/>
                      <a:pt x="0" y="171926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76" name="Google Shape;776;p12"/>
              <p:cNvSpPr/>
              <p:nvPr/>
            </p:nvSpPr>
            <p:spPr>
              <a:xfrm>
                <a:off x="4321873" y="4840287"/>
                <a:ext cx="571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9525" extrusionOk="0">
                    <a:moveTo>
                      <a:pt x="58769" y="0"/>
                    </a:moveTo>
                    <a:cubicBezTo>
                      <a:pt x="46006" y="1143"/>
                      <a:pt x="27241" y="7429"/>
                      <a:pt x="18002" y="10478"/>
                    </a:cubicBezTo>
                    <a:cubicBezTo>
                      <a:pt x="13906" y="11811"/>
                      <a:pt x="8382" y="13144"/>
                      <a:pt x="3620" y="14192"/>
                    </a:cubicBezTo>
                    <a:lnTo>
                      <a:pt x="857" y="14002"/>
                    </a:lnTo>
                    <a:lnTo>
                      <a:pt x="0" y="12478"/>
                    </a:ln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77" name="Google Shape;777;p12"/>
              <p:cNvSpPr/>
              <p:nvPr/>
            </p:nvSpPr>
            <p:spPr>
              <a:xfrm>
                <a:off x="4028693" y="4807997"/>
                <a:ext cx="1143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114300" h="38100" extrusionOk="0">
                    <a:moveTo>
                      <a:pt x="120110" y="46101"/>
                    </a:moveTo>
                    <a:cubicBezTo>
                      <a:pt x="115729" y="46577"/>
                      <a:pt x="111347" y="46196"/>
                      <a:pt x="103061" y="44196"/>
                    </a:cubicBezTo>
                    <a:cubicBezTo>
                      <a:pt x="87535" y="40481"/>
                      <a:pt x="62293" y="28099"/>
                      <a:pt x="62293" y="28099"/>
                    </a:cubicBezTo>
                    <a:lnTo>
                      <a:pt x="0" y="0"/>
                    </a:ln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78" name="Google Shape;778;p12"/>
              <p:cNvSpPr/>
              <p:nvPr/>
            </p:nvSpPr>
            <p:spPr>
              <a:xfrm>
                <a:off x="4322730" y="4854288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4797" y="2406"/>
                    </a:moveTo>
                    <a:cubicBezTo>
                      <a:pt x="24000" y="4800"/>
                      <a:pt x="14400" y="7206"/>
                      <a:pt x="4800" y="8403"/>
                    </a:cubicBezTo>
                    <a:lnTo>
                      <a:pt x="0" y="0"/>
                    </a:lnTo>
                    <a:lnTo>
                      <a:pt x="34797" y="2406"/>
                    </a:lnTo>
                    <a:close/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79" name="Google Shape;779;p12"/>
              <p:cNvSpPr/>
              <p:nvPr/>
            </p:nvSpPr>
            <p:spPr>
              <a:xfrm>
                <a:off x="3972357" y="4807997"/>
                <a:ext cx="123825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3825" h="152400" extrusionOk="0">
                    <a:moveTo>
                      <a:pt x="118630" y="28194"/>
                    </a:moveTo>
                    <a:cubicBezTo>
                      <a:pt x="118630" y="28194"/>
                      <a:pt x="119011" y="29242"/>
                      <a:pt x="115772" y="38672"/>
                    </a:cubicBezTo>
                    <a:cubicBezTo>
                      <a:pt x="112534" y="48006"/>
                      <a:pt x="104437" y="54388"/>
                      <a:pt x="99866" y="61817"/>
                    </a:cubicBezTo>
                    <a:cubicBezTo>
                      <a:pt x="95293" y="69342"/>
                      <a:pt x="97389" y="89059"/>
                      <a:pt x="101580" y="95822"/>
                    </a:cubicBezTo>
                    <a:cubicBezTo>
                      <a:pt x="105866" y="102584"/>
                      <a:pt x="127107" y="129826"/>
                      <a:pt x="127107" y="129826"/>
                    </a:cubicBezTo>
                    <a:cubicBezTo>
                      <a:pt x="127107" y="129826"/>
                      <a:pt x="127774" y="133160"/>
                      <a:pt x="120344" y="133922"/>
                    </a:cubicBezTo>
                    <a:cubicBezTo>
                      <a:pt x="112915" y="134588"/>
                      <a:pt x="102628" y="133922"/>
                      <a:pt x="102628" y="133922"/>
                    </a:cubicBezTo>
                    <a:cubicBezTo>
                      <a:pt x="103009" y="126778"/>
                      <a:pt x="97294" y="118205"/>
                      <a:pt x="95198" y="116300"/>
                    </a:cubicBezTo>
                    <a:cubicBezTo>
                      <a:pt x="93103" y="114395"/>
                      <a:pt x="89864" y="121158"/>
                      <a:pt x="89864" y="121158"/>
                    </a:cubicBezTo>
                    <a:cubicBezTo>
                      <a:pt x="89864" y="121158"/>
                      <a:pt x="83483" y="122682"/>
                      <a:pt x="83101" y="118586"/>
                    </a:cubicBezTo>
                    <a:cubicBezTo>
                      <a:pt x="82720" y="114491"/>
                      <a:pt x="76720" y="100203"/>
                      <a:pt x="72814" y="89059"/>
                    </a:cubicBezTo>
                    <a:cubicBezTo>
                      <a:pt x="68909" y="77819"/>
                      <a:pt x="59384" y="68104"/>
                      <a:pt x="59384" y="68104"/>
                    </a:cubicBezTo>
                    <a:lnTo>
                      <a:pt x="60813" y="59531"/>
                    </a:lnTo>
                    <a:cubicBezTo>
                      <a:pt x="60813" y="59531"/>
                      <a:pt x="50240" y="64008"/>
                      <a:pt x="42715" y="71533"/>
                    </a:cubicBezTo>
                    <a:cubicBezTo>
                      <a:pt x="35286" y="79057"/>
                      <a:pt x="31000" y="84963"/>
                      <a:pt x="29285" y="98489"/>
                    </a:cubicBezTo>
                    <a:cubicBezTo>
                      <a:pt x="27475" y="112014"/>
                      <a:pt x="29952" y="122015"/>
                      <a:pt x="32428" y="126492"/>
                    </a:cubicBezTo>
                    <a:cubicBezTo>
                      <a:pt x="34905" y="130969"/>
                      <a:pt x="33857" y="130969"/>
                      <a:pt x="36334" y="136970"/>
                    </a:cubicBezTo>
                    <a:cubicBezTo>
                      <a:pt x="38810" y="142875"/>
                      <a:pt x="40906" y="152686"/>
                      <a:pt x="40906" y="152686"/>
                    </a:cubicBezTo>
                    <a:lnTo>
                      <a:pt x="39096" y="152686"/>
                    </a:lnTo>
                    <a:cubicBezTo>
                      <a:pt x="33762" y="153829"/>
                      <a:pt x="12235" y="150019"/>
                      <a:pt x="12235" y="150019"/>
                    </a:cubicBezTo>
                    <a:lnTo>
                      <a:pt x="11473" y="135446"/>
                    </a:lnTo>
                    <a:lnTo>
                      <a:pt x="4711" y="136208"/>
                    </a:lnTo>
                    <a:lnTo>
                      <a:pt x="2234" y="128778"/>
                    </a:lnTo>
                    <a:cubicBezTo>
                      <a:pt x="2234" y="128778"/>
                      <a:pt x="5377" y="118681"/>
                      <a:pt x="6520" y="103346"/>
                    </a:cubicBezTo>
                    <a:cubicBezTo>
                      <a:pt x="7568" y="88011"/>
                      <a:pt x="-2338" y="72676"/>
                      <a:pt x="520" y="67437"/>
                    </a:cubicBezTo>
                    <a:cubicBezTo>
                      <a:pt x="3377" y="62198"/>
                      <a:pt x="19284" y="48768"/>
                      <a:pt x="20332" y="37910"/>
                    </a:cubicBezTo>
                    <a:cubicBezTo>
                      <a:pt x="20427" y="36671"/>
                      <a:pt x="20427" y="35243"/>
                      <a:pt x="20236" y="33814"/>
                    </a:cubicBezTo>
                    <a:lnTo>
                      <a:pt x="56146" y="0"/>
                    </a:lnTo>
                    <a:lnTo>
                      <a:pt x="118630" y="28194"/>
                    </a:lnTo>
                    <a:close/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80" name="Google Shape;780;p12"/>
              <p:cNvSpPr/>
              <p:nvPr/>
            </p:nvSpPr>
            <p:spPr>
              <a:xfrm>
                <a:off x="4006595" y="4652147"/>
                <a:ext cx="209550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09550" h="28575" extrusionOk="0">
                    <a:moveTo>
                      <a:pt x="0" y="32215"/>
                    </a:moveTo>
                    <a:lnTo>
                      <a:pt x="19526" y="20214"/>
                    </a:lnTo>
                    <a:cubicBezTo>
                      <a:pt x="70866" y="-7028"/>
                      <a:pt x="111919" y="21"/>
                      <a:pt x="145923" y="3355"/>
                    </a:cubicBezTo>
                    <a:cubicBezTo>
                      <a:pt x="172117" y="5926"/>
                      <a:pt x="193643" y="8593"/>
                      <a:pt x="213836" y="12880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81" name="Google Shape;781;p12"/>
              <p:cNvSpPr/>
              <p:nvPr/>
            </p:nvSpPr>
            <p:spPr>
              <a:xfrm>
                <a:off x="4321301" y="4852859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194" y="0"/>
                    </a:moveTo>
                    <a:lnTo>
                      <a:pt x="18003" y="19200"/>
                    </a:lnTo>
                    <a:lnTo>
                      <a:pt x="0" y="18003"/>
                    </a:lnTo>
                    <a:close/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782" name="Google Shape;782;p12"/>
            <p:cNvGrpSpPr/>
            <p:nvPr/>
          </p:nvGrpSpPr>
          <p:grpSpPr>
            <a:xfrm>
              <a:off x="2056378" y="469990"/>
              <a:ext cx="312921" cy="179997"/>
              <a:chOff x="5131000" y="4657090"/>
              <a:chExt cx="565711" cy="325405"/>
            </a:xfrm>
          </p:grpSpPr>
          <p:sp>
            <p:nvSpPr>
              <p:cNvPr id="783" name="Google Shape;783;p12"/>
              <p:cNvSpPr/>
              <p:nvPr/>
            </p:nvSpPr>
            <p:spPr>
              <a:xfrm>
                <a:off x="5438869" y="4767801"/>
                <a:ext cx="142875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114300" extrusionOk="0">
                    <a:moveTo>
                      <a:pt x="17526" y="19431"/>
                    </a:moveTo>
                    <a:lnTo>
                      <a:pt x="21241" y="2667"/>
                    </a:lnTo>
                    <a:lnTo>
                      <a:pt x="21812" y="0"/>
                    </a:lnTo>
                    <a:lnTo>
                      <a:pt x="148780" y="23622"/>
                    </a:lnTo>
                    <a:cubicBezTo>
                      <a:pt x="147733" y="24479"/>
                      <a:pt x="146876" y="25336"/>
                      <a:pt x="146304" y="26194"/>
                    </a:cubicBezTo>
                    <a:cubicBezTo>
                      <a:pt x="144304" y="28956"/>
                      <a:pt x="139637" y="30861"/>
                      <a:pt x="137827" y="33433"/>
                    </a:cubicBezTo>
                    <a:cubicBezTo>
                      <a:pt x="136017" y="36100"/>
                      <a:pt x="132207" y="41243"/>
                      <a:pt x="131064" y="43244"/>
                    </a:cubicBezTo>
                    <a:cubicBezTo>
                      <a:pt x="129921" y="45244"/>
                      <a:pt x="127730" y="45530"/>
                      <a:pt x="125349" y="50197"/>
                    </a:cubicBezTo>
                    <a:cubicBezTo>
                      <a:pt x="122872" y="54769"/>
                      <a:pt x="121825" y="56959"/>
                      <a:pt x="119920" y="60484"/>
                    </a:cubicBezTo>
                    <a:cubicBezTo>
                      <a:pt x="117920" y="63913"/>
                      <a:pt x="111157" y="71247"/>
                      <a:pt x="108776" y="74676"/>
                    </a:cubicBezTo>
                    <a:cubicBezTo>
                      <a:pt x="106489" y="78105"/>
                      <a:pt x="102489" y="82963"/>
                      <a:pt x="99536" y="85058"/>
                    </a:cubicBezTo>
                    <a:cubicBezTo>
                      <a:pt x="96584" y="87249"/>
                      <a:pt x="92393" y="89154"/>
                      <a:pt x="90773" y="91059"/>
                    </a:cubicBezTo>
                    <a:cubicBezTo>
                      <a:pt x="89154" y="92869"/>
                      <a:pt x="85439" y="98488"/>
                      <a:pt x="80296" y="102013"/>
                    </a:cubicBezTo>
                    <a:cubicBezTo>
                      <a:pt x="75152" y="105442"/>
                      <a:pt x="69056" y="107252"/>
                      <a:pt x="66866" y="108109"/>
                    </a:cubicBezTo>
                    <a:cubicBezTo>
                      <a:pt x="64961" y="108871"/>
                      <a:pt x="60579" y="111157"/>
                      <a:pt x="58388" y="114967"/>
                    </a:cubicBezTo>
                    <a:lnTo>
                      <a:pt x="667" y="100489"/>
                    </a:lnTo>
                    <a:cubicBezTo>
                      <a:pt x="476" y="100108"/>
                      <a:pt x="191" y="99727"/>
                      <a:pt x="0" y="99251"/>
                    </a:cubicBezTo>
                    <a:lnTo>
                      <a:pt x="17526" y="1943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84" name="Google Shape;784;p12"/>
              <p:cNvSpPr/>
              <p:nvPr/>
            </p:nvSpPr>
            <p:spPr>
              <a:xfrm>
                <a:off x="5300757" y="4663122"/>
                <a:ext cx="180975" cy="95250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95250" extrusionOk="0">
                    <a:moveTo>
                      <a:pt x="153353" y="103346"/>
                    </a:moveTo>
                    <a:lnTo>
                      <a:pt x="0" y="3620"/>
                    </a:lnTo>
                    <a:cubicBezTo>
                      <a:pt x="4667" y="4096"/>
                      <a:pt x="10096" y="4572"/>
                      <a:pt x="17907" y="5048"/>
                    </a:cubicBezTo>
                    <a:cubicBezTo>
                      <a:pt x="38576" y="6191"/>
                      <a:pt x="75629" y="8858"/>
                      <a:pt x="87249" y="9049"/>
                    </a:cubicBezTo>
                    <a:cubicBezTo>
                      <a:pt x="98774" y="9239"/>
                      <a:pt x="123349" y="10858"/>
                      <a:pt x="140875" y="8382"/>
                    </a:cubicBezTo>
                    <a:cubicBezTo>
                      <a:pt x="156305" y="6191"/>
                      <a:pt x="170974" y="2191"/>
                      <a:pt x="182975" y="0"/>
                    </a:cubicBezTo>
                    <a:lnTo>
                      <a:pt x="159925" y="104680"/>
                    </a:lnTo>
                    <a:lnTo>
                      <a:pt x="153353" y="10334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85" name="Google Shape;785;p12"/>
              <p:cNvSpPr/>
              <p:nvPr/>
            </p:nvSpPr>
            <p:spPr>
              <a:xfrm>
                <a:off x="5460872" y="4659590"/>
                <a:ext cx="133350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123825" extrusionOk="0">
                    <a:moveTo>
                      <a:pt x="22860" y="3436"/>
                    </a:moveTo>
                    <a:cubicBezTo>
                      <a:pt x="24479" y="3150"/>
                      <a:pt x="26194" y="2769"/>
                      <a:pt x="27813" y="2579"/>
                    </a:cubicBezTo>
                    <a:cubicBezTo>
                      <a:pt x="40577" y="769"/>
                      <a:pt x="57817" y="-2184"/>
                      <a:pt x="73724" y="2579"/>
                    </a:cubicBezTo>
                    <a:cubicBezTo>
                      <a:pt x="88202" y="6960"/>
                      <a:pt x="99822" y="12294"/>
                      <a:pt x="109347" y="14009"/>
                    </a:cubicBezTo>
                    <a:lnTo>
                      <a:pt x="141827" y="123165"/>
                    </a:lnTo>
                    <a:cubicBezTo>
                      <a:pt x="139827" y="122975"/>
                      <a:pt x="138113" y="123165"/>
                      <a:pt x="136017" y="124880"/>
                    </a:cubicBezTo>
                    <a:cubicBezTo>
                      <a:pt x="132874" y="127451"/>
                      <a:pt x="129445" y="129642"/>
                      <a:pt x="126968" y="131738"/>
                    </a:cubicBezTo>
                    <a:lnTo>
                      <a:pt x="0" y="108116"/>
                    </a:lnTo>
                    <a:lnTo>
                      <a:pt x="22860" y="343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86" name="Google Shape;786;p12"/>
              <p:cNvSpPr/>
              <p:nvPr/>
            </p:nvSpPr>
            <p:spPr>
              <a:xfrm>
                <a:off x="5570124" y="4659235"/>
                <a:ext cx="1238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123825" h="123825" extrusionOk="0">
                    <a:moveTo>
                      <a:pt x="2762" y="14935"/>
                    </a:moveTo>
                    <a:cubicBezTo>
                      <a:pt x="12668" y="16174"/>
                      <a:pt x="23813" y="15983"/>
                      <a:pt x="23813" y="15983"/>
                    </a:cubicBezTo>
                    <a:cubicBezTo>
                      <a:pt x="23813" y="15983"/>
                      <a:pt x="22860" y="13221"/>
                      <a:pt x="23622" y="11506"/>
                    </a:cubicBezTo>
                    <a:cubicBezTo>
                      <a:pt x="24479" y="9887"/>
                      <a:pt x="31052" y="11697"/>
                      <a:pt x="34290" y="13602"/>
                    </a:cubicBezTo>
                    <a:cubicBezTo>
                      <a:pt x="37433" y="15602"/>
                      <a:pt x="37433" y="15793"/>
                      <a:pt x="39529" y="14935"/>
                    </a:cubicBezTo>
                    <a:cubicBezTo>
                      <a:pt x="41720" y="14078"/>
                      <a:pt x="40862" y="14459"/>
                      <a:pt x="44196" y="12554"/>
                    </a:cubicBezTo>
                    <a:cubicBezTo>
                      <a:pt x="47530" y="10459"/>
                      <a:pt x="51626" y="9697"/>
                      <a:pt x="51626" y="9697"/>
                    </a:cubicBezTo>
                    <a:cubicBezTo>
                      <a:pt x="51626" y="9697"/>
                      <a:pt x="56769" y="2934"/>
                      <a:pt x="61246" y="934"/>
                    </a:cubicBezTo>
                    <a:cubicBezTo>
                      <a:pt x="65722" y="-1067"/>
                      <a:pt x="70676" y="267"/>
                      <a:pt x="67151" y="3791"/>
                    </a:cubicBezTo>
                    <a:cubicBezTo>
                      <a:pt x="63627" y="7220"/>
                      <a:pt x="63151" y="10554"/>
                      <a:pt x="63151" y="10554"/>
                    </a:cubicBezTo>
                    <a:cubicBezTo>
                      <a:pt x="63151" y="10554"/>
                      <a:pt x="67437" y="7411"/>
                      <a:pt x="72580" y="10268"/>
                    </a:cubicBezTo>
                    <a:cubicBezTo>
                      <a:pt x="72580" y="10268"/>
                      <a:pt x="75914" y="4458"/>
                      <a:pt x="78772" y="3982"/>
                    </a:cubicBezTo>
                    <a:cubicBezTo>
                      <a:pt x="81534" y="3505"/>
                      <a:pt x="81725" y="4458"/>
                      <a:pt x="81058" y="7506"/>
                    </a:cubicBezTo>
                    <a:cubicBezTo>
                      <a:pt x="81058" y="7506"/>
                      <a:pt x="79438" y="9792"/>
                      <a:pt x="79438" y="11506"/>
                    </a:cubicBezTo>
                    <a:cubicBezTo>
                      <a:pt x="79438" y="13126"/>
                      <a:pt x="78962" y="16840"/>
                      <a:pt x="78962" y="16840"/>
                    </a:cubicBezTo>
                    <a:cubicBezTo>
                      <a:pt x="78962" y="16840"/>
                      <a:pt x="86868" y="27127"/>
                      <a:pt x="89535" y="29223"/>
                    </a:cubicBezTo>
                    <a:cubicBezTo>
                      <a:pt x="92202" y="31414"/>
                      <a:pt x="99155" y="38557"/>
                      <a:pt x="99822" y="41320"/>
                    </a:cubicBezTo>
                    <a:cubicBezTo>
                      <a:pt x="100489" y="44177"/>
                      <a:pt x="102299" y="50940"/>
                      <a:pt x="104775" y="54274"/>
                    </a:cubicBezTo>
                    <a:cubicBezTo>
                      <a:pt x="107252" y="57607"/>
                      <a:pt x="108585" y="59703"/>
                      <a:pt x="109538" y="60846"/>
                    </a:cubicBezTo>
                    <a:cubicBezTo>
                      <a:pt x="110490" y="61989"/>
                      <a:pt x="116205" y="68180"/>
                      <a:pt x="116777" y="69799"/>
                    </a:cubicBezTo>
                    <a:cubicBezTo>
                      <a:pt x="117443" y="71419"/>
                      <a:pt x="118586" y="76086"/>
                      <a:pt x="120968" y="77800"/>
                    </a:cubicBezTo>
                    <a:cubicBezTo>
                      <a:pt x="123254" y="79420"/>
                      <a:pt x="132207" y="87421"/>
                      <a:pt x="132683" y="91421"/>
                    </a:cubicBezTo>
                    <a:cubicBezTo>
                      <a:pt x="133160" y="95422"/>
                      <a:pt x="133636" y="102470"/>
                      <a:pt x="130874" y="106185"/>
                    </a:cubicBezTo>
                    <a:cubicBezTo>
                      <a:pt x="128111" y="109804"/>
                      <a:pt x="123063" y="109614"/>
                      <a:pt x="120968" y="111424"/>
                    </a:cubicBezTo>
                    <a:cubicBezTo>
                      <a:pt x="118872" y="113233"/>
                      <a:pt x="112490" y="117520"/>
                      <a:pt x="105728" y="117424"/>
                    </a:cubicBezTo>
                    <a:cubicBezTo>
                      <a:pt x="105728" y="117424"/>
                      <a:pt x="102584" y="116281"/>
                      <a:pt x="98774" y="114948"/>
                    </a:cubicBezTo>
                    <a:cubicBezTo>
                      <a:pt x="94964" y="113614"/>
                      <a:pt x="94583" y="112186"/>
                      <a:pt x="87535" y="112662"/>
                    </a:cubicBezTo>
                    <a:cubicBezTo>
                      <a:pt x="80391" y="113138"/>
                      <a:pt x="77724" y="116281"/>
                      <a:pt x="75438" y="117234"/>
                    </a:cubicBezTo>
                    <a:cubicBezTo>
                      <a:pt x="73057" y="118186"/>
                      <a:pt x="69342" y="119901"/>
                      <a:pt x="67342" y="120568"/>
                    </a:cubicBezTo>
                    <a:cubicBezTo>
                      <a:pt x="65342" y="121234"/>
                      <a:pt x="63532" y="124568"/>
                      <a:pt x="60293" y="124663"/>
                    </a:cubicBezTo>
                    <a:cubicBezTo>
                      <a:pt x="56960" y="124854"/>
                      <a:pt x="49339" y="122854"/>
                      <a:pt x="41434" y="123997"/>
                    </a:cubicBezTo>
                    <a:cubicBezTo>
                      <a:pt x="37243" y="124568"/>
                      <a:pt x="34671" y="123997"/>
                      <a:pt x="32480" y="123806"/>
                    </a:cubicBezTo>
                    <a:lnTo>
                      <a:pt x="0" y="14650"/>
                    </a:lnTo>
                    <a:cubicBezTo>
                      <a:pt x="857" y="14554"/>
                      <a:pt x="1905" y="14840"/>
                      <a:pt x="2762" y="14935"/>
                    </a:cubicBez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87" name="Google Shape;787;p12"/>
              <p:cNvSpPr/>
              <p:nvPr/>
            </p:nvSpPr>
            <p:spPr>
              <a:xfrm>
                <a:off x="5252751" y="4787042"/>
                <a:ext cx="200025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200025" h="76200" extrusionOk="0">
                    <a:moveTo>
                      <a:pt x="186119" y="80010"/>
                    </a:moveTo>
                    <a:cubicBezTo>
                      <a:pt x="183833" y="75629"/>
                      <a:pt x="180023" y="72104"/>
                      <a:pt x="173927" y="71723"/>
                    </a:cubicBezTo>
                    <a:cubicBezTo>
                      <a:pt x="173927" y="71723"/>
                      <a:pt x="161163" y="70580"/>
                      <a:pt x="153734" y="71342"/>
                    </a:cubicBezTo>
                    <a:cubicBezTo>
                      <a:pt x="146304" y="72200"/>
                      <a:pt x="120301" y="76200"/>
                      <a:pt x="116967" y="76295"/>
                    </a:cubicBezTo>
                    <a:cubicBezTo>
                      <a:pt x="113633" y="76486"/>
                      <a:pt x="89726" y="79248"/>
                      <a:pt x="81248" y="78391"/>
                    </a:cubicBezTo>
                    <a:cubicBezTo>
                      <a:pt x="72866" y="77629"/>
                      <a:pt x="63532" y="74105"/>
                      <a:pt x="52102" y="71437"/>
                    </a:cubicBezTo>
                    <a:cubicBezTo>
                      <a:pt x="40672" y="68770"/>
                      <a:pt x="27623" y="63532"/>
                      <a:pt x="22098" y="60674"/>
                    </a:cubicBezTo>
                    <a:cubicBezTo>
                      <a:pt x="18383" y="58769"/>
                      <a:pt x="13621" y="55340"/>
                      <a:pt x="10383" y="55626"/>
                    </a:cubicBezTo>
                    <a:lnTo>
                      <a:pt x="7906" y="54959"/>
                    </a:lnTo>
                    <a:lnTo>
                      <a:pt x="0" y="37814"/>
                    </a:lnTo>
                    <a:lnTo>
                      <a:pt x="203740" y="0"/>
                    </a:lnTo>
                    <a:lnTo>
                      <a:pt x="186119" y="8001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88" name="Google Shape;788;p12"/>
              <p:cNvSpPr/>
              <p:nvPr/>
            </p:nvSpPr>
            <p:spPr>
              <a:xfrm>
                <a:off x="5217032" y="4666169"/>
                <a:ext cx="238125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238125" h="152400" extrusionOk="0">
                    <a:moveTo>
                      <a:pt x="78962" y="0"/>
                    </a:moveTo>
                    <a:cubicBezTo>
                      <a:pt x="80486" y="191"/>
                      <a:pt x="82010" y="381"/>
                      <a:pt x="83725" y="572"/>
                    </a:cubicBezTo>
                    <a:lnTo>
                      <a:pt x="243745" y="101537"/>
                    </a:lnTo>
                    <a:lnTo>
                      <a:pt x="243173" y="104204"/>
                    </a:lnTo>
                    <a:lnTo>
                      <a:pt x="239459" y="120968"/>
                    </a:lnTo>
                    <a:lnTo>
                      <a:pt x="35719" y="158782"/>
                    </a:lnTo>
                    <a:lnTo>
                      <a:pt x="0" y="81915"/>
                    </a:lnTo>
                    <a:lnTo>
                      <a:pt x="78962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89" name="Google Shape;789;p12"/>
              <p:cNvSpPr/>
              <p:nvPr/>
            </p:nvSpPr>
            <p:spPr>
              <a:xfrm>
                <a:off x="5155832" y="4817046"/>
                <a:ext cx="104775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104775" h="161925" extrusionOk="0">
                    <a:moveTo>
                      <a:pt x="105492" y="26575"/>
                    </a:moveTo>
                    <a:cubicBezTo>
                      <a:pt x="104825" y="27051"/>
                      <a:pt x="104253" y="27813"/>
                      <a:pt x="103872" y="29051"/>
                    </a:cubicBezTo>
                    <a:cubicBezTo>
                      <a:pt x="101586" y="36195"/>
                      <a:pt x="97300" y="51245"/>
                      <a:pt x="90156" y="57912"/>
                    </a:cubicBezTo>
                    <a:cubicBezTo>
                      <a:pt x="83108" y="64484"/>
                      <a:pt x="77964" y="71247"/>
                      <a:pt x="78536" y="80391"/>
                    </a:cubicBezTo>
                    <a:cubicBezTo>
                      <a:pt x="79202" y="89440"/>
                      <a:pt x="87870" y="111538"/>
                      <a:pt x="91299" y="115824"/>
                    </a:cubicBezTo>
                    <a:cubicBezTo>
                      <a:pt x="94823" y="120110"/>
                      <a:pt x="100729" y="124968"/>
                      <a:pt x="103205" y="127445"/>
                    </a:cubicBezTo>
                    <a:cubicBezTo>
                      <a:pt x="105682" y="129921"/>
                      <a:pt x="115493" y="138684"/>
                      <a:pt x="114159" y="139351"/>
                    </a:cubicBezTo>
                    <a:cubicBezTo>
                      <a:pt x="112826" y="140018"/>
                      <a:pt x="111397" y="140018"/>
                      <a:pt x="111397" y="140018"/>
                    </a:cubicBezTo>
                    <a:cubicBezTo>
                      <a:pt x="111397" y="140018"/>
                      <a:pt x="113016" y="143637"/>
                      <a:pt x="109016" y="143161"/>
                    </a:cubicBezTo>
                    <a:cubicBezTo>
                      <a:pt x="105015" y="142685"/>
                      <a:pt x="77774" y="143732"/>
                      <a:pt x="77297" y="141161"/>
                    </a:cubicBezTo>
                    <a:cubicBezTo>
                      <a:pt x="76821" y="138684"/>
                      <a:pt x="76821" y="134207"/>
                      <a:pt x="76821" y="134207"/>
                    </a:cubicBezTo>
                    <a:cubicBezTo>
                      <a:pt x="76821" y="134207"/>
                      <a:pt x="69392" y="136874"/>
                      <a:pt x="68820" y="132683"/>
                    </a:cubicBezTo>
                    <a:cubicBezTo>
                      <a:pt x="68344" y="128588"/>
                      <a:pt x="69296" y="119063"/>
                      <a:pt x="67868" y="112109"/>
                    </a:cubicBezTo>
                    <a:cubicBezTo>
                      <a:pt x="66344" y="105156"/>
                      <a:pt x="60819" y="88392"/>
                      <a:pt x="57771" y="84296"/>
                    </a:cubicBezTo>
                    <a:cubicBezTo>
                      <a:pt x="54818" y="80105"/>
                      <a:pt x="48342" y="71247"/>
                      <a:pt x="47198" y="67913"/>
                    </a:cubicBezTo>
                    <a:cubicBezTo>
                      <a:pt x="46055" y="64675"/>
                      <a:pt x="47389" y="59817"/>
                      <a:pt x="47389" y="59817"/>
                    </a:cubicBezTo>
                    <a:cubicBezTo>
                      <a:pt x="47389" y="59817"/>
                      <a:pt x="34816" y="64294"/>
                      <a:pt x="33197" y="71056"/>
                    </a:cubicBezTo>
                    <a:cubicBezTo>
                      <a:pt x="31482" y="77819"/>
                      <a:pt x="28720" y="110300"/>
                      <a:pt x="30244" y="115443"/>
                    </a:cubicBezTo>
                    <a:cubicBezTo>
                      <a:pt x="31673" y="120587"/>
                      <a:pt x="36721" y="138494"/>
                      <a:pt x="40531" y="141256"/>
                    </a:cubicBezTo>
                    <a:cubicBezTo>
                      <a:pt x="44341" y="144018"/>
                      <a:pt x="54628" y="156305"/>
                      <a:pt x="53580" y="158305"/>
                    </a:cubicBezTo>
                    <a:cubicBezTo>
                      <a:pt x="52628" y="160306"/>
                      <a:pt x="49961" y="159258"/>
                      <a:pt x="49961" y="159258"/>
                    </a:cubicBezTo>
                    <a:cubicBezTo>
                      <a:pt x="49961" y="159258"/>
                      <a:pt x="50627" y="162877"/>
                      <a:pt x="47770" y="162592"/>
                    </a:cubicBezTo>
                    <a:cubicBezTo>
                      <a:pt x="44912" y="162211"/>
                      <a:pt x="12623" y="160592"/>
                      <a:pt x="11385" y="155353"/>
                    </a:cubicBezTo>
                    <a:cubicBezTo>
                      <a:pt x="10051" y="150019"/>
                      <a:pt x="10908" y="144875"/>
                      <a:pt x="10908" y="144875"/>
                    </a:cubicBezTo>
                    <a:cubicBezTo>
                      <a:pt x="10908" y="144875"/>
                      <a:pt x="812" y="147638"/>
                      <a:pt x="621" y="145923"/>
                    </a:cubicBezTo>
                    <a:cubicBezTo>
                      <a:pt x="431" y="144018"/>
                      <a:pt x="2621" y="137636"/>
                      <a:pt x="4908" y="135160"/>
                    </a:cubicBezTo>
                    <a:cubicBezTo>
                      <a:pt x="7193" y="132683"/>
                      <a:pt x="9098" y="119444"/>
                      <a:pt x="7860" y="111443"/>
                    </a:cubicBezTo>
                    <a:cubicBezTo>
                      <a:pt x="6717" y="103537"/>
                      <a:pt x="6336" y="90106"/>
                      <a:pt x="4908" y="84963"/>
                    </a:cubicBezTo>
                    <a:cubicBezTo>
                      <a:pt x="3384" y="79820"/>
                      <a:pt x="1097" y="67437"/>
                      <a:pt x="240" y="64865"/>
                    </a:cubicBezTo>
                    <a:cubicBezTo>
                      <a:pt x="-617" y="62389"/>
                      <a:pt x="1002" y="55626"/>
                      <a:pt x="2241" y="50482"/>
                    </a:cubicBezTo>
                    <a:cubicBezTo>
                      <a:pt x="3384" y="45339"/>
                      <a:pt x="8241" y="33814"/>
                      <a:pt x="8336" y="30099"/>
                    </a:cubicBezTo>
                    <a:cubicBezTo>
                      <a:pt x="8527" y="26384"/>
                      <a:pt x="9289" y="6858"/>
                      <a:pt x="8718" y="1524"/>
                    </a:cubicBezTo>
                    <a:cubicBezTo>
                      <a:pt x="8622" y="1143"/>
                      <a:pt x="8527" y="476"/>
                      <a:pt x="8432" y="0"/>
                    </a:cubicBezTo>
                    <a:lnTo>
                      <a:pt x="105015" y="25146"/>
                    </a:lnTo>
                    <a:lnTo>
                      <a:pt x="105492" y="2657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90" name="Google Shape;790;p12"/>
              <p:cNvSpPr/>
              <p:nvPr/>
            </p:nvSpPr>
            <p:spPr>
              <a:xfrm>
                <a:off x="5161406" y="4748180"/>
                <a:ext cx="95250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5725" extrusionOk="0">
                    <a:moveTo>
                      <a:pt x="99251" y="94012"/>
                    </a:moveTo>
                    <a:lnTo>
                      <a:pt x="2667" y="68866"/>
                    </a:lnTo>
                    <a:cubicBezTo>
                      <a:pt x="2191" y="66294"/>
                      <a:pt x="1143" y="62198"/>
                      <a:pt x="0" y="57912"/>
                    </a:cubicBezTo>
                    <a:lnTo>
                      <a:pt x="55436" y="0"/>
                    </a:lnTo>
                    <a:lnTo>
                      <a:pt x="99251" y="94012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91" name="Google Shape;791;p12"/>
              <p:cNvSpPr/>
              <p:nvPr/>
            </p:nvSpPr>
            <p:spPr>
              <a:xfrm>
                <a:off x="5131000" y="4657090"/>
                <a:ext cx="161925" cy="257175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257175" extrusionOk="0">
                    <a:moveTo>
                      <a:pt x="783" y="194531"/>
                    </a:moveTo>
                    <a:cubicBezTo>
                      <a:pt x="783" y="194531"/>
                      <a:pt x="-360" y="188150"/>
                      <a:pt x="116" y="183006"/>
                    </a:cubicBezTo>
                    <a:cubicBezTo>
                      <a:pt x="592" y="177863"/>
                      <a:pt x="1450" y="174053"/>
                      <a:pt x="3926" y="167957"/>
                    </a:cubicBezTo>
                    <a:cubicBezTo>
                      <a:pt x="6403" y="161861"/>
                      <a:pt x="7069" y="161003"/>
                      <a:pt x="9165" y="155479"/>
                    </a:cubicBezTo>
                    <a:cubicBezTo>
                      <a:pt x="11355" y="149954"/>
                      <a:pt x="15642" y="144430"/>
                      <a:pt x="15451" y="138620"/>
                    </a:cubicBezTo>
                    <a:cubicBezTo>
                      <a:pt x="15261" y="132809"/>
                      <a:pt x="15642" y="125570"/>
                      <a:pt x="15832" y="114617"/>
                    </a:cubicBezTo>
                    <a:cubicBezTo>
                      <a:pt x="16023" y="103663"/>
                      <a:pt x="18690" y="87280"/>
                      <a:pt x="19166" y="78231"/>
                    </a:cubicBezTo>
                    <a:cubicBezTo>
                      <a:pt x="19642" y="69182"/>
                      <a:pt x="22595" y="53276"/>
                      <a:pt x="24405" y="48323"/>
                    </a:cubicBezTo>
                    <a:cubicBezTo>
                      <a:pt x="26214" y="43370"/>
                      <a:pt x="32977" y="32797"/>
                      <a:pt x="32977" y="32797"/>
                    </a:cubicBezTo>
                    <a:cubicBezTo>
                      <a:pt x="32977" y="32797"/>
                      <a:pt x="37454" y="19938"/>
                      <a:pt x="44884" y="15652"/>
                    </a:cubicBezTo>
                    <a:cubicBezTo>
                      <a:pt x="52313" y="11366"/>
                      <a:pt x="56980" y="7556"/>
                      <a:pt x="67744" y="5270"/>
                    </a:cubicBezTo>
                    <a:cubicBezTo>
                      <a:pt x="78507" y="2984"/>
                      <a:pt x="88603" y="-731"/>
                      <a:pt x="100986" y="126"/>
                    </a:cubicBezTo>
                    <a:cubicBezTo>
                      <a:pt x="113368" y="983"/>
                      <a:pt x="133276" y="5079"/>
                      <a:pt x="147658" y="6889"/>
                    </a:cubicBezTo>
                    <a:cubicBezTo>
                      <a:pt x="154707" y="7746"/>
                      <a:pt x="159469" y="8508"/>
                      <a:pt x="164898" y="9270"/>
                    </a:cubicBezTo>
                    <a:lnTo>
                      <a:pt x="85936" y="91376"/>
                    </a:lnTo>
                    <a:lnTo>
                      <a:pt x="30405" y="149288"/>
                    </a:lnTo>
                    <a:cubicBezTo>
                      <a:pt x="28501" y="142049"/>
                      <a:pt x="26405" y="133952"/>
                      <a:pt x="26214" y="131000"/>
                    </a:cubicBezTo>
                    <a:cubicBezTo>
                      <a:pt x="25929" y="125856"/>
                      <a:pt x="23452" y="99186"/>
                      <a:pt x="23452" y="99186"/>
                    </a:cubicBezTo>
                    <a:cubicBezTo>
                      <a:pt x="23452" y="99186"/>
                      <a:pt x="22881" y="115569"/>
                      <a:pt x="22595" y="122427"/>
                    </a:cubicBezTo>
                    <a:cubicBezTo>
                      <a:pt x="22309" y="129095"/>
                      <a:pt x="20976" y="155765"/>
                      <a:pt x="21071" y="157098"/>
                    </a:cubicBezTo>
                    <a:cubicBezTo>
                      <a:pt x="21262" y="158432"/>
                      <a:pt x="21262" y="161194"/>
                      <a:pt x="23738" y="169004"/>
                    </a:cubicBezTo>
                    <a:cubicBezTo>
                      <a:pt x="26214" y="176815"/>
                      <a:pt x="29739" y="189864"/>
                      <a:pt x="28596" y="194817"/>
                    </a:cubicBezTo>
                    <a:cubicBezTo>
                      <a:pt x="27453" y="199770"/>
                      <a:pt x="26786" y="201104"/>
                      <a:pt x="24595" y="208247"/>
                    </a:cubicBezTo>
                    <a:cubicBezTo>
                      <a:pt x="22500" y="215391"/>
                      <a:pt x="17452" y="231869"/>
                      <a:pt x="17166" y="235679"/>
                    </a:cubicBezTo>
                    <a:cubicBezTo>
                      <a:pt x="16785" y="239489"/>
                      <a:pt x="16499" y="244157"/>
                      <a:pt x="14213" y="247300"/>
                    </a:cubicBezTo>
                    <a:cubicBezTo>
                      <a:pt x="11832" y="250443"/>
                      <a:pt x="11832" y="258349"/>
                      <a:pt x="13642" y="261683"/>
                    </a:cubicBezTo>
                    <a:cubicBezTo>
                      <a:pt x="15451" y="265016"/>
                      <a:pt x="12498" y="263492"/>
                      <a:pt x="10213" y="259492"/>
                    </a:cubicBezTo>
                    <a:cubicBezTo>
                      <a:pt x="7927" y="255587"/>
                      <a:pt x="4402" y="248062"/>
                      <a:pt x="4212" y="243299"/>
                    </a:cubicBezTo>
                    <a:cubicBezTo>
                      <a:pt x="4117" y="238537"/>
                      <a:pt x="4212" y="235203"/>
                      <a:pt x="4212" y="235203"/>
                    </a:cubicBezTo>
                    <a:lnTo>
                      <a:pt x="3259" y="241680"/>
                    </a:lnTo>
                    <a:cubicBezTo>
                      <a:pt x="3259" y="241680"/>
                      <a:pt x="2021" y="233774"/>
                      <a:pt x="2021" y="228917"/>
                    </a:cubicBezTo>
                    <a:cubicBezTo>
                      <a:pt x="2021" y="224154"/>
                      <a:pt x="1069" y="195960"/>
                      <a:pt x="2497" y="190531"/>
                    </a:cubicBezTo>
                    <a:cubicBezTo>
                      <a:pt x="4117" y="184816"/>
                      <a:pt x="783" y="194531"/>
                      <a:pt x="783" y="194531"/>
                    </a:cubicBez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92" name="Google Shape;792;p12"/>
              <p:cNvSpPr/>
              <p:nvPr/>
            </p:nvSpPr>
            <p:spPr>
              <a:xfrm>
                <a:off x="5260657" y="484219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2403" y="8403"/>
                    </a:moveTo>
                    <a:cubicBezTo>
                      <a:pt x="24000" y="9600"/>
                      <a:pt x="15597" y="12006"/>
                      <a:pt x="8403" y="18003"/>
                    </a:cubicBezTo>
                    <a:lnTo>
                      <a:pt x="0" y="0"/>
                    </a:lnTo>
                    <a:lnTo>
                      <a:pt x="32403" y="840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93" name="Google Shape;793;p12"/>
              <p:cNvSpPr/>
              <p:nvPr/>
            </p:nvSpPr>
            <p:spPr>
              <a:xfrm>
                <a:off x="5439536" y="4868195"/>
                <a:ext cx="5715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114300" extrusionOk="0">
                    <a:moveTo>
                      <a:pt x="56864" y="15907"/>
                    </a:moveTo>
                    <a:cubicBezTo>
                      <a:pt x="57055" y="15431"/>
                      <a:pt x="57436" y="14954"/>
                      <a:pt x="57721" y="14478"/>
                    </a:cubicBezTo>
                    <a:lnTo>
                      <a:pt x="0" y="0"/>
                    </a:lnTo>
                    <a:cubicBezTo>
                      <a:pt x="2191" y="4667"/>
                      <a:pt x="2857" y="9906"/>
                      <a:pt x="2953" y="13145"/>
                    </a:cubicBezTo>
                    <a:cubicBezTo>
                      <a:pt x="3143" y="19812"/>
                      <a:pt x="4953" y="38005"/>
                      <a:pt x="5620" y="45434"/>
                    </a:cubicBezTo>
                    <a:cubicBezTo>
                      <a:pt x="6287" y="52864"/>
                      <a:pt x="7906" y="57055"/>
                      <a:pt x="8096" y="62960"/>
                    </a:cubicBezTo>
                    <a:cubicBezTo>
                      <a:pt x="8287" y="68961"/>
                      <a:pt x="7144" y="77724"/>
                      <a:pt x="6287" y="81629"/>
                    </a:cubicBezTo>
                    <a:cubicBezTo>
                      <a:pt x="5429" y="85534"/>
                      <a:pt x="4763" y="90202"/>
                      <a:pt x="4953" y="93917"/>
                    </a:cubicBezTo>
                    <a:cubicBezTo>
                      <a:pt x="5144" y="97536"/>
                      <a:pt x="6096" y="98489"/>
                      <a:pt x="2667" y="102584"/>
                    </a:cubicBezTo>
                    <a:cubicBezTo>
                      <a:pt x="-857" y="106490"/>
                      <a:pt x="667" y="110871"/>
                      <a:pt x="476" y="112014"/>
                    </a:cubicBezTo>
                    <a:cubicBezTo>
                      <a:pt x="381" y="113157"/>
                      <a:pt x="8382" y="110966"/>
                      <a:pt x="8287" y="112109"/>
                    </a:cubicBezTo>
                    <a:cubicBezTo>
                      <a:pt x="8096" y="113252"/>
                      <a:pt x="10096" y="117920"/>
                      <a:pt x="12097" y="120396"/>
                    </a:cubicBezTo>
                    <a:cubicBezTo>
                      <a:pt x="14097" y="122873"/>
                      <a:pt x="32671" y="122111"/>
                      <a:pt x="37052" y="122206"/>
                    </a:cubicBezTo>
                    <a:cubicBezTo>
                      <a:pt x="41529" y="122396"/>
                      <a:pt x="37910" y="118586"/>
                      <a:pt x="40005" y="118967"/>
                    </a:cubicBezTo>
                    <a:cubicBezTo>
                      <a:pt x="42100" y="119253"/>
                      <a:pt x="42291" y="117539"/>
                      <a:pt x="42672" y="116586"/>
                    </a:cubicBezTo>
                    <a:cubicBezTo>
                      <a:pt x="43053" y="115729"/>
                      <a:pt x="38386" y="108966"/>
                      <a:pt x="38386" y="108966"/>
                    </a:cubicBezTo>
                    <a:cubicBezTo>
                      <a:pt x="38386" y="108966"/>
                      <a:pt x="48673" y="109823"/>
                      <a:pt x="55054" y="109347"/>
                    </a:cubicBezTo>
                    <a:cubicBezTo>
                      <a:pt x="61531" y="108871"/>
                      <a:pt x="60007" y="106871"/>
                      <a:pt x="60865" y="106394"/>
                    </a:cubicBezTo>
                    <a:cubicBezTo>
                      <a:pt x="61627" y="105918"/>
                      <a:pt x="61531" y="104680"/>
                      <a:pt x="60579" y="102013"/>
                    </a:cubicBezTo>
                    <a:cubicBezTo>
                      <a:pt x="59531" y="99346"/>
                      <a:pt x="54959" y="92964"/>
                      <a:pt x="51340" y="89440"/>
                    </a:cubicBezTo>
                    <a:cubicBezTo>
                      <a:pt x="47720" y="85916"/>
                      <a:pt x="46672" y="83153"/>
                      <a:pt x="46196" y="80010"/>
                    </a:cubicBezTo>
                    <a:cubicBezTo>
                      <a:pt x="45720" y="76867"/>
                      <a:pt x="44101" y="57626"/>
                      <a:pt x="43910" y="54674"/>
                    </a:cubicBezTo>
                    <a:cubicBezTo>
                      <a:pt x="43815" y="51721"/>
                      <a:pt x="48292" y="46768"/>
                      <a:pt x="50197" y="42291"/>
                    </a:cubicBezTo>
                    <a:cubicBezTo>
                      <a:pt x="52197" y="37814"/>
                      <a:pt x="52197" y="33242"/>
                      <a:pt x="52673" y="29908"/>
                    </a:cubicBezTo>
                    <a:cubicBezTo>
                      <a:pt x="53054" y="26670"/>
                      <a:pt x="55245" y="20765"/>
                      <a:pt x="56864" y="15907"/>
                    </a:cubicBezTo>
                    <a:moveTo>
                      <a:pt x="29051" y="78200"/>
                    </a:moveTo>
                    <a:cubicBezTo>
                      <a:pt x="29432" y="82963"/>
                      <a:pt x="28861" y="93250"/>
                      <a:pt x="28385" y="94107"/>
                    </a:cubicBezTo>
                    <a:cubicBezTo>
                      <a:pt x="27908" y="94964"/>
                      <a:pt x="26384" y="98203"/>
                      <a:pt x="25718" y="97727"/>
                    </a:cubicBezTo>
                    <a:cubicBezTo>
                      <a:pt x="25051" y="97250"/>
                      <a:pt x="22955" y="91250"/>
                      <a:pt x="23050" y="88106"/>
                    </a:cubicBezTo>
                    <a:cubicBezTo>
                      <a:pt x="23241" y="84963"/>
                      <a:pt x="26384" y="66199"/>
                      <a:pt x="26384" y="66199"/>
                    </a:cubicBezTo>
                    <a:cubicBezTo>
                      <a:pt x="26194" y="68199"/>
                      <a:pt x="28670" y="73343"/>
                      <a:pt x="29051" y="78200"/>
                    </a:cubicBez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94" name="Google Shape;794;p12"/>
              <p:cNvSpPr/>
              <p:nvPr/>
            </p:nvSpPr>
            <p:spPr>
              <a:xfrm>
                <a:off x="5438869" y="4791328"/>
                <a:ext cx="14287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85725" extrusionOk="0">
                    <a:moveTo>
                      <a:pt x="148780" y="0"/>
                    </a:moveTo>
                    <a:cubicBezTo>
                      <a:pt x="147733" y="857"/>
                      <a:pt x="146876" y="1715"/>
                      <a:pt x="146304" y="2572"/>
                    </a:cubicBezTo>
                    <a:cubicBezTo>
                      <a:pt x="144304" y="5334"/>
                      <a:pt x="139637" y="7239"/>
                      <a:pt x="137827" y="9811"/>
                    </a:cubicBezTo>
                    <a:cubicBezTo>
                      <a:pt x="136017" y="12478"/>
                      <a:pt x="132207" y="17621"/>
                      <a:pt x="131064" y="19622"/>
                    </a:cubicBezTo>
                    <a:cubicBezTo>
                      <a:pt x="129921" y="21622"/>
                      <a:pt x="127730" y="21908"/>
                      <a:pt x="125349" y="26575"/>
                    </a:cubicBezTo>
                    <a:cubicBezTo>
                      <a:pt x="122872" y="31147"/>
                      <a:pt x="121825" y="33338"/>
                      <a:pt x="119920" y="36862"/>
                    </a:cubicBezTo>
                    <a:cubicBezTo>
                      <a:pt x="117920" y="40291"/>
                      <a:pt x="111157" y="47625"/>
                      <a:pt x="108776" y="51054"/>
                    </a:cubicBezTo>
                    <a:cubicBezTo>
                      <a:pt x="106489" y="54483"/>
                      <a:pt x="102489" y="59341"/>
                      <a:pt x="99536" y="61436"/>
                    </a:cubicBezTo>
                    <a:cubicBezTo>
                      <a:pt x="96584" y="63627"/>
                      <a:pt x="92393" y="65532"/>
                      <a:pt x="90773" y="67437"/>
                    </a:cubicBezTo>
                    <a:cubicBezTo>
                      <a:pt x="89154" y="69247"/>
                      <a:pt x="85439" y="74867"/>
                      <a:pt x="80296" y="78391"/>
                    </a:cubicBezTo>
                    <a:cubicBezTo>
                      <a:pt x="75152" y="81820"/>
                      <a:pt x="69056" y="83630"/>
                      <a:pt x="66866" y="84487"/>
                    </a:cubicBezTo>
                    <a:cubicBezTo>
                      <a:pt x="64961" y="85249"/>
                      <a:pt x="60579" y="87535"/>
                      <a:pt x="58388" y="91345"/>
                    </a:cubicBezTo>
                    <a:lnTo>
                      <a:pt x="667" y="76867"/>
                    </a:lnTo>
                    <a:cubicBezTo>
                      <a:pt x="476" y="76486"/>
                      <a:pt x="191" y="76105"/>
                      <a:pt x="0" y="75629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95" name="Google Shape;795;p12"/>
              <p:cNvSpPr/>
              <p:nvPr/>
            </p:nvSpPr>
            <p:spPr>
              <a:xfrm>
                <a:off x="5300661" y="4663122"/>
                <a:ext cx="18097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9525" extrusionOk="0">
                    <a:moveTo>
                      <a:pt x="0" y="3620"/>
                    </a:moveTo>
                    <a:cubicBezTo>
                      <a:pt x="4667" y="4096"/>
                      <a:pt x="10097" y="4572"/>
                      <a:pt x="17907" y="5048"/>
                    </a:cubicBezTo>
                    <a:cubicBezTo>
                      <a:pt x="38576" y="6191"/>
                      <a:pt x="75629" y="8858"/>
                      <a:pt x="87249" y="9049"/>
                    </a:cubicBezTo>
                    <a:cubicBezTo>
                      <a:pt x="98774" y="9239"/>
                      <a:pt x="123349" y="10858"/>
                      <a:pt x="140875" y="8382"/>
                    </a:cubicBezTo>
                    <a:cubicBezTo>
                      <a:pt x="156305" y="6191"/>
                      <a:pt x="170974" y="2191"/>
                      <a:pt x="182975" y="0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96" name="Google Shape;796;p12"/>
              <p:cNvSpPr/>
              <p:nvPr/>
            </p:nvSpPr>
            <p:spPr>
              <a:xfrm>
                <a:off x="5587650" y="4782696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0000" extrusionOk="0">
                    <a:moveTo>
                      <a:pt x="14859" y="756"/>
                    </a:moveTo>
                    <a:cubicBezTo>
                      <a:pt x="12859" y="-1650"/>
                      <a:pt x="11144" y="756"/>
                      <a:pt x="9049" y="22350"/>
                    </a:cubicBezTo>
                    <a:cubicBezTo>
                      <a:pt x="5905" y="54753"/>
                      <a:pt x="2477" y="82356"/>
                      <a:pt x="0" y="108750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97" name="Google Shape;797;p12"/>
              <p:cNvSpPr/>
              <p:nvPr/>
            </p:nvSpPr>
            <p:spPr>
              <a:xfrm>
                <a:off x="5483732" y="4659590"/>
                <a:ext cx="857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85725" h="9525" extrusionOk="0">
                    <a:moveTo>
                      <a:pt x="0" y="3436"/>
                    </a:moveTo>
                    <a:cubicBezTo>
                      <a:pt x="1619" y="3150"/>
                      <a:pt x="3334" y="2769"/>
                      <a:pt x="4953" y="2579"/>
                    </a:cubicBezTo>
                    <a:cubicBezTo>
                      <a:pt x="17717" y="769"/>
                      <a:pt x="34957" y="-2184"/>
                      <a:pt x="50864" y="2579"/>
                    </a:cubicBezTo>
                    <a:cubicBezTo>
                      <a:pt x="65342" y="6960"/>
                      <a:pt x="76962" y="12294"/>
                      <a:pt x="86487" y="14009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98" name="Google Shape;798;p12"/>
              <p:cNvSpPr/>
              <p:nvPr/>
            </p:nvSpPr>
            <p:spPr>
              <a:xfrm>
                <a:off x="5570124" y="4673599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10797" y="2406"/>
                      <a:pt x="24000" y="5997"/>
                      <a:pt x="34797" y="7206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799" name="Google Shape;799;p12"/>
              <p:cNvSpPr/>
              <p:nvPr/>
            </p:nvSpPr>
            <p:spPr>
              <a:xfrm>
                <a:off x="5572886" y="4659235"/>
                <a:ext cx="1238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123825" h="123825" extrusionOk="0">
                    <a:moveTo>
                      <a:pt x="0" y="14935"/>
                    </a:moveTo>
                    <a:cubicBezTo>
                      <a:pt x="9906" y="16174"/>
                      <a:pt x="21050" y="15983"/>
                      <a:pt x="21050" y="15983"/>
                    </a:cubicBezTo>
                    <a:cubicBezTo>
                      <a:pt x="21050" y="15983"/>
                      <a:pt x="20098" y="13221"/>
                      <a:pt x="20860" y="11506"/>
                    </a:cubicBezTo>
                    <a:cubicBezTo>
                      <a:pt x="21717" y="9887"/>
                      <a:pt x="28289" y="11697"/>
                      <a:pt x="31528" y="13602"/>
                    </a:cubicBezTo>
                    <a:cubicBezTo>
                      <a:pt x="34671" y="15602"/>
                      <a:pt x="34671" y="15793"/>
                      <a:pt x="36766" y="14935"/>
                    </a:cubicBezTo>
                    <a:cubicBezTo>
                      <a:pt x="38957" y="14078"/>
                      <a:pt x="38100" y="14459"/>
                      <a:pt x="41434" y="12554"/>
                    </a:cubicBezTo>
                    <a:cubicBezTo>
                      <a:pt x="44768" y="10459"/>
                      <a:pt x="48863" y="9697"/>
                      <a:pt x="48863" y="9697"/>
                    </a:cubicBezTo>
                    <a:cubicBezTo>
                      <a:pt x="48863" y="9697"/>
                      <a:pt x="54007" y="2934"/>
                      <a:pt x="58483" y="934"/>
                    </a:cubicBezTo>
                    <a:cubicBezTo>
                      <a:pt x="62960" y="-1067"/>
                      <a:pt x="67913" y="267"/>
                      <a:pt x="64389" y="3791"/>
                    </a:cubicBezTo>
                    <a:cubicBezTo>
                      <a:pt x="60865" y="7220"/>
                      <a:pt x="60388" y="10554"/>
                      <a:pt x="60388" y="10554"/>
                    </a:cubicBezTo>
                    <a:cubicBezTo>
                      <a:pt x="60388" y="10554"/>
                      <a:pt x="64675" y="7411"/>
                      <a:pt x="69818" y="10268"/>
                    </a:cubicBezTo>
                    <a:cubicBezTo>
                      <a:pt x="69818" y="10268"/>
                      <a:pt x="73152" y="4458"/>
                      <a:pt x="76010" y="3982"/>
                    </a:cubicBezTo>
                    <a:cubicBezTo>
                      <a:pt x="78772" y="3505"/>
                      <a:pt x="78962" y="4458"/>
                      <a:pt x="78296" y="7506"/>
                    </a:cubicBezTo>
                    <a:cubicBezTo>
                      <a:pt x="78296" y="7506"/>
                      <a:pt x="76676" y="9792"/>
                      <a:pt x="76676" y="11506"/>
                    </a:cubicBezTo>
                    <a:cubicBezTo>
                      <a:pt x="76676" y="13126"/>
                      <a:pt x="76200" y="16840"/>
                      <a:pt x="76200" y="16840"/>
                    </a:cubicBezTo>
                    <a:cubicBezTo>
                      <a:pt x="76200" y="16840"/>
                      <a:pt x="84106" y="27127"/>
                      <a:pt x="86773" y="29223"/>
                    </a:cubicBezTo>
                    <a:cubicBezTo>
                      <a:pt x="89440" y="31414"/>
                      <a:pt x="96393" y="38557"/>
                      <a:pt x="97060" y="41320"/>
                    </a:cubicBezTo>
                    <a:cubicBezTo>
                      <a:pt x="97727" y="44177"/>
                      <a:pt x="99536" y="50940"/>
                      <a:pt x="102013" y="54274"/>
                    </a:cubicBezTo>
                    <a:cubicBezTo>
                      <a:pt x="104489" y="57607"/>
                      <a:pt x="105823" y="59703"/>
                      <a:pt x="106775" y="60846"/>
                    </a:cubicBezTo>
                    <a:cubicBezTo>
                      <a:pt x="107728" y="61989"/>
                      <a:pt x="113443" y="68180"/>
                      <a:pt x="114014" y="69799"/>
                    </a:cubicBezTo>
                    <a:cubicBezTo>
                      <a:pt x="114681" y="71419"/>
                      <a:pt x="115824" y="76086"/>
                      <a:pt x="118205" y="77800"/>
                    </a:cubicBezTo>
                    <a:cubicBezTo>
                      <a:pt x="120491" y="79420"/>
                      <a:pt x="129445" y="87421"/>
                      <a:pt x="129921" y="91421"/>
                    </a:cubicBezTo>
                    <a:cubicBezTo>
                      <a:pt x="130397" y="95422"/>
                      <a:pt x="130873" y="102470"/>
                      <a:pt x="128111" y="106185"/>
                    </a:cubicBezTo>
                    <a:cubicBezTo>
                      <a:pt x="125349" y="109804"/>
                      <a:pt x="120301" y="109614"/>
                      <a:pt x="118205" y="111424"/>
                    </a:cubicBezTo>
                    <a:cubicBezTo>
                      <a:pt x="116110" y="113233"/>
                      <a:pt x="109728" y="117520"/>
                      <a:pt x="102965" y="117424"/>
                    </a:cubicBezTo>
                    <a:cubicBezTo>
                      <a:pt x="102965" y="117424"/>
                      <a:pt x="99822" y="116281"/>
                      <a:pt x="96012" y="114948"/>
                    </a:cubicBezTo>
                    <a:cubicBezTo>
                      <a:pt x="92202" y="113614"/>
                      <a:pt x="91821" y="112186"/>
                      <a:pt x="84772" y="112662"/>
                    </a:cubicBezTo>
                    <a:cubicBezTo>
                      <a:pt x="77629" y="113138"/>
                      <a:pt x="74962" y="116281"/>
                      <a:pt x="72676" y="117234"/>
                    </a:cubicBezTo>
                    <a:cubicBezTo>
                      <a:pt x="70295" y="118186"/>
                      <a:pt x="66580" y="119901"/>
                      <a:pt x="64579" y="120568"/>
                    </a:cubicBezTo>
                    <a:cubicBezTo>
                      <a:pt x="62579" y="121234"/>
                      <a:pt x="60770" y="124568"/>
                      <a:pt x="57531" y="124663"/>
                    </a:cubicBezTo>
                    <a:cubicBezTo>
                      <a:pt x="54197" y="124854"/>
                      <a:pt x="46577" y="122854"/>
                      <a:pt x="38671" y="123997"/>
                    </a:cubicBezTo>
                    <a:cubicBezTo>
                      <a:pt x="34480" y="124568"/>
                      <a:pt x="31909" y="123997"/>
                      <a:pt x="29718" y="123806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00" name="Google Shape;800;p12"/>
              <p:cNvSpPr/>
              <p:nvPr/>
            </p:nvSpPr>
            <p:spPr>
              <a:xfrm>
                <a:off x="5260657" y="4842001"/>
                <a:ext cx="17145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9050" extrusionOk="0">
                    <a:moveTo>
                      <a:pt x="178213" y="25051"/>
                    </a:moveTo>
                    <a:cubicBezTo>
                      <a:pt x="175927" y="20669"/>
                      <a:pt x="172117" y="17145"/>
                      <a:pt x="166021" y="16764"/>
                    </a:cubicBezTo>
                    <a:cubicBezTo>
                      <a:pt x="166021" y="16764"/>
                      <a:pt x="153257" y="15621"/>
                      <a:pt x="145828" y="16383"/>
                    </a:cubicBezTo>
                    <a:cubicBezTo>
                      <a:pt x="138398" y="17240"/>
                      <a:pt x="112395" y="21241"/>
                      <a:pt x="109061" y="21336"/>
                    </a:cubicBezTo>
                    <a:cubicBezTo>
                      <a:pt x="105728" y="21527"/>
                      <a:pt x="81820" y="24289"/>
                      <a:pt x="73342" y="23432"/>
                    </a:cubicBezTo>
                    <a:cubicBezTo>
                      <a:pt x="64961" y="22669"/>
                      <a:pt x="55626" y="19145"/>
                      <a:pt x="44196" y="16478"/>
                    </a:cubicBezTo>
                    <a:cubicBezTo>
                      <a:pt x="32766" y="13811"/>
                      <a:pt x="19717" y="8572"/>
                      <a:pt x="14192" y="5715"/>
                    </a:cubicBezTo>
                    <a:cubicBezTo>
                      <a:pt x="10478" y="3810"/>
                      <a:pt x="5715" y="381"/>
                      <a:pt x="2477" y="667"/>
                    </a:cubicBezTo>
                    <a:lnTo>
                      <a:pt x="0" y="0"/>
                    </a:ln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01" name="Google Shape;801;p12"/>
              <p:cNvSpPr/>
              <p:nvPr/>
            </p:nvSpPr>
            <p:spPr>
              <a:xfrm>
                <a:off x="5155832" y="4817046"/>
                <a:ext cx="104775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104775" h="161925" extrusionOk="0">
                    <a:moveTo>
                      <a:pt x="105492" y="26575"/>
                    </a:moveTo>
                    <a:cubicBezTo>
                      <a:pt x="104825" y="27051"/>
                      <a:pt x="104253" y="27813"/>
                      <a:pt x="103872" y="29051"/>
                    </a:cubicBezTo>
                    <a:cubicBezTo>
                      <a:pt x="101586" y="36195"/>
                      <a:pt x="97300" y="51245"/>
                      <a:pt x="90156" y="57912"/>
                    </a:cubicBezTo>
                    <a:cubicBezTo>
                      <a:pt x="83108" y="64484"/>
                      <a:pt x="77964" y="71247"/>
                      <a:pt x="78536" y="80391"/>
                    </a:cubicBezTo>
                    <a:cubicBezTo>
                      <a:pt x="79202" y="89440"/>
                      <a:pt x="87870" y="111538"/>
                      <a:pt x="91299" y="115824"/>
                    </a:cubicBezTo>
                    <a:cubicBezTo>
                      <a:pt x="94823" y="120110"/>
                      <a:pt x="100729" y="124968"/>
                      <a:pt x="103205" y="127445"/>
                    </a:cubicBezTo>
                    <a:cubicBezTo>
                      <a:pt x="105682" y="129921"/>
                      <a:pt x="115493" y="138684"/>
                      <a:pt x="114159" y="139351"/>
                    </a:cubicBezTo>
                    <a:cubicBezTo>
                      <a:pt x="112826" y="140018"/>
                      <a:pt x="111397" y="140018"/>
                      <a:pt x="111397" y="140018"/>
                    </a:cubicBezTo>
                    <a:cubicBezTo>
                      <a:pt x="111397" y="140018"/>
                      <a:pt x="113016" y="143637"/>
                      <a:pt x="109016" y="143161"/>
                    </a:cubicBezTo>
                    <a:cubicBezTo>
                      <a:pt x="105015" y="142685"/>
                      <a:pt x="77774" y="143732"/>
                      <a:pt x="77297" y="141161"/>
                    </a:cubicBezTo>
                    <a:cubicBezTo>
                      <a:pt x="76821" y="138684"/>
                      <a:pt x="76821" y="134207"/>
                      <a:pt x="76821" y="134207"/>
                    </a:cubicBezTo>
                    <a:cubicBezTo>
                      <a:pt x="76821" y="134207"/>
                      <a:pt x="69392" y="136874"/>
                      <a:pt x="68820" y="132683"/>
                    </a:cubicBezTo>
                    <a:cubicBezTo>
                      <a:pt x="68344" y="128588"/>
                      <a:pt x="69296" y="119063"/>
                      <a:pt x="67868" y="112109"/>
                    </a:cubicBezTo>
                    <a:cubicBezTo>
                      <a:pt x="66344" y="105156"/>
                      <a:pt x="60819" y="88392"/>
                      <a:pt x="57771" y="84296"/>
                    </a:cubicBezTo>
                    <a:cubicBezTo>
                      <a:pt x="54818" y="80105"/>
                      <a:pt x="48342" y="71247"/>
                      <a:pt x="47198" y="67913"/>
                    </a:cubicBezTo>
                    <a:cubicBezTo>
                      <a:pt x="46055" y="64675"/>
                      <a:pt x="47389" y="59817"/>
                      <a:pt x="47389" y="59817"/>
                    </a:cubicBezTo>
                    <a:cubicBezTo>
                      <a:pt x="47389" y="59817"/>
                      <a:pt x="34816" y="64294"/>
                      <a:pt x="33197" y="71056"/>
                    </a:cubicBezTo>
                    <a:cubicBezTo>
                      <a:pt x="31482" y="77819"/>
                      <a:pt x="28720" y="110300"/>
                      <a:pt x="30244" y="115443"/>
                    </a:cubicBezTo>
                    <a:cubicBezTo>
                      <a:pt x="31673" y="120587"/>
                      <a:pt x="36721" y="138494"/>
                      <a:pt x="40531" y="141256"/>
                    </a:cubicBezTo>
                    <a:cubicBezTo>
                      <a:pt x="44341" y="144018"/>
                      <a:pt x="54628" y="156305"/>
                      <a:pt x="53580" y="158305"/>
                    </a:cubicBezTo>
                    <a:cubicBezTo>
                      <a:pt x="52628" y="160306"/>
                      <a:pt x="49961" y="159258"/>
                      <a:pt x="49961" y="159258"/>
                    </a:cubicBezTo>
                    <a:cubicBezTo>
                      <a:pt x="49961" y="159258"/>
                      <a:pt x="50627" y="162877"/>
                      <a:pt x="47770" y="162592"/>
                    </a:cubicBezTo>
                    <a:cubicBezTo>
                      <a:pt x="44912" y="162211"/>
                      <a:pt x="12623" y="160592"/>
                      <a:pt x="11385" y="155353"/>
                    </a:cubicBezTo>
                    <a:cubicBezTo>
                      <a:pt x="10051" y="150019"/>
                      <a:pt x="10908" y="144875"/>
                      <a:pt x="10908" y="144875"/>
                    </a:cubicBezTo>
                    <a:cubicBezTo>
                      <a:pt x="10908" y="144875"/>
                      <a:pt x="812" y="147638"/>
                      <a:pt x="621" y="145923"/>
                    </a:cubicBezTo>
                    <a:cubicBezTo>
                      <a:pt x="431" y="144018"/>
                      <a:pt x="2621" y="137636"/>
                      <a:pt x="4908" y="135160"/>
                    </a:cubicBezTo>
                    <a:cubicBezTo>
                      <a:pt x="7193" y="132683"/>
                      <a:pt x="9098" y="119444"/>
                      <a:pt x="7860" y="111443"/>
                    </a:cubicBezTo>
                    <a:cubicBezTo>
                      <a:pt x="6717" y="103537"/>
                      <a:pt x="6336" y="90106"/>
                      <a:pt x="4908" y="84963"/>
                    </a:cubicBezTo>
                    <a:cubicBezTo>
                      <a:pt x="3384" y="79820"/>
                      <a:pt x="1097" y="67437"/>
                      <a:pt x="240" y="64865"/>
                    </a:cubicBezTo>
                    <a:cubicBezTo>
                      <a:pt x="-617" y="62389"/>
                      <a:pt x="1002" y="55626"/>
                      <a:pt x="2241" y="50482"/>
                    </a:cubicBezTo>
                    <a:cubicBezTo>
                      <a:pt x="3384" y="45339"/>
                      <a:pt x="8241" y="33814"/>
                      <a:pt x="8336" y="30099"/>
                    </a:cubicBezTo>
                    <a:cubicBezTo>
                      <a:pt x="8527" y="26384"/>
                      <a:pt x="9289" y="6858"/>
                      <a:pt x="8718" y="1524"/>
                    </a:cubicBezTo>
                    <a:cubicBezTo>
                      <a:pt x="8622" y="1143"/>
                      <a:pt x="8527" y="476"/>
                      <a:pt x="8432" y="0"/>
                    </a:cubicBezTo>
                    <a:lnTo>
                      <a:pt x="105015" y="25146"/>
                    </a:lnTo>
                    <a:lnTo>
                      <a:pt x="105492" y="26575"/>
                    </a:lnTo>
                    <a:close/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02" name="Google Shape;802;p12"/>
              <p:cNvSpPr/>
              <p:nvPr/>
            </p:nvSpPr>
            <p:spPr>
              <a:xfrm>
                <a:off x="5161406" y="4806092"/>
                <a:ext cx="95250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28575" extrusionOk="0">
                    <a:moveTo>
                      <a:pt x="99251" y="36100"/>
                    </a:moveTo>
                    <a:lnTo>
                      <a:pt x="2667" y="10954"/>
                    </a:lnTo>
                    <a:cubicBezTo>
                      <a:pt x="2191" y="8382"/>
                      <a:pt x="1143" y="4286"/>
                      <a:pt x="0" y="0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03" name="Google Shape;803;p12"/>
              <p:cNvSpPr/>
              <p:nvPr/>
            </p:nvSpPr>
            <p:spPr>
              <a:xfrm>
                <a:off x="5131688" y="4779231"/>
                <a:ext cx="19050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133350" extrusionOk="0">
                    <a:moveTo>
                      <a:pt x="21908" y="0"/>
                    </a:moveTo>
                    <a:cubicBezTo>
                      <a:pt x="21622" y="6667"/>
                      <a:pt x="20288" y="33338"/>
                      <a:pt x="20384" y="34671"/>
                    </a:cubicBezTo>
                    <a:cubicBezTo>
                      <a:pt x="20574" y="36004"/>
                      <a:pt x="20574" y="38767"/>
                      <a:pt x="23051" y="46577"/>
                    </a:cubicBezTo>
                    <a:cubicBezTo>
                      <a:pt x="25527" y="54388"/>
                      <a:pt x="29051" y="67437"/>
                      <a:pt x="27908" y="72390"/>
                    </a:cubicBezTo>
                    <a:cubicBezTo>
                      <a:pt x="26765" y="77343"/>
                      <a:pt x="26098" y="78677"/>
                      <a:pt x="23908" y="85820"/>
                    </a:cubicBezTo>
                    <a:cubicBezTo>
                      <a:pt x="21812" y="92964"/>
                      <a:pt x="16764" y="109442"/>
                      <a:pt x="16478" y="113252"/>
                    </a:cubicBezTo>
                    <a:cubicBezTo>
                      <a:pt x="16097" y="117062"/>
                      <a:pt x="15812" y="121730"/>
                      <a:pt x="13526" y="124873"/>
                    </a:cubicBezTo>
                    <a:cubicBezTo>
                      <a:pt x="11144" y="128016"/>
                      <a:pt x="11144" y="135922"/>
                      <a:pt x="12954" y="139256"/>
                    </a:cubicBezTo>
                    <a:cubicBezTo>
                      <a:pt x="14764" y="142589"/>
                      <a:pt x="11811" y="141065"/>
                      <a:pt x="9525" y="137065"/>
                    </a:cubicBezTo>
                    <a:cubicBezTo>
                      <a:pt x="7239" y="133159"/>
                      <a:pt x="3715" y="125635"/>
                      <a:pt x="3524" y="120872"/>
                    </a:cubicBezTo>
                    <a:cubicBezTo>
                      <a:pt x="3429" y="116110"/>
                      <a:pt x="3524" y="112776"/>
                      <a:pt x="3524" y="112776"/>
                    </a:cubicBezTo>
                    <a:lnTo>
                      <a:pt x="2572" y="119253"/>
                    </a:lnTo>
                    <a:cubicBezTo>
                      <a:pt x="2572" y="119253"/>
                      <a:pt x="1334" y="111347"/>
                      <a:pt x="1334" y="106489"/>
                    </a:cubicBezTo>
                    <a:cubicBezTo>
                      <a:pt x="1334" y="101727"/>
                      <a:pt x="381" y="73533"/>
                      <a:pt x="1810" y="68104"/>
                    </a:cubicBezTo>
                    <a:cubicBezTo>
                      <a:pt x="3334" y="62579"/>
                      <a:pt x="0" y="72390"/>
                      <a:pt x="0" y="72390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04" name="Google Shape;804;p12"/>
              <p:cNvSpPr/>
              <p:nvPr/>
            </p:nvSpPr>
            <p:spPr>
              <a:xfrm>
                <a:off x="5157215" y="4787804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9525" extrusionOk="0">
                    <a:moveTo>
                      <a:pt x="52800" y="18288"/>
                    </a:moveTo>
                    <a:cubicBezTo>
                      <a:pt x="28800" y="11049"/>
                      <a:pt x="2406" y="2953"/>
                      <a:pt x="0" y="0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05" name="Google Shape;805;p12"/>
              <p:cNvSpPr/>
              <p:nvPr/>
            </p:nvSpPr>
            <p:spPr>
              <a:xfrm>
                <a:off x="5131000" y="4657090"/>
                <a:ext cx="161925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190500" extrusionOk="0">
                    <a:moveTo>
                      <a:pt x="783" y="194531"/>
                    </a:moveTo>
                    <a:cubicBezTo>
                      <a:pt x="783" y="194531"/>
                      <a:pt x="-360" y="188150"/>
                      <a:pt x="116" y="183006"/>
                    </a:cubicBezTo>
                    <a:cubicBezTo>
                      <a:pt x="592" y="177863"/>
                      <a:pt x="1450" y="174053"/>
                      <a:pt x="3926" y="167957"/>
                    </a:cubicBezTo>
                    <a:cubicBezTo>
                      <a:pt x="6403" y="161861"/>
                      <a:pt x="7069" y="161003"/>
                      <a:pt x="9165" y="155479"/>
                    </a:cubicBezTo>
                    <a:cubicBezTo>
                      <a:pt x="11355" y="149954"/>
                      <a:pt x="15642" y="144430"/>
                      <a:pt x="15451" y="138620"/>
                    </a:cubicBezTo>
                    <a:cubicBezTo>
                      <a:pt x="15261" y="132809"/>
                      <a:pt x="15642" y="125570"/>
                      <a:pt x="15832" y="114617"/>
                    </a:cubicBezTo>
                    <a:cubicBezTo>
                      <a:pt x="16023" y="103663"/>
                      <a:pt x="18690" y="87280"/>
                      <a:pt x="19166" y="78231"/>
                    </a:cubicBezTo>
                    <a:cubicBezTo>
                      <a:pt x="19642" y="69182"/>
                      <a:pt x="22595" y="53276"/>
                      <a:pt x="24405" y="48323"/>
                    </a:cubicBezTo>
                    <a:cubicBezTo>
                      <a:pt x="26214" y="43370"/>
                      <a:pt x="32977" y="32797"/>
                      <a:pt x="32977" y="32797"/>
                    </a:cubicBezTo>
                    <a:cubicBezTo>
                      <a:pt x="32977" y="32797"/>
                      <a:pt x="37454" y="19938"/>
                      <a:pt x="44884" y="15652"/>
                    </a:cubicBezTo>
                    <a:cubicBezTo>
                      <a:pt x="52313" y="11366"/>
                      <a:pt x="56980" y="7556"/>
                      <a:pt x="67744" y="5270"/>
                    </a:cubicBezTo>
                    <a:cubicBezTo>
                      <a:pt x="78507" y="2984"/>
                      <a:pt x="88603" y="-731"/>
                      <a:pt x="100986" y="126"/>
                    </a:cubicBezTo>
                    <a:cubicBezTo>
                      <a:pt x="113368" y="983"/>
                      <a:pt x="133276" y="5079"/>
                      <a:pt x="147658" y="6889"/>
                    </a:cubicBezTo>
                    <a:cubicBezTo>
                      <a:pt x="154707" y="7746"/>
                      <a:pt x="164137" y="9175"/>
                      <a:pt x="169566" y="9842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06" name="Google Shape;806;p12"/>
              <p:cNvSpPr/>
              <p:nvPr/>
            </p:nvSpPr>
            <p:spPr>
              <a:xfrm>
                <a:off x="5260657" y="484219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2403" y="8403"/>
                    </a:moveTo>
                    <a:cubicBezTo>
                      <a:pt x="24000" y="9600"/>
                      <a:pt x="15597" y="12006"/>
                      <a:pt x="8403" y="18003"/>
                    </a:cubicBezTo>
                    <a:lnTo>
                      <a:pt x="0" y="0"/>
                    </a:lnTo>
                    <a:lnTo>
                      <a:pt x="32403" y="8403"/>
                    </a:lnTo>
                    <a:close/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07" name="Google Shape;807;p12"/>
              <p:cNvSpPr/>
              <p:nvPr/>
            </p:nvSpPr>
            <p:spPr>
              <a:xfrm>
                <a:off x="5439536" y="4868195"/>
                <a:ext cx="5715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114300" extrusionOk="0">
                    <a:moveTo>
                      <a:pt x="56864" y="15907"/>
                    </a:moveTo>
                    <a:cubicBezTo>
                      <a:pt x="57055" y="15431"/>
                      <a:pt x="57436" y="14954"/>
                      <a:pt x="57721" y="14478"/>
                    </a:cubicBezTo>
                    <a:lnTo>
                      <a:pt x="0" y="0"/>
                    </a:lnTo>
                    <a:cubicBezTo>
                      <a:pt x="2191" y="4667"/>
                      <a:pt x="2857" y="9906"/>
                      <a:pt x="2953" y="13145"/>
                    </a:cubicBezTo>
                    <a:cubicBezTo>
                      <a:pt x="3143" y="19812"/>
                      <a:pt x="4953" y="38005"/>
                      <a:pt x="5620" y="45434"/>
                    </a:cubicBezTo>
                    <a:cubicBezTo>
                      <a:pt x="6287" y="52864"/>
                      <a:pt x="7906" y="57055"/>
                      <a:pt x="8096" y="62960"/>
                    </a:cubicBezTo>
                    <a:cubicBezTo>
                      <a:pt x="8287" y="68961"/>
                      <a:pt x="7144" y="77724"/>
                      <a:pt x="6287" y="81629"/>
                    </a:cubicBezTo>
                    <a:cubicBezTo>
                      <a:pt x="5429" y="85534"/>
                      <a:pt x="4763" y="90202"/>
                      <a:pt x="4953" y="93917"/>
                    </a:cubicBezTo>
                    <a:cubicBezTo>
                      <a:pt x="5144" y="97536"/>
                      <a:pt x="6096" y="98489"/>
                      <a:pt x="2667" y="102584"/>
                    </a:cubicBezTo>
                    <a:cubicBezTo>
                      <a:pt x="-857" y="106490"/>
                      <a:pt x="667" y="110871"/>
                      <a:pt x="476" y="112014"/>
                    </a:cubicBezTo>
                    <a:cubicBezTo>
                      <a:pt x="381" y="113157"/>
                      <a:pt x="8382" y="110966"/>
                      <a:pt x="8287" y="112109"/>
                    </a:cubicBezTo>
                    <a:cubicBezTo>
                      <a:pt x="8096" y="113252"/>
                      <a:pt x="10096" y="117920"/>
                      <a:pt x="12097" y="120396"/>
                    </a:cubicBezTo>
                    <a:cubicBezTo>
                      <a:pt x="14097" y="122873"/>
                      <a:pt x="32671" y="122111"/>
                      <a:pt x="37052" y="122206"/>
                    </a:cubicBezTo>
                    <a:cubicBezTo>
                      <a:pt x="41529" y="122396"/>
                      <a:pt x="37910" y="118586"/>
                      <a:pt x="40005" y="118967"/>
                    </a:cubicBezTo>
                    <a:cubicBezTo>
                      <a:pt x="42100" y="119253"/>
                      <a:pt x="42291" y="117539"/>
                      <a:pt x="42672" y="116586"/>
                    </a:cubicBezTo>
                    <a:cubicBezTo>
                      <a:pt x="43053" y="115729"/>
                      <a:pt x="38386" y="108966"/>
                      <a:pt x="38386" y="108966"/>
                    </a:cubicBezTo>
                    <a:cubicBezTo>
                      <a:pt x="38386" y="108966"/>
                      <a:pt x="48673" y="109823"/>
                      <a:pt x="55054" y="109347"/>
                    </a:cubicBezTo>
                    <a:cubicBezTo>
                      <a:pt x="61531" y="108871"/>
                      <a:pt x="60007" y="106871"/>
                      <a:pt x="60865" y="106394"/>
                    </a:cubicBezTo>
                    <a:cubicBezTo>
                      <a:pt x="61627" y="105918"/>
                      <a:pt x="61531" y="104680"/>
                      <a:pt x="60579" y="102013"/>
                    </a:cubicBezTo>
                    <a:cubicBezTo>
                      <a:pt x="59531" y="99346"/>
                      <a:pt x="54959" y="92964"/>
                      <a:pt x="51340" y="89440"/>
                    </a:cubicBezTo>
                    <a:cubicBezTo>
                      <a:pt x="47720" y="85916"/>
                      <a:pt x="46672" y="83153"/>
                      <a:pt x="46196" y="80010"/>
                    </a:cubicBezTo>
                    <a:cubicBezTo>
                      <a:pt x="45720" y="76867"/>
                      <a:pt x="44101" y="57626"/>
                      <a:pt x="43910" y="54674"/>
                    </a:cubicBezTo>
                    <a:cubicBezTo>
                      <a:pt x="43815" y="51721"/>
                      <a:pt x="48292" y="46768"/>
                      <a:pt x="50197" y="42291"/>
                    </a:cubicBezTo>
                    <a:cubicBezTo>
                      <a:pt x="52197" y="37814"/>
                      <a:pt x="52197" y="33242"/>
                      <a:pt x="52673" y="29908"/>
                    </a:cubicBezTo>
                    <a:cubicBezTo>
                      <a:pt x="53054" y="26670"/>
                      <a:pt x="55245" y="20765"/>
                      <a:pt x="56864" y="15907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808" name="Google Shape;808;p12"/>
            <p:cNvGrpSpPr/>
            <p:nvPr/>
          </p:nvGrpSpPr>
          <p:grpSpPr>
            <a:xfrm>
              <a:off x="2469609" y="423503"/>
              <a:ext cx="281277" cy="241419"/>
              <a:chOff x="6288002" y="4552625"/>
              <a:chExt cx="557995" cy="478924"/>
            </a:xfrm>
          </p:grpSpPr>
          <p:sp>
            <p:nvSpPr>
              <p:cNvPr id="809" name="Google Shape;809;p12"/>
              <p:cNvSpPr/>
              <p:nvPr/>
            </p:nvSpPr>
            <p:spPr>
              <a:xfrm>
                <a:off x="6589204" y="4676647"/>
                <a:ext cx="180975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00025" extrusionOk="0">
                    <a:moveTo>
                      <a:pt x="26765" y="194119"/>
                    </a:moveTo>
                    <a:cubicBezTo>
                      <a:pt x="38767" y="194310"/>
                      <a:pt x="48673" y="198501"/>
                      <a:pt x="55436" y="208788"/>
                    </a:cubicBezTo>
                    <a:cubicBezTo>
                      <a:pt x="91535" y="189262"/>
                      <a:pt x="121920" y="161544"/>
                      <a:pt x="155829" y="138875"/>
                    </a:cubicBezTo>
                    <a:cubicBezTo>
                      <a:pt x="167926" y="112300"/>
                      <a:pt x="175926" y="84392"/>
                      <a:pt x="184404" y="56674"/>
                    </a:cubicBezTo>
                    <a:cubicBezTo>
                      <a:pt x="138874" y="42481"/>
                      <a:pt x="96584" y="20574"/>
                      <a:pt x="53816" y="0"/>
                    </a:cubicBezTo>
                    <a:cubicBezTo>
                      <a:pt x="34290" y="7620"/>
                      <a:pt x="17716" y="20383"/>
                      <a:pt x="0" y="31147"/>
                    </a:cubicBezTo>
                    <a:cubicBezTo>
                      <a:pt x="8954" y="85439"/>
                      <a:pt x="17812" y="139732"/>
                      <a:pt x="26765" y="19411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10" name="Google Shape;810;p12"/>
              <p:cNvSpPr/>
              <p:nvPr/>
            </p:nvSpPr>
            <p:spPr>
              <a:xfrm>
                <a:off x="6337172" y="4719033"/>
                <a:ext cx="1905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90500" h="152400" extrusionOk="0">
                    <a:moveTo>
                      <a:pt x="150305" y="161735"/>
                    </a:moveTo>
                    <a:cubicBezTo>
                      <a:pt x="159830" y="151543"/>
                      <a:pt x="155448" y="132207"/>
                      <a:pt x="173069" y="127445"/>
                    </a:cubicBezTo>
                    <a:cubicBezTo>
                      <a:pt x="171831" y="83915"/>
                      <a:pt x="185452" y="42482"/>
                      <a:pt x="191262" y="0"/>
                    </a:cubicBezTo>
                    <a:cubicBezTo>
                      <a:pt x="170974" y="191"/>
                      <a:pt x="150686" y="286"/>
                      <a:pt x="130397" y="476"/>
                    </a:cubicBezTo>
                    <a:cubicBezTo>
                      <a:pt x="105728" y="17240"/>
                      <a:pt x="78581" y="28194"/>
                      <a:pt x="49911" y="35528"/>
                    </a:cubicBezTo>
                    <a:cubicBezTo>
                      <a:pt x="31623" y="63437"/>
                      <a:pt x="7429" y="88011"/>
                      <a:pt x="0" y="122111"/>
                    </a:cubicBezTo>
                    <a:cubicBezTo>
                      <a:pt x="41910" y="131636"/>
                      <a:pt x="83820" y="141161"/>
                      <a:pt x="125635" y="150781"/>
                    </a:cubicBezTo>
                    <a:cubicBezTo>
                      <a:pt x="134493" y="152781"/>
                      <a:pt x="143923" y="153829"/>
                      <a:pt x="150305" y="1617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11" name="Google Shape;811;p12"/>
              <p:cNvSpPr/>
              <p:nvPr/>
            </p:nvSpPr>
            <p:spPr>
              <a:xfrm>
                <a:off x="6288002" y="4841049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190500" h="190500" extrusionOk="0">
                    <a:moveTo>
                      <a:pt x="199474" y="39719"/>
                    </a:moveTo>
                    <a:cubicBezTo>
                      <a:pt x="193187" y="31814"/>
                      <a:pt x="183758" y="30766"/>
                      <a:pt x="174804" y="28670"/>
                    </a:cubicBezTo>
                    <a:cubicBezTo>
                      <a:pt x="132894" y="19050"/>
                      <a:pt x="91079" y="9525"/>
                      <a:pt x="49170" y="0"/>
                    </a:cubicBezTo>
                    <a:cubicBezTo>
                      <a:pt x="43550" y="10477"/>
                      <a:pt x="40026" y="22003"/>
                      <a:pt x="42883" y="33338"/>
                    </a:cubicBezTo>
                    <a:cubicBezTo>
                      <a:pt x="48884" y="57436"/>
                      <a:pt x="40597" y="76105"/>
                      <a:pt x="22500" y="90488"/>
                    </a:cubicBezTo>
                    <a:cubicBezTo>
                      <a:pt x="-7885" y="114586"/>
                      <a:pt x="20" y="146495"/>
                      <a:pt x="3831" y="177165"/>
                    </a:cubicBezTo>
                    <a:cubicBezTo>
                      <a:pt x="5545" y="190405"/>
                      <a:pt x="33263" y="197929"/>
                      <a:pt x="43645" y="189547"/>
                    </a:cubicBezTo>
                    <a:cubicBezTo>
                      <a:pt x="48598" y="185642"/>
                      <a:pt x="47265" y="180689"/>
                      <a:pt x="43645" y="177832"/>
                    </a:cubicBezTo>
                    <a:cubicBezTo>
                      <a:pt x="21166" y="160115"/>
                      <a:pt x="32310" y="140208"/>
                      <a:pt x="41073" y="122111"/>
                    </a:cubicBezTo>
                    <a:cubicBezTo>
                      <a:pt x="56123" y="91059"/>
                      <a:pt x="85650" y="75533"/>
                      <a:pt x="112701" y="56578"/>
                    </a:cubicBezTo>
                    <a:cubicBezTo>
                      <a:pt x="117654" y="65532"/>
                      <a:pt x="114987" y="72009"/>
                      <a:pt x="110892" y="75914"/>
                    </a:cubicBezTo>
                    <a:cubicBezTo>
                      <a:pt x="87746" y="97631"/>
                      <a:pt x="98604" y="124587"/>
                      <a:pt x="99366" y="149543"/>
                    </a:cubicBezTo>
                    <a:cubicBezTo>
                      <a:pt x="99843" y="165640"/>
                      <a:pt x="119654" y="174117"/>
                      <a:pt x="133752" y="166402"/>
                    </a:cubicBezTo>
                    <a:cubicBezTo>
                      <a:pt x="140324" y="162782"/>
                      <a:pt x="139276" y="158877"/>
                      <a:pt x="135657" y="153352"/>
                    </a:cubicBezTo>
                    <a:cubicBezTo>
                      <a:pt x="118607" y="127064"/>
                      <a:pt x="120988" y="109728"/>
                      <a:pt x="144039" y="87725"/>
                    </a:cubicBezTo>
                    <a:cubicBezTo>
                      <a:pt x="161755" y="70771"/>
                      <a:pt x="185568" y="61055"/>
                      <a:pt x="199474" y="3971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12" name="Google Shape;812;p12"/>
              <p:cNvSpPr/>
              <p:nvPr/>
            </p:nvSpPr>
            <p:spPr>
              <a:xfrm>
                <a:off x="6644660" y="4815522"/>
                <a:ext cx="95250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200025" extrusionOk="0">
                    <a:moveTo>
                      <a:pt x="97610" y="20098"/>
                    </a:moveTo>
                    <a:cubicBezTo>
                      <a:pt x="82846" y="59341"/>
                      <a:pt x="78655" y="100584"/>
                      <a:pt x="77893" y="142208"/>
                    </a:cubicBezTo>
                    <a:cubicBezTo>
                      <a:pt x="77798" y="149257"/>
                      <a:pt x="77607" y="156781"/>
                      <a:pt x="83513" y="161449"/>
                    </a:cubicBezTo>
                    <a:cubicBezTo>
                      <a:pt x="104183" y="177832"/>
                      <a:pt x="105897" y="188309"/>
                      <a:pt x="75608" y="190786"/>
                    </a:cubicBezTo>
                    <a:cubicBezTo>
                      <a:pt x="73512" y="190976"/>
                      <a:pt x="71797" y="195072"/>
                      <a:pt x="69702" y="197072"/>
                    </a:cubicBezTo>
                    <a:cubicBezTo>
                      <a:pt x="51318" y="215170"/>
                      <a:pt x="24077" y="209360"/>
                      <a:pt x="17029" y="185452"/>
                    </a:cubicBezTo>
                    <a:cubicBezTo>
                      <a:pt x="5884" y="147828"/>
                      <a:pt x="-783" y="109347"/>
                      <a:pt x="74" y="69914"/>
                    </a:cubicBezTo>
                    <a:cubicBezTo>
                      <a:pt x="36174" y="50387"/>
                      <a:pt x="66559" y="22669"/>
                      <a:pt x="100468" y="0"/>
                    </a:cubicBezTo>
                    <a:cubicBezTo>
                      <a:pt x="100182" y="6763"/>
                      <a:pt x="100182" y="13240"/>
                      <a:pt x="97610" y="20098"/>
                    </a:cubicBezTo>
                    <a:close/>
                    <a:moveTo>
                      <a:pt x="43413" y="122301"/>
                    </a:moveTo>
                    <a:cubicBezTo>
                      <a:pt x="38650" y="138589"/>
                      <a:pt x="40746" y="154019"/>
                      <a:pt x="50366" y="168593"/>
                    </a:cubicBezTo>
                    <a:cubicBezTo>
                      <a:pt x="55033" y="152114"/>
                      <a:pt x="47985" y="137446"/>
                      <a:pt x="43413" y="12230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13" name="Google Shape;813;p12"/>
              <p:cNvSpPr/>
              <p:nvPr/>
            </p:nvSpPr>
            <p:spPr>
              <a:xfrm>
                <a:off x="6350180" y="4607735"/>
                <a:ext cx="152400" cy="142875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42875" extrusionOk="0">
                    <a:moveTo>
                      <a:pt x="36903" y="146732"/>
                    </a:moveTo>
                    <a:cubicBezTo>
                      <a:pt x="65668" y="139397"/>
                      <a:pt x="92815" y="128444"/>
                      <a:pt x="117389" y="111680"/>
                    </a:cubicBezTo>
                    <a:cubicBezTo>
                      <a:pt x="105864" y="111489"/>
                      <a:pt x="94339" y="112061"/>
                      <a:pt x="82813" y="111108"/>
                    </a:cubicBezTo>
                    <a:cubicBezTo>
                      <a:pt x="66811" y="109679"/>
                      <a:pt x="58810" y="98345"/>
                      <a:pt x="54429" y="84533"/>
                    </a:cubicBezTo>
                    <a:cubicBezTo>
                      <a:pt x="51285" y="74723"/>
                      <a:pt x="51000" y="64150"/>
                      <a:pt x="60334" y="57101"/>
                    </a:cubicBezTo>
                    <a:cubicBezTo>
                      <a:pt x="72717" y="47767"/>
                      <a:pt x="86433" y="48624"/>
                      <a:pt x="99292" y="56054"/>
                    </a:cubicBezTo>
                    <a:cubicBezTo>
                      <a:pt x="109864" y="62150"/>
                      <a:pt x="119199" y="70532"/>
                      <a:pt x="129867" y="76437"/>
                    </a:cubicBezTo>
                    <a:cubicBezTo>
                      <a:pt x="138249" y="81104"/>
                      <a:pt x="148821" y="80914"/>
                      <a:pt x="156156" y="75199"/>
                    </a:cubicBezTo>
                    <a:cubicBezTo>
                      <a:pt x="164157" y="68912"/>
                      <a:pt x="156346" y="60721"/>
                      <a:pt x="153870" y="54434"/>
                    </a:cubicBezTo>
                    <a:cubicBezTo>
                      <a:pt x="126819" y="-12812"/>
                      <a:pt x="56429" y="-14241"/>
                      <a:pt x="15186" y="30908"/>
                    </a:cubicBezTo>
                    <a:cubicBezTo>
                      <a:pt x="-3578" y="51482"/>
                      <a:pt x="-4626" y="83105"/>
                      <a:pt x="10233" y="106727"/>
                    </a:cubicBezTo>
                    <a:cubicBezTo>
                      <a:pt x="18805" y="120157"/>
                      <a:pt x="31378" y="131111"/>
                      <a:pt x="36903" y="14673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14" name="Google Shape;814;p12"/>
              <p:cNvSpPr/>
              <p:nvPr/>
            </p:nvSpPr>
            <p:spPr>
              <a:xfrm>
                <a:off x="6510150" y="4707794"/>
                <a:ext cx="104775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104775" h="161925" extrusionOk="0">
                    <a:moveTo>
                      <a:pt x="18284" y="11239"/>
                    </a:moveTo>
                    <a:cubicBezTo>
                      <a:pt x="12474" y="53721"/>
                      <a:pt x="-1242" y="95155"/>
                      <a:pt x="91" y="138684"/>
                    </a:cubicBezTo>
                    <a:cubicBezTo>
                      <a:pt x="34952" y="148495"/>
                      <a:pt x="68671" y="162878"/>
                      <a:pt x="105819" y="162973"/>
                    </a:cubicBezTo>
                    <a:cubicBezTo>
                      <a:pt x="96960" y="108680"/>
                      <a:pt x="88007" y="54292"/>
                      <a:pt x="79149" y="0"/>
                    </a:cubicBezTo>
                    <a:cubicBezTo>
                      <a:pt x="58860" y="3715"/>
                      <a:pt x="38572" y="7429"/>
                      <a:pt x="18284" y="1123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15" name="Google Shape;815;p12"/>
              <p:cNvSpPr/>
              <p:nvPr/>
            </p:nvSpPr>
            <p:spPr>
              <a:xfrm>
                <a:off x="6643115" y="4575492"/>
                <a:ext cx="142875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152400" extrusionOk="0">
                    <a:moveTo>
                      <a:pt x="0" y="101156"/>
                    </a:moveTo>
                    <a:cubicBezTo>
                      <a:pt x="42767" y="121730"/>
                      <a:pt x="85058" y="143637"/>
                      <a:pt x="130588" y="157829"/>
                    </a:cubicBezTo>
                    <a:cubicBezTo>
                      <a:pt x="134874" y="143351"/>
                      <a:pt x="139160" y="128873"/>
                      <a:pt x="143542" y="114395"/>
                    </a:cubicBezTo>
                    <a:cubicBezTo>
                      <a:pt x="122015" y="76295"/>
                      <a:pt x="100584" y="38100"/>
                      <a:pt x="79057" y="0"/>
                    </a:cubicBezTo>
                    <a:cubicBezTo>
                      <a:pt x="45054" y="27718"/>
                      <a:pt x="21907" y="63913"/>
                      <a:pt x="0" y="10115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16" name="Google Shape;816;p12"/>
              <p:cNvSpPr/>
              <p:nvPr/>
            </p:nvSpPr>
            <p:spPr>
              <a:xfrm>
                <a:off x="6722078" y="4552625"/>
                <a:ext cx="12382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23825" h="133350" extrusionOk="0">
                    <a:moveTo>
                      <a:pt x="0" y="22771"/>
                    </a:moveTo>
                    <a:cubicBezTo>
                      <a:pt x="21526" y="60871"/>
                      <a:pt x="42957" y="99066"/>
                      <a:pt x="64484" y="137166"/>
                    </a:cubicBezTo>
                    <a:cubicBezTo>
                      <a:pt x="73723" y="136976"/>
                      <a:pt x="82867" y="136690"/>
                      <a:pt x="92107" y="136499"/>
                    </a:cubicBezTo>
                    <a:cubicBezTo>
                      <a:pt x="94869" y="133356"/>
                      <a:pt x="98393" y="132975"/>
                      <a:pt x="102203" y="134023"/>
                    </a:cubicBezTo>
                    <a:cubicBezTo>
                      <a:pt x="114585" y="131546"/>
                      <a:pt x="127254" y="128022"/>
                      <a:pt x="128778" y="113354"/>
                    </a:cubicBezTo>
                    <a:cubicBezTo>
                      <a:pt x="130207" y="99828"/>
                      <a:pt x="116681" y="97447"/>
                      <a:pt x="107918" y="92018"/>
                    </a:cubicBezTo>
                    <a:cubicBezTo>
                      <a:pt x="91535" y="81921"/>
                      <a:pt x="79438" y="49631"/>
                      <a:pt x="85630" y="31534"/>
                    </a:cubicBezTo>
                    <a:cubicBezTo>
                      <a:pt x="87153" y="27248"/>
                      <a:pt x="88772" y="22961"/>
                      <a:pt x="90106" y="18580"/>
                    </a:cubicBezTo>
                    <a:cubicBezTo>
                      <a:pt x="91916" y="12674"/>
                      <a:pt x="94297" y="5150"/>
                      <a:pt x="89344" y="1435"/>
                    </a:cubicBezTo>
                    <a:cubicBezTo>
                      <a:pt x="83915" y="-2661"/>
                      <a:pt x="77724" y="2959"/>
                      <a:pt x="73057" y="6483"/>
                    </a:cubicBezTo>
                    <a:cubicBezTo>
                      <a:pt x="66389" y="11531"/>
                      <a:pt x="60960" y="18294"/>
                      <a:pt x="54197" y="23057"/>
                    </a:cubicBezTo>
                    <a:cubicBezTo>
                      <a:pt x="43719" y="30296"/>
                      <a:pt x="33338" y="33058"/>
                      <a:pt x="26289" y="17913"/>
                    </a:cubicBezTo>
                    <a:cubicBezTo>
                      <a:pt x="22860" y="10484"/>
                      <a:pt x="18955" y="-280"/>
                      <a:pt x="9810" y="1625"/>
                    </a:cubicBezTo>
                    <a:cubicBezTo>
                      <a:pt x="1524" y="3530"/>
                      <a:pt x="3619" y="15722"/>
                      <a:pt x="0" y="2277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17" name="Google Shape;817;p12"/>
              <p:cNvSpPr/>
              <p:nvPr/>
            </p:nvSpPr>
            <p:spPr>
              <a:xfrm>
                <a:off x="6589299" y="4676647"/>
                <a:ext cx="476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47625" h="28575" extrusionOk="0">
                    <a:moveTo>
                      <a:pt x="53816" y="0"/>
                    </a:moveTo>
                    <a:cubicBezTo>
                      <a:pt x="34290" y="7620"/>
                      <a:pt x="17716" y="20383"/>
                      <a:pt x="0" y="31147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18" name="Google Shape;818;p12"/>
              <p:cNvSpPr/>
              <p:nvPr/>
            </p:nvSpPr>
            <p:spPr>
              <a:xfrm>
                <a:off x="6615969" y="4733321"/>
                <a:ext cx="152400" cy="142875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42875" extrusionOk="0">
                    <a:moveTo>
                      <a:pt x="0" y="137446"/>
                    </a:moveTo>
                    <a:cubicBezTo>
                      <a:pt x="12002" y="137636"/>
                      <a:pt x="21907" y="141827"/>
                      <a:pt x="28670" y="152114"/>
                    </a:cubicBezTo>
                    <a:cubicBezTo>
                      <a:pt x="64770" y="132588"/>
                      <a:pt x="95155" y="104870"/>
                      <a:pt x="129064" y="82201"/>
                    </a:cubicBezTo>
                    <a:cubicBezTo>
                      <a:pt x="141161" y="55626"/>
                      <a:pt x="149161" y="27718"/>
                      <a:pt x="157639" y="0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19" name="Google Shape;819;p12"/>
              <p:cNvSpPr/>
              <p:nvPr/>
            </p:nvSpPr>
            <p:spPr>
              <a:xfrm>
                <a:off x="6487477" y="4846478"/>
                <a:ext cx="19050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28575" extrusionOk="0">
                    <a:moveTo>
                      <a:pt x="0" y="34290"/>
                    </a:moveTo>
                    <a:cubicBezTo>
                      <a:pt x="9525" y="24098"/>
                      <a:pt x="5143" y="4763"/>
                      <a:pt x="22764" y="0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20" name="Google Shape;820;p12"/>
              <p:cNvSpPr/>
              <p:nvPr/>
            </p:nvSpPr>
            <p:spPr>
              <a:xfrm>
                <a:off x="6337172" y="4719033"/>
                <a:ext cx="19050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190500" h="114300" extrusionOk="0">
                    <a:moveTo>
                      <a:pt x="191262" y="0"/>
                    </a:moveTo>
                    <a:cubicBezTo>
                      <a:pt x="170974" y="191"/>
                      <a:pt x="150686" y="286"/>
                      <a:pt x="130397" y="476"/>
                    </a:cubicBezTo>
                    <a:cubicBezTo>
                      <a:pt x="105728" y="17240"/>
                      <a:pt x="78581" y="28194"/>
                      <a:pt x="49911" y="35528"/>
                    </a:cubicBezTo>
                    <a:cubicBezTo>
                      <a:pt x="31623" y="63437"/>
                      <a:pt x="7429" y="88011"/>
                      <a:pt x="0" y="122111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21" name="Google Shape;821;p12"/>
              <p:cNvSpPr/>
              <p:nvPr/>
            </p:nvSpPr>
            <p:spPr>
              <a:xfrm>
                <a:off x="6288002" y="4841049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190500" h="190500" extrusionOk="0">
                    <a:moveTo>
                      <a:pt x="49170" y="0"/>
                    </a:moveTo>
                    <a:cubicBezTo>
                      <a:pt x="43550" y="10477"/>
                      <a:pt x="40026" y="22003"/>
                      <a:pt x="42883" y="33338"/>
                    </a:cubicBezTo>
                    <a:cubicBezTo>
                      <a:pt x="48884" y="57436"/>
                      <a:pt x="40597" y="76105"/>
                      <a:pt x="22500" y="90488"/>
                    </a:cubicBezTo>
                    <a:cubicBezTo>
                      <a:pt x="-7885" y="114586"/>
                      <a:pt x="20" y="146495"/>
                      <a:pt x="3831" y="177165"/>
                    </a:cubicBezTo>
                    <a:cubicBezTo>
                      <a:pt x="5545" y="190405"/>
                      <a:pt x="33263" y="197929"/>
                      <a:pt x="43645" y="189547"/>
                    </a:cubicBezTo>
                    <a:cubicBezTo>
                      <a:pt x="48598" y="185642"/>
                      <a:pt x="47265" y="180689"/>
                      <a:pt x="43645" y="177832"/>
                    </a:cubicBezTo>
                    <a:cubicBezTo>
                      <a:pt x="21166" y="160115"/>
                      <a:pt x="32310" y="140208"/>
                      <a:pt x="41073" y="122111"/>
                    </a:cubicBezTo>
                    <a:cubicBezTo>
                      <a:pt x="56123" y="91059"/>
                      <a:pt x="85650" y="75533"/>
                      <a:pt x="112701" y="56578"/>
                    </a:cubicBezTo>
                    <a:cubicBezTo>
                      <a:pt x="117654" y="65532"/>
                      <a:pt x="114987" y="72009"/>
                      <a:pt x="110892" y="75914"/>
                    </a:cubicBezTo>
                    <a:cubicBezTo>
                      <a:pt x="87746" y="97631"/>
                      <a:pt x="98604" y="124587"/>
                      <a:pt x="99366" y="149543"/>
                    </a:cubicBezTo>
                    <a:cubicBezTo>
                      <a:pt x="99843" y="165640"/>
                      <a:pt x="119654" y="174117"/>
                      <a:pt x="133752" y="166402"/>
                    </a:cubicBezTo>
                    <a:cubicBezTo>
                      <a:pt x="140324" y="162782"/>
                      <a:pt x="139276" y="158877"/>
                      <a:pt x="135657" y="153352"/>
                    </a:cubicBezTo>
                    <a:cubicBezTo>
                      <a:pt x="118607" y="127064"/>
                      <a:pt x="120988" y="109728"/>
                      <a:pt x="144039" y="87725"/>
                    </a:cubicBezTo>
                    <a:cubicBezTo>
                      <a:pt x="161755" y="70771"/>
                      <a:pt x="185568" y="61055"/>
                      <a:pt x="199474" y="39719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22" name="Google Shape;822;p12"/>
              <p:cNvSpPr/>
              <p:nvPr/>
            </p:nvSpPr>
            <p:spPr>
              <a:xfrm>
                <a:off x="6644660" y="4815522"/>
                <a:ext cx="95250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200025" extrusionOk="0">
                    <a:moveTo>
                      <a:pt x="97610" y="20098"/>
                    </a:moveTo>
                    <a:cubicBezTo>
                      <a:pt x="82846" y="59341"/>
                      <a:pt x="78655" y="100584"/>
                      <a:pt x="77893" y="142208"/>
                    </a:cubicBezTo>
                    <a:cubicBezTo>
                      <a:pt x="77798" y="149257"/>
                      <a:pt x="77607" y="156781"/>
                      <a:pt x="83513" y="161449"/>
                    </a:cubicBezTo>
                    <a:cubicBezTo>
                      <a:pt x="104183" y="177832"/>
                      <a:pt x="105897" y="188309"/>
                      <a:pt x="75608" y="190786"/>
                    </a:cubicBezTo>
                    <a:cubicBezTo>
                      <a:pt x="73512" y="190976"/>
                      <a:pt x="71797" y="195072"/>
                      <a:pt x="69702" y="197072"/>
                    </a:cubicBezTo>
                    <a:cubicBezTo>
                      <a:pt x="51318" y="215170"/>
                      <a:pt x="24077" y="209360"/>
                      <a:pt x="17029" y="185452"/>
                    </a:cubicBezTo>
                    <a:cubicBezTo>
                      <a:pt x="5884" y="147828"/>
                      <a:pt x="-783" y="109347"/>
                      <a:pt x="74" y="69914"/>
                    </a:cubicBezTo>
                    <a:cubicBezTo>
                      <a:pt x="36174" y="50387"/>
                      <a:pt x="66559" y="22669"/>
                      <a:pt x="100468" y="0"/>
                    </a:cubicBezTo>
                    <a:cubicBezTo>
                      <a:pt x="100182" y="6763"/>
                      <a:pt x="100182" y="13240"/>
                      <a:pt x="97610" y="20098"/>
                    </a:cubicBezTo>
                    <a:close/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23" name="Google Shape;823;p12"/>
              <p:cNvSpPr/>
              <p:nvPr/>
            </p:nvSpPr>
            <p:spPr>
              <a:xfrm>
                <a:off x="6350180" y="4607735"/>
                <a:ext cx="152400" cy="142875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42875" extrusionOk="0">
                    <a:moveTo>
                      <a:pt x="36903" y="146732"/>
                    </a:moveTo>
                    <a:cubicBezTo>
                      <a:pt x="65668" y="139397"/>
                      <a:pt x="92815" y="128444"/>
                      <a:pt x="117389" y="111680"/>
                    </a:cubicBezTo>
                    <a:cubicBezTo>
                      <a:pt x="105864" y="111489"/>
                      <a:pt x="94339" y="112061"/>
                      <a:pt x="82813" y="111108"/>
                    </a:cubicBezTo>
                    <a:cubicBezTo>
                      <a:pt x="66811" y="109679"/>
                      <a:pt x="58810" y="98345"/>
                      <a:pt x="54429" y="84533"/>
                    </a:cubicBezTo>
                    <a:cubicBezTo>
                      <a:pt x="51285" y="74723"/>
                      <a:pt x="51000" y="64150"/>
                      <a:pt x="60334" y="57101"/>
                    </a:cubicBezTo>
                    <a:cubicBezTo>
                      <a:pt x="72717" y="47767"/>
                      <a:pt x="86433" y="48624"/>
                      <a:pt x="99292" y="56054"/>
                    </a:cubicBezTo>
                    <a:cubicBezTo>
                      <a:pt x="109864" y="62150"/>
                      <a:pt x="119199" y="70532"/>
                      <a:pt x="129867" y="76437"/>
                    </a:cubicBezTo>
                    <a:cubicBezTo>
                      <a:pt x="138249" y="81104"/>
                      <a:pt x="148821" y="80914"/>
                      <a:pt x="156156" y="75199"/>
                    </a:cubicBezTo>
                    <a:cubicBezTo>
                      <a:pt x="164157" y="68912"/>
                      <a:pt x="156346" y="60721"/>
                      <a:pt x="153870" y="54434"/>
                    </a:cubicBezTo>
                    <a:cubicBezTo>
                      <a:pt x="126819" y="-12812"/>
                      <a:pt x="56429" y="-14241"/>
                      <a:pt x="15186" y="30908"/>
                    </a:cubicBezTo>
                    <a:cubicBezTo>
                      <a:pt x="-3578" y="51482"/>
                      <a:pt x="-4626" y="83105"/>
                      <a:pt x="10233" y="106727"/>
                    </a:cubicBezTo>
                    <a:cubicBezTo>
                      <a:pt x="18805" y="120157"/>
                      <a:pt x="31378" y="131111"/>
                      <a:pt x="36903" y="146732"/>
                    </a:cubicBezTo>
                    <a:close/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24" name="Google Shape;824;p12"/>
              <p:cNvSpPr/>
              <p:nvPr/>
            </p:nvSpPr>
            <p:spPr>
              <a:xfrm>
                <a:off x="6528434" y="4707699"/>
                <a:ext cx="571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9525" extrusionOk="0">
                    <a:moveTo>
                      <a:pt x="60770" y="0"/>
                    </a:moveTo>
                    <a:cubicBezTo>
                      <a:pt x="40481" y="3715"/>
                      <a:pt x="20288" y="7525"/>
                      <a:pt x="0" y="11240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25" name="Google Shape;825;p12"/>
              <p:cNvSpPr/>
              <p:nvPr/>
            </p:nvSpPr>
            <p:spPr>
              <a:xfrm>
                <a:off x="6510241" y="4846478"/>
                <a:ext cx="10477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04775" h="19050" extrusionOk="0">
                    <a:moveTo>
                      <a:pt x="0" y="0"/>
                    </a:moveTo>
                    <a:cubicBezTo>
                      <a:pt x="34862" y="9811"/>
                      <a:pt x="68580" y="24194"/>
                      <a:pt x="105728" y="24289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26" name="Google Shape;826;p12"/>
              <p:cNvSpPr/>
              <p:nvPr/>
            </p:nvSpPr>
            <p:spPr>
              <a:xfrm>
                <a:off x="6643115" y="4575396"/>
                <a:ext cx="76200" cy="9525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95250" extrusionOk="0">
                    <a:moveTo>
                      <a:pt x="78963" y="0"/>
                    </a:moveTo>
                    <a:cubicBezTo>
                      <a:pt x="45054" y="27813"/>
                      <a:pt x="21907" y="64008"/>
                      <a:pt x="0" y="101156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27" name="Google Shape;827;p12"/>
              <p:cNvSpPr/>
              <p:nvPr/>
            </p:nvSpPr>
            <p:spPr>
              <a:xfrm>
                <a:off x="6773703" y="4689887"/>
                <a:ext cx="952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8100" extrusionOk="0">
                    <a:moveTo>
                      <a:pt x="0" y="43434"/>
                    </a:moveTo>
                    <a:cubicBezTo>
                      <a:pt x="4286" y="28956"/>
                      <a:pt x="8572" y="14478"/>
                      <a:pt x="12954" y="0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28" name="Google Shape;828;p12"/>
              <p:cNvSpPr/>
              <p:nvPr/>
            </p:nvSpPr>
            <p:spPr>
              <a:xfrm>
                <a:off x="6722172" y="4552721"/>
                <a:ext cx="12382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23825" h="133350" extrusionOk="0">
                    <a:moveTo>
                      <a:pt x="64389" y="137166"/>
                    </a:moveTo>
                    <a:cubicBezTo>
                      <a:pt x="73629" y="136976"/>
                      <a:pt x="82772" y="136690"/>
                      <a:pt x="92012" y="136499"/>
                    </a:cubicBezTo>
                    <a:cubicBezTo>
                      <a:pt x="94774" y="133356"/>
                      <a:pt x="98298" y="132975"/>
                      <a:pt x="102108" y="134023"/>
                    </a:cubicBezTo>
                    <a:cubicBezTo>
                      <a:pt x="114491" y="131546"/>
                      <a:pt x="127159" y="128022"/>
                      <a:pt x="128683" y="113354"/>
                    </a:cubicBezTo>
                    <a:cubicBezTo>
                      <a:pt x="130112" y="99828"/>
                      <a:pt x="116586" y="97447"/>
                      <a:pt x="107823" y="92018"/>
                    </a:cubicBezTo>
                    <a:cubicBezTo>
                      <a:pt x="91440" y="81921"/>
                      <a:pt x="79343" y="49631"/>
                      <a:pt x="85535" y="31534"/>
                    </a:cubicBezTo>
                    <a:cubicBezTo>
                      <a:pt x="87059" y="27248"/>
                      <a:pt x="88678" y="22961"/>
                      <a:pt x="90011" y="18580"/>
                    </a:cubicBezTo>
                    <a:cubicBezTo>
                      <a:pt x="91821" y="12674"/>
                      <a:pt x="94202" y="5150"/>
                      <a:pt x="89249" y="1435"/>
                    </a:cubicBezTo>
                    <a:cubicBezTo>
                      <a:pt x="83820" y="-2661"/>
                      <a:pt x="77629" y="2959"/>
                      <a:pt x="72962" y="6483"/>
                    </a:cubicBezTo>
                    <a:cubicBezTo>
                      <a:pt x="66294" y="11531"/>
                      <a:pt x="60865" y="18294"/>
                      <a:pt x="54103" y="23057"/>
                    </a:cubicBezTo>
                    <a:cubicBezTo>
                      <a:pt x="43625" y="30296"/>
                      <a:pt x="33243" y="33058"/>
                      <a:pt x="26194" y="17913"/>
                    </a:cubicBezTo>
                    <a:cubicBezTo>
                      <a:pt x="22765" y="10484"/>
                      <a:pt x="18860" y="-280"/>
                      <a:pt x="9716" y="1625"/>
                    </a:cubicBezTo>
                    <a:cubicBezTo>
                      <a:pt x="1524" y="3340"/>
                      <a:pt x="3620" y="15627"/>
                      <a:pt x="0" y="22676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829" name="Google Shape;829;p12"/>
            <p:cNvGrpSpPr/>
            <p:nvPr/>
          </p:nvGrpSpPr>
          <p:grpSpPr>
            <a:xfrm>
              <a:off x="2851196" y="430727"/>
              <a:ext cx="366425" cy="234248"/>
              <a:chOff x="7385589" y="4609591"/>
              <a:chExt cx="662437" cy="423482"/>
            </a:xfrm>
          </p:grpSpPr>
          <p:sp>
            <p:nvSpPr>
              <p:cNvPr id="830" name="Google Shape;830;p12"/>
              <p:cNvSpPr/>
              <p:nvPr/>
            </p:nvSpPr>
            <p:spPr>
              <a:xfrm>
                <a:off x="7659242" y="4728514"/>
                <a:ext cx="228600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133350" extrusionOk="0">
                    <a:moveTo>
                      <a:pt x="53530" y="7854"/>
                    </a:moveTo>
                    <a:cubicBezTo>
                      <a:pt x="35243" y="8616"/>
                      <a:pt x="18574" y="-2718"/>
                      <a:pt x="0" y="615"/>
                    </a:cubicBezTo>
                    <a:cubicBezTo>
                      <a:pt x="12192" y="43668"/>
                      <a:pt x="27432" y="85578"/>
                      <a:pt x="45054" y="126726"/>
                    </a:cubicBezTo>
                    <a:cubicBezTo>
                      <a:pt x="45054" y="127965"/>
                      <a:pt x="45148" y="129108"/>
                      <a:pt x="45339" y="130251"/>
                    </a:cubicBezTo>
                    <a:cubicBezTo>
                      <a:pt x="51816" y="134061"/>
                      <a:pt x="58388" y="137871"/>
                      <a:pt x="64865" y="141681"/>
                    </a:cubicBezTo>
                    <a:cubicBezTo>
                      <a:pt x="117063" y="120535"/>
                      <a:pt x="170498" y="103104"/>
                      <a:pt x="225171" y="89579"/>
                    </a:cubicBezTo>
                    <a:cubicBezTo>
                      <a:pt x="228029" y="87388"/>
                      <a:pt x="230791" y="85197"/>
                      <a:pt x="233649" y="83007"/>
                    </a:cubicBezTo>
                    <a:cubicBezTo>
                      <a:pt x="228219" y="72148"/>
                      <a:pt x="216789" y="70910"/>
                      <a:pt x="207169" y="67195"/>
                    </a:cubicBezTo>
                    <a:cubicBezTo>
                      <a:pt x="156020" y="47193"/>
                      <a:pt x="104775" y="27571"/>
                      <a:pt x="53530" y="7854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31" name="Google Shape;831;p12"/>
              <p:cNvSpPr/>
              <p:nvPr/>
            </p:nvSpPr>
            <p:spPr>
              <a:xfrm>
                <a:off x="7555134" y="4794948"/>
                <a:ext cx="20955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209550" h="238125" extrusionOk="0">
                    <a:moveTo>
                      <a:pt x="149447" y="63818"/>
                    </a:moveTo>
                    <a:cubicBezTo>
                      <a:pt x="149352" y="62674"/>
                      <a:pt x="149257" y="61436"/>
                      <a:pt x="149162" y="60293"/>
                    </a:cubicBezTo>
                    <a:cubicBezTo>
                      <a:pt x="138589" y="61913"/>
                      <a:pt x="130016" y="56007"/>
                      <a:pt x="121063" y="52197"/>
                    </a:cubicBezTo>
                    <a:cubicBezTo>
                      <a:pt x="80677" y="34957"/>
                      <a:pt x="40386" y="17431"/>
                      <a:pt x="95" y="0"/>
                    </a:cubicBezTo>
                    <a:cubicBezTo>
                      <a:pt x="95" y="1429"/>
                      <a:pt x="0" y="2857"/>
                      <a:pt x="0" y="4286"/>
                    </a:cubicBezTo>
                    <a:cubicBezTo>
                      <a:pt x="1714" y="46101"/>
                      <a:pt x="30480" y="64294"/>
                      <a:pt x="64198" y="79153"/>
                    </a:cubicBezTo>
                    <a:cubicBezTo>
                      <a:pt x="87059" y="89345"/>
                      <a:pt x="97060" y="122777"/>
                      <a:pt x="83630" y="146875"/>
                    </a:cubicBezTo>
                    <a:cubicBezTo>
                      <a:pt x="75438" y="161639"/>
                      <a:pt x="79248" y="169545"/>
                      <a:pt x="91821" y="177260"/>
                    </a:cubicBezTo>
                    <a:cubicBezTo>
                      <a:pt x="111919" y="189643"/>
                      <a:pt x="131731" y="202406"/>
                      <a:pt x="151543" y="215265"/>
                    </a:cubicBezTo>
                    <a:cubicBezTo>
                      <a:pt x="155639" y="217932"/>
                      <a:pt x="161449" y="221171"/>
                      <a:pt x="162306" y="225076"/>
                    </a:cubicBezTo>
                    <a:cubicBezTo>
                      <a:pt x="166116" y="242221"/>
                      <a:pt x="180118" y="241173"/>
                      <a:pt x="194786" y="245269"/>
                    </a:cubicBezTo>
                    <a:cubicBezTo>
                      <a:pt x="185166" y="222409"/>
                      <a:pt x="176308" y="203359"/>
                      <a:pt x="153543" y="193548"/>
                    </a:cubicBezTo>
                    <a:cubicBezTo>
                      <a:pt x="136970" y="186309"/>
                      <a:pt x="122587" y="174879"/>
                      <a:pt x="113443" y="158496"/>
                    </a:cubicBezTo>
                    <a:cubicBezTo>
                      <a:pt x="111347" y="154781"/>
                      <a:pt x="109061" y="149923"/>
                      <a:pt x="111823" y="146114"/>
                    </a:cubicBezTo>
                    <a:cubicBezTo>
                      <a:pt x="115443" y="141161"/>
                      <a:pt x="119539" y="146590"/>
                      <a:pt x="123444" y="147352"/>
                    </a:cubicBezTo>
                    <a:cubicBezTo>
                      <a:pt x="134398" y="149352"/>
                      <a:pt x="145352" y="151733"/>
                      <a:pt x="156306" y="154115"/>
                    </a:cubicBezTo>
                    <a:cubicBezTo>
                      <a:pt x="175070" y="158020"/>
                      <a:pt x="189738" y="165259"/>
                      <a:pt x="194310" y="187166"/>
                    </a:cubicBezTo>
                    <a:cubicBezTo>
                      <a:pt x="196215" y="196215"/>
                      <a:pt x="206693" y="201740"/>
                      <a:pt x="217361" y="203264"/>
                    </a:cubicBezTo>
                    <a:cubicBezTo>
                      <a:pt x="216694" y="162306"/>
                      <a:pt x="210312" y="152591"/>
                      <a:pt x="177260" y="141542"/>
                    </a:cubicBezTo>
                    <a:cubicBezTo>
                      <a:pt x="144685" y="130683"/>
                      <a:pt x="138399" y="120968"/>
                      <a:pt x="143256" y="87058"/>
                    </a:cubicBezTo>
                    <a:cubicBezTo>
                      <a:pt x="144399" y="79057"/>
                      <a:pt x="144209" y="70580"/>
                      <a:pt x="149447" y="63818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32" name="Google Shape;832;p12"/>
              <p:cNvSpPr/>
              <p:nvPr/>
            </p:nvSpPr>
            <p:spPr>
              <a:xfrm>
                <a:off x="7876576" y="4609591"/>
                <a:ext cx="171450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3825" extrusionOk="0">
                    <a:moveTo>
                      <a:pt x="60700" y="122682"/>
                    </a:moveTo>
                    <a:cubicBezTo>
                      <a:pt x="66320" y="106013"/>
                      <a:pt x="75464" y="106204"/>
                      <a:pt x="92610" y="108680"/>
                    </a:cubicBezTo>
                    <a:cubicBezTo>
                      <a:pt x="113279" y="111728"/>
                      <a:pt x="132043" y="114395"/>
                      <a:pt x="149188" y="127064"/>
                    </a:cubicBezTo>
                    <a:cubicBezTo>
                      <a:pt x="155570" y="131826"/>
                      <a:pt x="164332" y="128492"/>
                      <a:pt x="169000" y="122111"/>
                    </a:cubicBezTo>
                    <a:cubicBezTo>
                      <a:pt x="174905" y="113919"/>
                      <a:pt x="176334" y="103442"/>
                      <a:pt x="168238" y="96488"/>
                    </a:cubicBezTo>
                    <a:cubicBezTo>
                      <a:pt x="144235" y="75724"/>
                      <a:pt x="131471" y="45244"/>
                      <a:pt x="106802" y="25527"/>
                    </a:cubicBezTo>
                    <a:cubicBezTo>
                      <a:pt x="98705" y="19050"/>
                      <a:pt x="98229" y="11906"/>
                      <a:pt x="96895" y="0"/>
                    </a:cubicBezTo>
                    <a:cubicBezTo>
                      <a:pt x="84513" y="21717"/>
                      <a:pt x="75655" y="9811"/>
                      <a:pt x="66987" y="381"/>
                    </a:cubicBezTo>
                    <a:cubicBezTo>
                      <a:pt x="65558" y="1619"/>
                      <a:pt x="63748" y="2572"/>
                      <a:pt x="63844" y="3143"/>
                    </a:cubicBezTo>
                    <a:cubicBezTo>
                      <a:pt x="66511" y="18098"/>
                      <a:pt x="63082" y="26194"/>
                      <a:pt x="45080" y="25813"/>
                    </a:cubicBezTo>
                    <a:cubicBezTo>
                      <a:pt x="33364" y="25527"/>
                      <a:pt x="24506" y="36195"/>
                      <a:pt x="18219" y="49720"/>
                    </a:cubicBezTo>
                    <a:cubicBezTo>
                      <a:pt x="15552" y="55436"/>
                      <a:pt x="8313" y="54388"/>
                      <a:pt x="4313" y="58198"/>
                    </a:cubicBezTo>
                    <a:cubicBezTo>
                      <a:pt x="-5117" y="73628"/>
                      <a:pt x="1931" y="82391"/>
                      <a:pt x="15647" y="90583"/>
                    </a:cubicBezTo>
                    <a:cubicBezTo>
                      <a:pt x="31268" y="100108"/>
                      <a:pt x="47175" y="109823"/>
                      <a:pt x="60700" y="12268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33" name="Google Shape;833;p12"/>
              <p:cNvSpPr/>
              <p:nvPr/>
            </p:nvSpPr>
            <p:spPr>
              <a:xfrm>
                <a:off x="7547323" y="4726653"/>
                <a:ext cx="152400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23825" extrusionOk="0">
                    <a:moveTo>
                      <a:pt x="7906" y="68199"/>
                    </a:moveTo>
                    <a:cubicBezTo>
                      <a:pt x="48196" y="85630"/>
                      <a:pt x="88488" y="103156"/>
                      <a:pt x="128874" y="120396"/>
                    </a:cubicBezTo>
                    <a:cubicBezTo>
                      <a:pt x="137827" y="124206"/>
                      <a:pt x="146304" y="130111"/>
                      <a:pt x="156972" y="128492"/>
                    </a:cubicBezTo>
                    <a:cubicBezTo>
                      <a:pt x="139351" y="87344"/>
                      <a:pt x="124111" y="45434"/>
                      <a:pt x="111919" y="2381"/>
                    </a:cubicBezTo>
                    <a:cubicBezTo>
                      <a:pt x="110966" y="2095"/>
                      <a:pt x="110204" y="1619"/>
                      <a:pt x="109442" y="1048"/>
                    </a:cubicBezTo>
                    <a:cubicBezTo>
                      <a:pt x="107823" y="667"/>
                      <a:pt x="106204" y="381"/>
                      <a:pt x="104490" y="0"/>
                    </a:cubicBezTo>
                    <a:cubicBezTo>
                      <a:pt x="62103" y="7430"/>
                      <a:pt x="28480" y="29908"/>
                      <a:pt x="0" y="61151"/>
                    </a:cubicBezTo>
                    <a:cubicBezTo>
                      <a:pt x="2763" y="63532"/>
                      <a:pt x="5334" y="65818"/>
                      <a:pt x="7906" y="68199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34" name="Google Shape;834;p12"/>
              <p:cNvSpPr/>
              <p:nvPr/>
            </p:nvSpPr>
            <p:spPr>
              <a:xfrm>
                <a:off x="7779162" y="4811045"/>
                <a:ext cx="17145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52400" extrusionOk="0">
                    <a:moveTo>
                      <a:pt x="113633" y="381"/>
                    </a:moveTo>
                    <a:cubicBezTo>
                      <a:pt x="110776" y="2572"/>
                      <a:pt x="108013" y="4763"/>
                      <a:pt x="105156" y="6953"/>
                    </a:cubicBezTo>
                    <a:cubicBezTo>
                      <a:pt x="84296" y="28861"/>
                      <a:pt x="64198" y="51626"/>
                      <a:pt x="37624" y="67246"/>
                    </a:cubicBezTo>
                    <a:cubicBezTo>
                      <a:pt x="42958" y="79343"/>
                      <a:pt x="54864" y="82582"/>
                      <a:pt x="65341" y="87725"/>
                    </a:cubicBezTo>
                    <a:cubicBezTo>
                      <a:pt x="74866" y="92392"/>
                      <a:pt x="87916" y="93535"/>
                      <a:pt x="83820" y="110204"/>
                    </a:cubicBezTo>
                    <a:cubicBezTo>
                      <a:pt x="80200" y="125158"/>
                      <a:pt x="70295" y="133445"/>
                      <a:pt x="56959" y="137732"/>
                    </a:cubicBezTo>
                    <a:cubicBezTo>
                      <a:pt x="50863" y="139732"/>
                      <a:pt x="40957" y="140780"/>
                      <a:pt x="37147" y="137446"/>
                    </a:cubicBezTo>
                    <a:cubicBezTo>
                      <a:pt x="19431" y="121730"/>
                      <a:pt x="11335" y="137732"/>
                      <a:pt x="0" y="146304"/>
                    </a:cubicBezTo>
                    <a:cubicBezTo>
                      <a:pt x="48482" y="164021"/>
                      <a:pt x="82868" y="153829"/>
                      <a:pt x="112300" y="114014"/>
                    </a:cubicBezTo>
                    <a:cubicBezTo>
                      <a:pt x="120491" y="102870"/>
                      <a:pt x="113347" y="95821"/>
                      <a:pt x="107347" y="87820"/>
                    </a:cubicBezTo>
                    <a:cubicBezTo>
                      <a:pt x="103061" y="82106"/>
                      <a:pt x="94202" y="76771"/>
                      <a:pt x="98203" y="69056"/>
                    </a:cubicBezTo>
                    <a:cubicBezTo>
                      <a:pt x="101346" y="63056"/>
                      <a:pt x="110680" y="65723"/>
                      <a:pt x="117253" y="64865"/>
                    </a:cubicBezTo>
                    <a:cubicBezTo>
                      <a:pt x="130397" y="63056"/>
                      <a:pt x="147447" y="62103"/>
                      <a:pt x="152685" y="73819"/>
                    </a:cubicBezTo>
                    <a:cubicBezTo>
                      <a:pt x="157829" y="85534"/>
                      <a:pt x="152209" y="100775"/>
                      <a:pt x="144589" y="113919"/>
                    </a:cubicBezTo>
                    <a:cubicBezTo>
                      <a:pt x="137732" y="125825"/>
                      <a:pt x="117443" y="129921"/>
                      <a:pt x="123444" y="149161"/>
                    </a:cubicBezTo>
                    <a:cubicBezTo>
                      <a:pt x="123920" y="150781"/>
                      <a:pt x="124396" y="152400"/>
                      <a:pt x="124777" y="153543"/>
                    </a:cubicBezTo>
                    <a:cubicBezTo>
                      <a:pt x="163925" y="136588"/>
                      <a:pt x="166211" y="97631"/>
                      <a:pt x="177832" y="64675"/>
                    </a:cubicBezTo>
                    <a:cubicBezTo>
                      <a:pt x="181166" y="55245"/>
                      <a:pt x="169069" y="50959"/>
                      <a:pt x="162306" y="46006"/>
                    </a:cubicBezTo>
                    <a:cubicBezTo>
                      <a:pt x="160020" y="44291"/>
                      <a:pt x="156496" y="43815"/>
                      <a:pt x="153448" y="43529"/>
                    </a:cubicBezTo>
                    <a:cubicBezTo>
                      <a:pt x="140494" y="42386"/>
                      <a:pt x="125253" y="44386"/>
                      <a:pt x="116014" y="35242"/>
                    </a:cubicBezTo>
                    <a:cubicBezTo>
                      <a:pt x="106203" y="25527"/>
                      <a:pt x="120682" y="12097"/>
                      <a:pt x="116681" y="0"/>
                    </a:cubicBezTo>
                    <a:cubicBezTo>
                      <a:pt x="115824" y="190"/>
                      <a:pt x="114681" y="381"/>
                      <a:pt x="113633" y="38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35" name="Google Shape;835;p12"/>
              <p:cNvSpPr/>
              <p:nvPr/>
            </p:nvSpPr>
            <p:spPr>
              <a:xfrm>
                <a:off x="7712772" y="4695221"/>
                <a:ext cx="180975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114300" extrusionOk="0">
                    <a:moveTo>
                      <a:pt x="180023" y="116205"/>
                    </a:moveTo>
                    <a:cubicBezTo>
                      <a:pt x="181070" y="116205"/>
                      <a:pt x="182118" y="115919"/>
                      <a:pt x="183166" y="115634"/>
                    </a:cubicBezTo>
                    <a:cubicBezTo>
                      <a:pt x="184690" y="108395"/>
                      <a:pt x="186214" y="101060"/>
                      <a:pt x="187738" y="93821"/>
                    </a:cubicBezTo>
                    <a:cubicBezTo>
                      <a:pt x="167926" y="70104"/>
                      <a:pt x="152971" y="43053"/>
                      <a:pt x="135541" y="17716"/>
                    </a:cubicBezTo>
                    <a:cubicBezTo>
                      <a:pt x="131445" y="11811"/>
                      <a:pt x="133350" y="6001"/>
                      <a:pt x="134588" y="0"/>
                    </a:cubicBezTo>
                    <a:cubicBezTo>
                      <a:pt x="127254" y="6191"/>
                      <a:pt x="117348" y="10954"/>
                      <a:pt x="113157" y="18764"/>
                    </a:cubicBezTo>
                    <a:cubicBezTo>
                      <a:pt x="100489" y="42100"/>
                      <a:pt x="78677" y="42577"/>
                      <a:pt x="57245" y="43244"/>
                    </a:cubicBezTo>
                    <a:cubicBezTo>
                      <a:pt x="38195" y="43815"/>
                      <a:pt x="19050" y="42005"/>
                      <a:pt x="0" y="41243"/>
                    </a:cubicBezTo>
                    <a:cubicBezTo>
                      <a:pt x="51149" y="60960"/>
                      <a:pt x="102394" y="80582"/>
                      <a:pt x="153543" y="100489"/>
                    </a:cubicBezTo>
                    <a:cubicBezTo>
                      <a:pt x="163163" y="104203"/>
                      <a:pt x="174593" y="105347"/>
                      <a:pt x="180023" y="116205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36" name="Google Shape;836;p12"/>
              <p:cNvSpPr/>
              <p:nvPr/>
            </p:nvSpPr>
            <p:spPr>
              <a:xfrm>
                <a:off x="7845892" y="4667789"/>
                <a:ext cx="85725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85725" h="114300" extrusionOk="0">
                    <a:moveTo>
                      <a:pt x="1468" y="27337"/>
                    </a:moveTo>
                    <a:cubicBezTo>
                      <a:pt x="325" y="33338"/>
                      <a:pt x="-1580" y="39148"/>
                      <a:pt x="2421" y="45053"/>
                    </a:cubicBezTo>
                    <a:cubicBezTo>
                      <a:pt x="19947" y="70390"/>
                      <a:pt x="34806" y="97441"/>
                      <a:pt x="54618" y="121158"/>
                    </a:cubicBezTo>
                    <a:cubicBezTo>
                      <a:pt x="64429" y="100679"/>
                      <a:pt x="83574" y="86201"/>
                      <a:pt x="91289" y="64389"/>
                    </a:cubicBezTo>
                    <a:cubicBezTo>
                      <a:pt x="77764" y="51530"/>
                      <a:pt x="61953" y="41815"/>
                      <a:pt x="46141" y="32385"/>
                    </a:cubicBezTo>
                    <a:cubicBezTo>
                      <a:pt x="32425" y="24194"/>
                      <a:pt x="25472" y="15430"/>
                      <a:pt x="34806" y="0"/>
                    </a:cubicBezTo>
                    <a:cubicBezTo>
                      <a:pt x="20614" y="5334"/>
                      <a:pt x="13089" y="18860"/>
                      <a:pt x="1468" y="27337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37" name="Google Shape;837;p12"/>
              <p:cNvSpPr/>
              <p:nvPr/>
            </p:nvSpPr>
            <p:spPr>
              <a:xfrm>
                <a:off x="7385589" y="4787899"/>
                <a:ext cx="1619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47625" extrusionOk="0">
                    <a:moveTo>
                      <a:pt x="169640" y="6953"/>
                    </a:moveTo>
                    <a:cubicBezTo>
                      <a:pt x="167068" y="4667"/>
                      <a:pt x="164402" y="2286"/>
                      <a:pt x="161830" y="0"/>
                    </a:cubicBezTo>
                    <a:cubicBezTo>
                      <a:pt x="137636" y="13240"/>
                      <a:pt x="110490" y="6763"/>
                      <a:pt x="84867" y="10954"/>
                    </a:cubicBezTo>
                    <a:cubicBezTo>
                      <a:pt x="54197" y="16002"/>
                      <a:pt x="26575" y="26384"/>
                      <a:pt x="0" y="47625"/>
                    </a:cubicBezTo>
                    <a:cubicBezTo>
                      <a:pt x="11049" y="49625"/>
                      <a:pt x="19145" y="50197"/>
                      <a:pt x="26670" y="45529"/>
                    </a:cubicBezTo>
                    <a:cubicBezTo>
                      <a:pt x="43149" y="35242"/>
                      <a:pt x="59055" y="42101"/>
                      <a:pt x="74962" y="46958"/>
                    </a:cubicBezTo>
                    <a:cubicBezTo>
                      <a:pt x="75057" y="46958"/>
                      <a:pt x="75057" y="47911"/>
                      <a:pt x="74962" y="48387"/>
                    </a:cubicBezTo>
                    <a:cubicBezTo>
                      <a:pt x="74771" y="48958"/>
                      <a:pt x="74390" y="49530"/>
                      <a:pt x="74105" y="50006"/>
                    </a:cubicBezTo>
                    <a:lnTo>
                      <a:pt x="74390" y="49244"/>
                    </a:lnTo>
                    <a:cubicBezTo>
                      <a:pt x="84677" y="41624"/>
                      <a:pt x="96298" y="49054"/>
                      <a:pt x="108109" y="46101"/>
                    </a:cubicBezTo>
                    <a:cubicBezTo>
                      <a:pt x="132683" y="39910"/>
                      <a:pt x="149543" y="23622"/>
                      <a:pt x="169450" y="11144"/>
                    </a:cubicBezTo>
                    <a:cubicBezTo>
                      <a:pt x="169640" y="9811"/>
                      <a:pt x="169640" y="8382"/>
                      <a:pt x="169640" y="695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38" name="Google Shape;838;p12"/>
              <p:cNvSpPr/>
              <p:nvPr/>
            </p:nvSpPr>
            <p:spPr>
              <a:xfrm>
                <a:off x="7724012" y="4817998"/>
                <a:ext cx="15240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57150" extrusionOk="0">
                    <a:moveTo>
                      <a:pt x="92773" y="60293"/>
                    </a:moveTo>
                    <a:cubicBezTo>
                      <a:pt x="119253" y="44672"/>
                      <a:pt x="139446" y="22003"/>
                      <a:pt x="160305" y="0"/>
                    </a:cubicBezTo>
                    <a:cubicBezTo>
                      <a:pt x="105632" y="13526"/>
                      <a:pt x="52197" y="30956"/>
                      <a:pt x="0" y="52102"/>
                    </a:cubicBezTo>
                    <a:cubicBezTo>
                      <a:pt x="30003" y="66389"/>
                      <a:pt x="61531" y="62103"/>
                      <a:pt x="92773" y="6029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39" name="Google Shape;839;p12"/>
              <p:cNvSpPr/>
              <p:nvPr/>
            </p:nvSpPr>
            <p:spPr>
              <a:xfrm>
                <a:off x="7651908" y="472523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19112"/>
                    </a:moveTo>
                    <a:cubicBezTo>
                      <a:pt x="20397" y="23912"/>
                      <a:pt x="40794" y="27515"/>
                      <a:pt x="62400" y="32315"/>
                    </a:cubicBezTo>
                    <a:cubicBezTo>
                      <a:pt x="48000" y="-4888"/>
                      <a:pt x="27603" y="-10885"/>
                      <a:pt x="0" y="1911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40" name="Google Shape;840;p12"/>
              <p:cNvSpPr/>
              <p:nvPr/>
            </p:nvSpPr>
            <p:spPr>
              <a:xfrm>
                <a:off x="7659242" y="4728514"/>
                <a:ext cx="476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47625" h="120000" extrusionOk="0">
                    <a:moveTo>
                      <a:pt x="53530" y="98948"/>
                    </a:moveTo>
                    <a:cubicBezTo>
                      <a:pt x="35243" y="108548"/>
                      <a:pt x="18574" y="-34243"/>
                      <a:pt x="0" y="7748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41" name="Google Shape;841;p12"/>
              <p:cNvSpPr/>
              <p:nvPr/>
            </p:nvSpPr>
            <p:spPr>
              <a:xfrm>
                <a:off x="7704295" y="4855146"/>
                <a:ext cx="190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9525" extrusionOk="0">
                    <a:moveTo>
                      <a:pt x="0" y="0"/>
                    </a:moveTo>
                    <a:cubicBezTo>
                      <a:pt x="0" y="1238"/>
                      <a:pt x="95" y="2381"/>
                      <a:pt x="285" y="3524"/>
                    </a:cubicBezTo>
                    <a:cubicBezTo>
                      <a:pt x="6762" y="7334"/>
                      <a:pt x="13335" y="11144"/>
                      <a:pt x="19812" y="14954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42" name="Google Shape;842;p12"/>
              <p:cNvSpPr/>
              <p:nvPr/>
            </p:nvSpPr>
            <p:spPr>
              <a:xfrm>
                <a:off x="7555134" y="4794852"/>
                <a:ext cx="20955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209550" h="238125" extrusionOk="0">
                    <a:moveTo>
                      <a:pt x="95" y="0"/>
                    </a:moveTo>
                    <a:cubicBezTo>
                      <a:pt x="95" y="1429"/>
                      <a:pt x="0" y="2857"/>
                      <a:pt x="0" y="4286"/>
                    </a:cubicBezTo>
                    <a:cubicBezTo>
                      <a:pt x="1714" y="46101"/>
                      <a:pt x="30480" y="64294"/>
                      <a:pt x="64198" y="79153"/>
                    </a:cubicBezTo>
                    <a:cubicBezTo>
                      <a:pt x="87059" y="89344"/>
                      <a:pt x="97060" y="122777"/>
                      <a:pt x="83630" y="146876"/>
                    </a:cubicBezTo>
                    <a:cubicBezTo>
                      <a:pt x="75438" y="161639"/>
                      <a:pt x="79248" y="169545"/>
                      <a:pt x="91821" y="177260"/>
                    </a:cubicBezTo>
                    <a:cubicBezTo>
                      <a:pt x="111919" y="189643"/>
                      <a:pt x="131731" y="202406"/>
                      <a:pt x="151543" y="215265"/>
                    </a:cubicBezTo>
                    <a:cubicBezTo>
                      <a:pt x="155639" y="217932"/>
                      <a:pt x="161449" y="221171"/>
                      <a:pt x="162306" y="225076"/>
                    </a:cubicBezTo>
                    <a:cubicBezTo>
                      <a:pt x="166116" y="242221"/>
                      <a:pt x="180118" y="241173"/>
                      <a:pt x="194786" y="245269"/>
                    </a:cubicBezTo>
                    <a:cubicBezTo>
                      <a:pt x="185166" y="222409"/>
                      <a:pt x="176308" y="203359"/>
                      <a:pt x="153543" y="193548"/>
                    </a:cubicBezTo>
                    <a:cubicBezTo>
                      <a:pt x="136970" y="186309"/>
                      <a:pt x="122587" y="174879"/>
                      <a:pt x="113443" y="158496"/>
                    </a:cubicBezTo>
                    <a:cubicBezTo>
                      <a:pt x="111347" y="154781"/>
                      <a:pt x="109061" y="149924"/>
                      <a:pt x="111823" y="146113"/>
                    </a:cubicBezTo>
                    <a:cubicBezTo>
                      <a:pt x="115443" y="141161"/>
                      <a:pt x="119539" y="146590"/>
                      <a:pt x="123444" y="147352"/>
                    </a:cubicBezTo>
                    <a:cubicBezTo>
                      <a:pt x="134398" y="149352"/>
                      <a:pt x="145352" y="151733"/>
                      <a:pt x="156306" y="154114"/>
                    </a:cubicBezTo>
                    <a:cubicBezTo>
                      <a:pt x="175070" y="158020"/>
                      <a:pt x="189738" y="165259"/>
                      <a:pt x="194310" y="187166"/>
                    </a:cubicBezTo>
                    <a:cubicBezTo>
                      <a:pt x="196215" y="196215"/>
                      <a:pt x="206693" y="201739"/>
                      <a:pt x="217361" y="203263"/>
                    </a:cubicBezTo>
                    <a:cubicBezTo>
                      <a:pt x="216694" y="162306"/>
                      <a:pt x="210312" y="152590"/>
                      <a:pt x="177260" y="141541"/>
                    </a:cubicBezTo>
                    <a:cubicBezTo>
                      <a:pt x="144685" y="130683"/>
                      <a:pt x="138399" y="120967"/>
                      <a:pt x="143256" y="87059"/>
                    </a:cubicBezTo>
                    <a:cubicBezTo>
                      <a:pt x="144399" y="79248"/>
                      <a:pt x="144113" y="70866"/>
                      <a:pt x="149352" y="64008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43" name="Google Shape;843;p12"/>
              <p:cNvSpPr/>
              <p:nvPr/>
            </p:nvSpPr>
            <p:spPr>
              <a:xfrm>
                <a:off x="7880889" y="4609591"/>
                <a:ext cx="1619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123825" extrusionOk="0">
                    <a:moveTo>
                      <a:pt x="56388" y="122682"/>
                    </a:moveTo>
                    <a:cubicBezTo>
                      <a:pt x="62008" y="106013"/>
                      <a:pt x="71151" y="106204"/>
                      <a:pt x="88297" y="108680"/>
                    </a:cubicBezTo>
                    <a:cubicBezTo>
                      <a:pt x="108966" y="111728"/>
                      <a:pt x="127730" y="114395"/>
                      <a:pt x="144875" y="127064"/>
                    </a:cubicBezTo>
                    <a:cubicBezTo>
                      <a:pt x="151257" y="131826"/>
                      <a:pt x="160020" y="128492"/>
                      <a:pt x="164687" y="122111"/>
                    </a:cubicBezTo>
                    <a:cubicBezTo>
                      <a:pt x="170593" y="113919"/>
                      <a:pt x="172021" y="103442"/>
                      <a:pt x="163925" y="96488"/>
                    </a:cubicBezTo>
                    <a:cubicBezTo>
                      <a:pt x="139922" y="75724"/>
                      <a:pt x="127159" y="45244"/>
                      <a:pt x="102489" y="25527"/>
                    </a:cubicBezTo>
                    <a:cubicBezTo>
                      <a:pt x="94392" y="19050"/>
                      <a:pt x="93916" y="11906"/>
                      <a:pt x="92583" y="0"/>
                    </a:cubicBezTo>
                    <a:cubicBezTo>
                      <a:pt x="80200" y="21717"/>
                      <a:pt x="71342" y="9811"/>
                      <a:pt x="62675" y="381"/>
                    </a:cubicBezTo>
                    <a:cubicBezTo>
                      <a:pt x="61246" y="1619"/>
                      <a:pt x="59436" y="2572"/>
                      <a:pt x="59531" y="3143"/>
                    </a:cubicBezTo>
                    <a:cubicBezTo>
                      <a:pt x="62199" y="18098"/>
                      <a:pt x="58769" y="26194"/>
                      <a:pt x="40767" y="25813"/>
                    </a:cubicBezTo>
                    <a:cubicBezTo>
                      <a:pt x="29051" y="25527"/>
                      <a:pt x="20193" y="36195"/>
                      <a:pt x="13907" y="49720"/>
                    </a:cubicBezTo>
                    <a:cubicBezTo>
                      <a:pt x="11239" y="55436"/>
                      <a:pt x="4000" y="54388"/>
                      <a:pt x="0" y="58198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44" name="Google Shape;844;p12"/>
              <p:cNvSpPr/>
              <p:nvPr/>
            </p:nvSpPr>
            <p:spPr>
              <a:xfrm>
                <a:off x="7547323" y="4726749"/>
                <a:ext cx="104775" cy="66675"/>
              </a:xfrm>
              <a:custGeom>
                <a:avLst/>
                <a:gdLst/>
                <a:ahLst/>
                <a:cxnLst/>
                <a:rect l="l" t="t" r="r" b="b"/>
                <a:pathLst>
                  <a:path w="104775" h="66675" extrusionOk="0">
                    <a:moveTo>
                      <a:pt x="111919" y="2381"/>
                    </a:moveTo>
                    <a:cubicBezTo>
                      <a:pt x="110966" y="2095"/>
                      <a:pt x="110204" y="1619"/>
                      <a:pt x="109442" y="1048"/>
                    </a:cubicBezTo>
                    <a:cubicBezTo>
                      <a:pt x="107823" y="667"/>
                      <a:pt x="106204" y="381"/>
                      <a:pt x="104490" y="0"/>
                    </a:cubicBezTo>
                    <a:cubicBezTo>
                      <a:pt x="62103" y="7429"/>
                      <a:pt x="28480" y="29908"/>
                      <a:pt x="0" y="61151"/>
                    </a:cubicBezTo>
                    <a:cubicBezTo>
                      <a:pt x="2572" y="63437"/>
                      <a:pt x="5239" y="65818"/>
                      <a:pt x="7811" y="68104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45" name="Google Shape;845;p12"/>
              <p:cNvSpPr/>
              <p:nvPr/>
            </p:nvSpPr>
            <p:spPr>
              <a:xfrm>
                <a:off x="7779162" y="4811045"/>
                <a:ext cx="17145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52400" extrusionOk="0">
                    <a:moveTo>
                      <a:pt x="37624" y="67246"/>
                    </a:moveTo>
                    <a:cubicBezTo>
                      <a:pt x="42958" y="79343"/>
                      <a:pt x="54864" y="82582"/>
                      <a:pt x="65341" y="87725"/>
                    </a:cubicBezTo>
                    <a:cubicBezTo>
                      <a:pt x="74866" y="92392"/>
                      <a:pt x="87916" y="93535"/>
                      <a:pt x="83820" y="110204"/>
                    </a:cubicBezTo>
                    <a:cubicBezTo>
                      <a:pt x="80200" y="125158"/>
                      <a:pt x="70295" y="133445"/>
                      <a:pt x="56959" y="137732"/>
                    </a:cubicBezTo>
                    <a:cubicBezTo>
                      <a:pt x="50863" y="139732"/>
                      <a:pt x="40957" y="140780"/>
                      <a:pt x="37147" y="137446"/>
                    </a:cubicBezTo>
                    <a:cubicBezTo>
                      <a:pt x="19431" y="121730"/>
                      <a:pt x="11335" y="137732"/>
                      <a:pt x="0" y="146304"/>
                    </a:cubicBezTo>
                    <a:cubicBezTo>
                      <a:pt x="48482" y="164021"/>
                      <a:pt x="82868" y="153829"/>
                      <a:pt x="112300" y="114014"/>
                    </a:cubicBezTo>
                    <a:cubicBezTo>
                      <a:pt x="120491" y="102870"/>
                      <a:pt x="113347" y="95821"/>
                      <a:pt x="107347" y="87820"/>
                    </a:cubicBezTo>
                    <a:cubicBezTo>
                      <a:pt x="103061" y="82106"/>
                      <a:pt x="94202" y="76771"/>
                      <a:pt x="98203" y="69056"/>
                    </a:cubicBezTo>
                    <a:cubicBezTo>
                      <a:pt x="101346" y="63056"/>
                      <a:pt x="110680" y="65723"/>
                      <a:pt x="117253" y="64865"/>
                    </a:cubicBezTo>
                    <a:cubicBezTo>
                      <a:pt x="130397" y="63056"/>
                      <a:pt x="147447" y="62103"/>
                      <a:pt x="152685" y="73819"/>
                    </a:cubicBezTo>
                    <a:cubicBezTo>
                      <a:pt x="157829" y="85534"/>
                      <a:pt x="152209" y="100775"/>
                      <a:pt x="144589" y="113919"/>
                    </a:cubicBezTo>
                    <a:cubicBezTo>
                      <a:pt x="137732" y="125825"/>
                      <a:pt x="117443" y="129921"/>
                      <a:pt x="123444" y="149161"/>
                    </a:cubicBezTo>
                    <a:cubicBezTo>
                      <a:pt x="123920" y="150781"/>
                      <a:pt x="124396" y="152400"/>
                      <a:pt x="124777" y="153543"/>
                    </a:cubicBezTo>
                    <a:cubicBezTo>
                      <a:pt x="163925" y="136588"/>
                      <a:pt x="166211" y="97631"/>
                      <a:pt x="177832" y="64675"/>
                    </a:cubicBezTo>
                    <a:cubicBezTo>
                      <a:pt x="181166" y="55245"/>
                      <a:pt x="169069" y="50959"/>
                      <a:pt x="162306" y="46006"/>
                    </a:cubicBezTo>
                    <a:cubicBezTo>
                      <a:pt x="160020" y="44291"/>
                      <a:pt x="156496" y="43815"/>
                      <a:pt x="153448" y="43529"/>
                    </a:cubicBezTo>
                    <a:cubicBezTo>
                      <a:pt x="140494" y="42386"/>
                      <a:pt x="125253" y="44386"/>
                      <a:pt x="116014" y="35242"/>
                    </a:cubicBezTo>
                    <a:cubicBezTo>
                      <a:pt x="106203" y="25527"/>
                      <a:pt x="120682" y="12097"/>
                      <a:pt x="116681" y="0"/>
                    </a:cubicBezTo>
                    <a:cubicBezTo>
                      <a:pt x="115634" y="381"/>
                      <a:pt x="114585" y="571"/>
                      <a:pt x="113538" y="571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46" name="Google Shape;846;p12"/>
              <p:cNvSpPr/>
              <p:nvPr/>
            </p:nvSpPr>
            <p:spPr>
              <a:xfrm>
                <a:off x="7712772" y="4695125"/>
                <a:ext cx="13335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38100" extrusionOk="0">
                    <a:moveTo>
                      <a:pt x="134588" y="0"/>
                    </a:moveTo>
                    <a:cubicBezTo>
                      <a:pt x="127254" y="6191"/>
                      <a:pt x="117348" y="10954"/>
                      <a:pt x="113157" y="18764"/>
                    </a:cubicBezTo>
                    <a:cubicBezTo>
                      <a:pt x="100489" y="42101"/>
                      <a:pt x="78677" y="42577"/>
                      <a:pt x="57245" y="43244"/>
                    </a:cubicBezTo>
                    <a:cubicBezTo>
                      <a:pt x="38195" y="43815"/>
                      <a:pt x="19050" y="42005"/>
                      <a:pt x="0" y="41243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47" name="Google Shape;847;p12"/>
              <p:cNvSpPr/>
              <p:nvPr/>
            </p:nvSpPr>
            <p:spPr>
              <a:xfrm>
                <a:off x="7892795" y="4789042"/>
                <a:ext cx="952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9050" extrusionOk="0">
                    <a:moveTo>
                      <a:pt x="0" y="22384"/>
                    </a:moveTo>
                    <a:cubicBezTo>
                      <a:pt x="13203" y="22384"/>
                      <a:pt x="26394" y="22098"/>
                      <a:pt x="39597" y="21812"/>
                    </a:cubicBezTo>
                    <a:cubicBezTo>
                      <a:pt x="58797" y="14573"/>
                      <a:pt x="77997" y="7239"/>
                      <a:pt x="97197" y="0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48" name="Google Shape;848;p12"/>
              <p:cNvSpPr/>
              <p:nvPr/>
            </p:nvSpPr>
            <p:spPr>
              <a:xfrm>
                <a:off x="7847361" y="4667884"/>
                <a:ext cx="2857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19050" extrusionOk="0">
                    <a:moveTo>
                      <a:pt x="33433" y="0"/>
                    </a:moveTo>
                    <a:cubicBezTo>
                      <a:pt x="19145" y="5239"/>
                      <a:pt x="11621" y="18764"/>
                      <a:pt x="0" y="27337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49" name="Google Shape;849;p12"/>
              <p:cNvSpPr/>
              <p:nvPr/>
            </p:nvSpPr>
            <p:spPr>
              <a:xfrm>
                <a:off x="7900510" y="4732273"/>
                <a:ext cx="2857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47625" extrusionOk="0">
                    <a:moveTo>
                      <a:pt x="0" y="56769"/>
                    </a:moveTo>
                    <a:cubicBezTo>
                      <a:pt x="9811" y="36290"/>
                      <a:pt x="28956" y="21812"/>
                      <a:pt x="36671" y="0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50" name="Google Shape;850;p12"/>
              <p:cNvSpPr/>
              <p:nvPr/>
            </p:nvSpPr>
            <p:spPr>
              <a:xfrm>
                <a:off x="7385589" y="4787899"/>
                <a:ext cx="1619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47625" extrusionOk="0">
                    <a:moveTo>
                      <a:pt x="169640" y="6953"/>
                    </a:moveTo>
                    <a:cubicBezTo>
                      <a:pt x="167068" y="4667"/>
                      <a:pt x="164402" y="2286"/>
                      <a:pt x="161830" y="0"/>
                    </a:cubicBezTo>
                    <a:cubicBezTo>
                      <a:pt x="137636" y="13240"/>
                      <a:pt x="110490" y="6763"/>
                      <a:pt x="84867" y="10954"/>
                    </a:cubicBezTo>
                    <a:cubicBezTo>
                      <a:pt x="54197" y="16002"/>
                      <a:pt x="26575" y="26384"/>
                      <a:pt x="0" y="47625"/>
                    </a:cubicBezTo>
                    <a:cubicBezTo>
                      <a:pt x="11049" y="49625"/>
                      <a:pt x="19145" y="50197"/>
                      <a:pt x="26670" y="45529"/>
                    </a:cubicBezTo>
                    <a:cubicBezTo>
                      <a:pt x="43149" y="35242"/>
                      <a:pt x="59055" y="42101"/>
                      <a:pt x="74962" y="46958"/>
                    </a:cubicBezTo>
                    <a:cubicBezTo>
                      <a:pt x="75057" y="46958"/>
                      <a:pt x="75057" y="47911"/>
                      <a:pt x="74962" y="48387"/>
                    </a:cubicBezTo>
                    <a:cubicBezTo>
                      <a:pt x="74771" y="48958"/>
                      <a:pt x="74390" y="49530"/>
                      <a:pt x="74105" y="50006"/>
                    </a:cubicBezTo>
                    <a:lnTo>
                      <a:pt x="74390" y="49244"/>
                    </a:lnTo>
                    <a:cubicBezTo>
                      <a:pt x="84677" y="41624"/>
                      <a:pt x="96298" y="49054"/>
                      <a:pt x="108109" y="46101"/>
                    </a:cubicBezTo>
                    <a:cubicBezTo>
                      <a:pt x="132683" y="39910"/>
                      <a:pt x="149543" y="23622"/>
                      <a:pt x="169450" y="11144"/>
                    </a:cubicBezTo>
                    <a:cubicBezTo>
                      <a:pt x="169640" y="9811"/>
                      <a:pt x="169640" y="8382"/>
                      <a:pt x="169640" y="6953"/>
                    </a:cubicBezTo>
                    <a:close/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51" name="Google Shape;851;p12"/>
              <p:cNvSpPr/>
              <p:nvPr/>
            </p:nvSpPr>
            <p:spPr>
              <a:xfrm>
                <a:off x="7724107" y="4870195"/>
                <a:ext cx="857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85725" h="9525" extrusionOk="0">
                    <a:moveTo>
                      <a:pt x="0" y="0"/>
                    </a:moveTo>
                    <a:cubicBezTo>
                      <a:pt x="29909" y="14192"/>
                      <a:pt x="61436" y="9906"/>
                      <a:pt x="92774" y="8191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52" name="Google Shape;852;p12"/>
              <p:cNvSpPr/>
              <p:nvPr/>
            </p:nvSpPr>
            <p:spPr>
              <a:xfrm>
                <a:off x="7651908" y="472523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19112"/>
                    </a:moveTo>
                    <a:cubicBezTo>
                      <a:pt x="20397" y="23912"/>
                      <a:pt x="40794" y="27515"/>
                      <a:pt x="62400" y="32315"/>
                    </a:cubicBezTo>
                    <a:cubicBezTo>
                      <a:pt x="48000" y="-4888"/>
                      <a:pt x="27603" y="-10885"/>
                      <a:pt x="0" y="19112"/>
                    </a:cubicBezTo>
                    <a:close/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853" name="Google Shape;853;p12"/>
            <p:cNvGrpSpPr/>
            <p:nvPr/>
          </p:nvGrpSpPr>
          <p:grpSpPr>
            <a:xfrm>
              <a:off x="3317931" y="435464"/>
              <a:ext cx="335149" cy="217035"/>
              <a:chOff x="8611445" y="4619278"/>
              <a:chExt cx="605896" cy="392363"/>
            </a:xfrm>
          </p:grpSpPr>
          <p:sp>
            <p:nvSpPr>
              <p:cNvPr id="854" name="Google Shape;854;p12"/>
              <p:cNvSpPr/>
              <p:nvPr/>
            </p:nvSpPr>
            <p:spPr>
              <a:xfrm>
                <a:off x="8649079" y="4878767"/>
                <a:ext cx="3810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114300" extrusionOk="0">
                    <a:moveTo>
                      <a:pt x="36196" y="12097"/>
                    </a:moveTo>
                    <a:cubicBezTo>
                      <a:pt x="34577" y="14764"/>
                      <a:pt x="33148" y="19431"/>
                      <a:pt x="32005" y="21622"/>
                    </a:cubicBezTo>
                    <a:cubicBezTo>
                      <a:pt x="29910" y="25146"/>
                      <a:pt x="24957" y="48578"/>
                      <a:pt x="22099" y="56198"/>
                    </a:cubicBezTo>
                    <a:cubicBezTo>
                      <a:pt x="19146" y="63722"/>
                      <a:pt x="20004" y="81153"/>
                      <a:pt x="20861" y="85249"/>
                    </a:cubicBezTo>
                    <a:cubicBezTo>
                      <a:pt x="21814" y="89440"/>
                      <a:pt x="25052" y="108966"/>
                      <a:pt x="29433" y="111728"/>
                    </a:cubicBezTo>
                    <a:cubicBezTo>
                      <a:pt x="33910" y="114491"/>
                      <a:pt x="39340" y="117920"/>
                      <a:pt x="34958" y="119348"/>
                    </a:cubicBezTo>
                    <a:cubicBezTo>
                      <a:pt x="30576" y="120682"/>
                      <a:pt x="17623" y="118777"/>
                      <a:pt x="14670" y="118872"/>
                    </a:cubicBezTo>
                    <a:cubicBezTo>
                      <a:pt x="11717" y="118967"/>
                      <a:pt x="9717" y="117253"/>
                      <a:pt x="9717" y="117253"/>
                    </a:cubicBezTo>
                    <a:cubicBezTo>
                      <a:pt x="9717" y="117253"/>
                      <a:pt x="8002" y="119634"/>
                      <a:pt x="5526" y="118872"/>
                    </a:cubicBezTo>
                    <a:cubicBezTo>
                      <a:pt x="3049" y="118015"/>
                      <a:pt x="3906" y="115348"/>
                      <a:pt x="6192" y="111157"/>
                    </a:cubicBezTo>
                    <a:cubicBezTo>
                      <a:pt x="8478" y="106966"/>
                      <a:pt x="4383" y="101441"/>
                      <a:pt x="1621" y="98584"/>
                    </a:cubicBezTo>
                    <a:cubicBezTo>
                      <a:pt x="-1141" y="95631"/>
                      <a:pt x="573" y="80963"/>
                      <a:pt x="96" y="73914"/>
                    </a:cubicBezTo>
                    <a:cubicBezTo>
                      <a:pt x="-380" y="66866"/>
                      <a:pt x="9431" y="30004"/>
                      <a:pt x="9145" y="23336"/>
                    </a:cubicBezTo>
                    <a:cubicBezTo>
                      <a:pt x="8955" y="19907"/>
                      <a:pt x="9336" y="9811"/>
                      <a:pt x="9717" y="0"/>
                    </a:cubicBezTo>
                    <a:lnTo>
                      <a:pt x="47340" y="16669"/>
                    </a:lnTo>
                    <a:cubicBezTo>
                      <a:pt x="43340" y="15240"/>
                      <a:pt x="39530" y="13811"/>
                      <a:pt x="36196" y="12097"/>
                    </a:cubicBez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55" name="Google Shape;855;p12"/>
              <p:cNvSpPr/>
              <p:nvPr/>
            </p:nvSpPr>
            <p:spPr>
              <a:xfrm>
                <a:off x="8611445" y="4671393"/>
                <a:ext cx="209550" cy="304800"/>
              </a:xfrm>
              <a:custGeom>
                <a:avLst/>
                <a:gdLst/>
                <a:ahLst/>
                <a:cxnLst/>
                <a:rect l="l" t="t" r="r" b="b"/>
                <a:pathLst>
                  <a:path w="209550" h="304800" extrusionOk="0">
                    <a:moveTo>
                      <a:pt x="16204" y="181847"/>
                    </a:moveTo>
                    <a:cubicBezTo>
                      <a:pt x="20489" y="170036"/>
                      <a:pt x="26585" y="155368"/>
                      <a:pt x="25919" y="150415"/>
                    </a:cubicBezTo>
                    <a:cubicBezTo>
                      <a:pt x="25252" y="145652"/>
                      <a:pt x="34777" y="97361"/>
                      <a:pt x="34872" y="89169"/>
                    </a:cubicBezTo>
                    <a:cubicBezTo>
                      <a:pt x="34872" y="80978"/>
                      <a:pt x="39730" y="47545"/>
                      <a:pt x="39445" y="40401"/>
                    </a:cubicBezTo>
                    <a:cubicBezTo>
                      <a:pt x="39349" y="38115"/>
                      <a:pt x="39635" y="34210"/>
                      <a:pt x="40206" y="29828"/>
                    </a:cubicBezTo>
                    <a:lnTo>
                      <a:pt x="40206" y="29828"/>
                    </a:lnTo>
                    <a:cubicBezTo>
                      <a:pt x="40206" y="29733"/>
                      <a:pt x="40302" y="29543"/>
                      <a:pt x="40302" y="29447"/>
                    </a:cubicBezTo>
                    <a:cubicBezTo>
                      <a:pt x="40492" y="28590"/>
                      <a:pt x="40588" y="27638"/>
                      <a:pt x="40778" y="26685"/>
                    </a:cubicBezTo>
                    <a:cubicBezTo>
                      <a:pt x="40873" y="26399"/>
                      <a:pt x="40873" y="26018"/>
                      <a:pt x="40968" y="25828"/>
                    </a:cubicBezTo>
                    <a:cubicBezTo>
                      <a:pt x="41159" y="24971"/>
                      <a:pt x="41349" y="24018"/>
                      <a:pt x="41540" y="23066"/>
                    </a:cubicBezTo>
                    <a:cubicBezTo>
                      <a:pt x="41635" y="22780"/>
                      <a:pt x="41635" y="22589"/>
                      <a:pt x="41730" y="22399"/>
                    </a:cubicBezTo>
                    <a:cubicBezTo>
                      <a:pt x="42016" y="21351"/>
                      <a:pt x="42302" y="20208"/>
                      <a:pt x="42587" y="19160"/>
                    </a:cubicBezTo>
                    <a:cubicBezTo>
                      <a:pt x="42683" y="18875"/>
                      <a:pt x="42778" y="18684"/>
                      <a:pt x="42873" y="18398"/>
                    </a:cubicBezTo>
                    <a:cubicBezTo>
                      <a:pt x="43159" y="17541"/>
                      <a:pt x="43350" y="16779"/>
                      <a:pt x="43636" y="16017"/>
                    </a:cubicBezTo>
                    <a:cubicBezTo>
                      <a:pt x="43730" y="15731"/>
                      <a:pt x="43921" y="15446"/>
                      <a:pt x="44016" y="15065"/>
                    </a:cubicBezTo>
                    <a:cubicBezTo>
                      <a:pt x="44397" y="14303"/>
                      <a:pt x="44683" y="13445"/>
                      <a:pt x="45064" y="12779"/>
                    </a:cubicBezTo>
                    <a:cubicBezTo>
                      <a:pt x="45159" y="12588"/>
                      <a:pt x="45159" y="12398"/>
                      <a:pt x="45255" y="12207"/>
                    </a:cubicBezTo>
                    <a:cubicBezTo>
                      <a:pt x="45635" y="11350"/>
                      <a:pt x="46112" y="10588"/>
                      <a:pt x="46588" y="9826"/>
                    </a:cubicBezTo>
                    <a:cubicBezTo>
                      <a:pt x="46778" y="9635"/>
                      <a:pt x="46874" y="9350"/>
                      <a:pt x="47064" y="9159"/>
                    </a:cubicBezTo>
                    <a:cubicBezTo>
                      <a:pt x="47445" y="8683"/>
                      <a:pt x="47826" y="8207"/>
                      <a:pt x="48207" y="7730"/>
                    </a:cubicBezTo>
                    <a:cubicBezTo>
                      <a:pt x="48398" y="7540"/>
                      <a:pt x="48588" y="7349"/>
                      <a:pt x="48684" y="7159"/>
                    </a:cubicBezTo>
                    <a:cubicBezTo>
                      <a:pt x="49255" y="6683"/>
                      <a:pt x="49827" y="6206"/>
                      <a:pt x="50493" y="5825"/>
                    </a:cubicBezTo>
                    <a:cubicBezTo>
                      <a:pt x="51541" y="5254"/>
                      <a:pt x="52875" y="4682"/>
                      <a:pt x="54304" y="4206"/>
                    </a:cubicBezTo>
                    <a:cubicBezTo>
                      <a:pt x="54780" y="4016"/>
                      <a:pt x="55447" y="3825"/>
                      <a:pt x="56018" y="3730"/>
                    </a:cubicBezTo>
                    <a:cubicBezTo>
                      <a:pt x="56970" y="3444"/>
                      <a:pt x="58018" y="3158"/>
                      <a:pt x="59066" y="2873"/>
                    </a:cubicBezTo>
                    <a:cubicBezTo>
                      <a:pt x="59828" y="2682"/>
                      <a:pt x="60590" y="2587"/>
                      <a:pt x="61352" y="2396"/>
                    </a:cubicBezTo>
                    <a:cubicBezTo>
                      <a:pt x="62304" y="2206"/>
                      <a:pt x="63257" y="2015"/>
                      <a:pt x="64209" y="1825"/>
                    </a:cubicBezTo>
                    <a:cubicBezTo>
                      <a:pt x="65162" y="1634"/>
                      <a:pt x="66114" y="1539"/>
                      <a:pt x="67067" y="1349"/>
                    </a:cubicBezTo>
                    <a:cubicBezTo>
                      <a:pt x="67829" y="1253"/>
                      <a:pt x="68591" y="1158"/>
                      <a:pt x="69353" y="968"/>
                    </a:cubicBezTo>
                    <a:cubicBezTo>
                      <a:pt x="69734" y="968"/>
                      <a:pt x="70115" y="872"/>
                      <a:pt x="70496" y="777"/>
                    </a:cubicBezTo>
                    <a:cubicBezTo>
                      <a:pt x="70496" y="777"/>
                      <a:pt x="70496" y="777"/>
                      <a:pt x="70591" y="777"/>
                    </a:cubicBezTo>
                    <a:cubicBezTo>
                      <a:pt x="76687" y="110"/>
                      <a:pt x="82307" y="-175"/>
                      <a:pt x="84974" y="110"/>
                    </a:cubicBezTo>
                    <a:cubicBezTo>
                      <a:pt x="88784" y="491"/>
                      <a:pt x="127169" y="2682"/>
                      <a:pt x="157364" y="4206"/>
                    </a:cubicBezTo>
                    <a:cubicBezTo>
                      <a:pt x="173652" y="5063"/>
                      <a:pt x="187558" y="5635"/>
                      <a:pt x="192416" y="5730"/>
                    </a:cubicBezTo>
                    <a:cubicBezTo>
                      <a:pt x="193273" y="5730"/>
                      <a:pt x="194321" y="5730"/>
                      <a:pt x="195369" y="5730"/>
                    </a:cubicBezTo>
                    <a:cubicBezTo>
                      <a:pt x="195559" y="5730"/>
                      <a:pt x="195845" y="5730"/>
                      <a:pt x="196036" y="5730"/>
                    </a:cubicBezTo>
                    <a:cubicBezTo>
                      <a:pt x="196988" y="5730"/>
                      <a:pt x="198035" y="5730"/>
                      <a:pt x="199178" y="5730"/>
                    </a:cubicBezTo>
                    <a:cubicBezTo>
                      <a:pt x="199464" y="5730"/>
                      <a:pt x="199750" y="5730"/>
                      <a:pt x="200036" y="5730"/>
                    </a:cubicBezTo>
                    <a:cubicBezTo>
                      <a:pt x="201274" y="5730"/>
                      <a:pt x="202607" y="5730"/>
                      <a:pt x="204036" y="5730"/>
                    </a:cubicBezTo>
                    <a:cubicBezTo>
                      <a:pt x="204227" y="5730"/>
                      <a:pt x="204512" y="5730"/>
                      <a:pt x="204798" y="5730"/>
                    </a:cubicBezTo>
                    <a:cubicBezTo>
                      <a:pt x="207656" y="5730"/>
                      <a:pt x="210799" y="5730"/>
                      <a:pt x="214133" y="5635"/>
                    </a:cubicBezTo>
                    <a:lnTo>
                      <a:pt x="130694" y="84692"/>
                    </a:lnTo>
                    <a:lnTo>
                      <a:pt x="95832" y="117744"/>
                    </a:lnTo>
                    <a:lnTo>
                      <a:pt x="55065" y="156416"/>
                    </a:lnTo>
                    <a:cubicBezTo>
                      <a:pt x="55827" y="147462"/>
                      <a:pt x="57351" y="130031"/>
                      <a:pt x="56113" y="123078"/>
                    </a:cubicBezTo>
                    <a:cubicBezTo>
                      <a:pt x="56113" y="122697"/>
                      <a:pt x="56018" y="122221"/>
                      <a:pt x="55923" y="121840"/>
                    </a:cubicBezTo>
                    <a:cubicBezTo>
                      <a:pt x="55923" y="121840"/>
                      <a:pt x="55923" y="121840"/>
                      <a:pt x="55923" y="121840"/>
                    </a:cubicBezTo>
                    <a:cubicBezTo>
                      <a:pt x="55827" y="121554"/>
                      <a:pt x="55827" y="121078"/>
                      <a:pt x="55827" y="120792"/>
                    </a:cubicBezTo>
                    <a:cubicBezTo>
                      <a:pt x="55732" y="120030"/>
                      <a:pt x="55637" y="119268"/>
                      <a:pt x="55447" y="118411"/>
                    </a:cubicBezTo>
                    <a:cubicBezTo>
                      <a:pt x="55447" y="117839"/>
                      <a:pt x="55351" y="117268"/>
                      <a:pt x="55351" y="116696"/>
                    </a:cubicBezTo>
                    <a:cubicBezTo>
                      <a:pt x="55256" y="115744"/>
                      <a:pt x="55160" y="114982"/>
                      <a:pt x="55065" y="113934"/>
                    </a:cubicBezTo>
                    <a:cubicBezTo>
                      <a:pt x="54970" y="113267"/>
                      <a:pt x="54970" y="112601"/>
                      <a:pt x="54875" y="111934"/>
                    </a:cubicBezTo>
                    <a:cubicBezTo>
                      <a:pt x="54780" y="110981"/>
                      <a:pt x="54780" y="110124"/>
                      <a:pt x="54684" y="109172"/>
                    </a:cubicBezTo>
                    <a:cubicBezTo>
                      <a:pt x="54589" y="108029"/>
                      <a:pt x="54494" y="106790"/>
                      <a:pt x="54398" y="105647"/>
                    </a:cubicBezTo>
                    <a:cubicBezTo>
                      <a:pt x="54304" y="104695"/>
                      <a:pt x="54304" y="103838"/>
                      <a:pt x="54208" y="102980"/>
                    </a:cubicBezTo>
                    <a:cubicBezTo>
                      <a:pt x="54113" y="102028"/>
                      <a:pt x="54113" y="101171"/>
                      <a:pt x="54018" y="100313"/>
                    </a:cubicBezTo>
                    <a:cubicBezTo>
                      <a:pt x="53922" y="99647"/>
                      <a:pt x="53922" y="99075"/>
                      <a:pt x="53827" y="98408"/>
                    </a:cubicBezTo>
                    <a:cubicBezTo>
                      <a:pt x="53732" y="97742"/>
                      <a:pt x="53732" y="96980"/>
                      <a:pt x="53637" y="96313"/>
                    </a:cubicBezTo>
                    <a:cubicBezTo>
                      <a:pt x="53541" y="95646"/>
                      <a:pt x="53446" y="95075"/>
                      <a:pt x="53446" y="94408"/>
                    </a:cubicBezTo>
                    <a:cubicBezTo>
                      <a:pt x="53351" y="94027"/>
                      <a:pt x="53351" y="93455"/>
                      <a:pt x="53255" y="93074"/>
                    </a:cubicBezTo>
                    <a:cubicBezTo>
                      <a:pt x="53161" y="92217"/>
                      <a:pt x="52970" y="91455"/>
                      <a:pt x="52779" y="90979"/>
                    </a:cubicBezTo>
                    <a:cubicBezTo>
                      <a:pt x="51446" y="86978"/>
                      <a:pt x="48207" y="62690"/>
                      <a:pt x="46112" y="67547"/>
                    </a:cubicBezTo>
                    <a:cubicBezTo>
                      <a:pt x="45922" y="67928"/>
                      <a:pt x="45731" y="68500"/>
                      <a:pt x="45540" y="69262"/>
                    </a:cubicBezTo>
                    <a:cubicBezTo>
                      <a:pt x="45445" y="69452"/>
                      <a:pt x="45445" y="69548"/>
                      <a:pt x="45445" y="69738"/>
                    </a:cubicBezTo>
                    <a:cubicBezTo>
                      <a:pt x="45255" y="70405"/>
                      <a:pt x="45064" y="71167"/>
                      <a:pt x="44873" y="72024"/>
                    </a:cubicBezTo>
                    <a:cubicBezTo>
                      <a:pt x="44873" y="72119"/>
                      <a:pt x="44779" y="72215"/>
                      <a:pt x="44779" y="72310"/>
                    </a:cubicBezTo>
                    <a:cubicBezTo>
                      <a:pt x="44588" y="73358"/>
                      <a:pt x="44302" y="74501"/>
                      <a:pt x="44016" y="75739"/>
                    </a:cubicBezTo>
                    <a:cubicBezTo>
                      <a:pt x="44016" y="75834"/>
                      <a:pt x="43921" y="75929"/>
                      <a:pt x="43921" y="76025"/>
                    </a:cubicBezTo>
                    <a:cubicBezTo>
                      <a:pt x="43636" y="77168"/>
                      <a:pt x="43445" y="78406"/>
                      <a:pt x="43159" y="79739"/>
                    </a:cubicBezTo>
                    <a:cubicBezTo>
                      <a:pt x="41064" y="90503"/>
                      <a:pt x="38682" y="105076"/>
                      <a:pt x="37444" y="111267"/>
                    </a:cubicBezTo>
                    <a:cubicBezTo>
                      <a:pt x="35539" y="120792"/>
                      <a:pt x="33825" y="148034"/>
                      <a:pt x="33634" y="151463"/>
                    </a:cubicBezTo>
                    <a:cubicBezTo>
                      <a:pt x="33444" y="154892"/>
                      <a:pt x="37444" y="165083"/>
                      <a:pt x="36397" y="184419"/>
                    </a:cubicBezTo>
                    <a:cubicBezTo>
                      <a:pt x="35254" y="203755"/>
                      <a:pt x="35825" y="214709"/>
                      <a:pt x="32872" y="221852"/>
                    </a:cubicBezTo>
                    <a:cubicBezTo>
                      <a:pt x="29920" y="228996"/>
                      <a:pt x="26585" y="247951"/>
                      <a:pt x="26681" y="258619"/>
                    </a:cubicBezTo>
                    <a:cubicBezTo>
                      <a:pt x="26776" y="269382"/>
                      <a:pt x="29443" y="278621"/>
                      <a:pt x="25633" y="285956"/>
                    </a:cubicBezTo>
                    <a:cubicBezTo>
                      <a:pt x="21823" y="293195"/>
                      <a:pt x="20299" y="316626"/>
                      <a:pt x="11822" y="301100"/>
                    </a:cubicBezTo>
                    <a:cubicBezTo>
                      <a:pt x="3344" y="285575"/>
                      <a:pt x="5536" y="274526"/>
                      <a:pt x="1916" y="258905"/>
                    </a:cubicBezTo>
                    <a:cubicBezTo>
                      <a:pt x="-1799" y="243188"/>
                      <a:pt x="392" y="233473"/>
                      <a:pt x="4202" y="217090"/>
                    </a:cubicBezTo>
                    <a:cubicBezTo>
                      <a:pt x="8298" y="200993"/>
                      <a:pt x="11917" y="193658"/>
                      <a:pt x="16204" y="181847"/>
                    </a:cubicBez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56" name="Google Shape;856;p12"/>
              <p:cNvSpPr/>
              <p:nvPr/>
            </p:nvSpPr>
            <p:spPr>
              <a:xfrm>
                <a:off x="8658605" y="4789614"/>
                <a:ext cx="13335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114300" extrusionOk="0">
                    <a:moveTo>
                      <a:pt x="136207" y="90011"/>
                    </a:moveTo>
                    <a:cubicBezTo>
                      <a:pt x="135350" y="89916"/>
                      <a:pt x="134493" y="89821"/>
                      <a:pt x="133826" y="89726"/>
                    </a:cubicBezTo>
                    <a:cubicBezTo>
                      <a:pt x="132493" y="92678"/>
                      <a:pt x="130302" y="95440"/>
                      <a:pt x="127349" y="97917"/>
                    </a:cubicBezTo>
                    <a:cubicBezTo>
                      <a:pt x="129349" y="100393"/>
                      <a:pt x="131254" y="104680"/>
                      <a:pt x="127635" y="104870"/>
                    </a:cubicBezTo>
                    <a:cubicBezTo>
                      <a:pt x="125730" y="104870"/>
                      <a:pt x="123634" y="103346"/>
                      <a:pt x="121825" y="101727"/>
                    </a:cubicBezTo>
                    <a:cubicBezTo>
                      <a:pt x="120586" y="102489"/>
                      <a:pt x="119253" y="103156"/>
                      <a:pt x="117824" y="103823"/>
                    </a:cubicBezTo>
                    <a:cubicBezTo>
                      <a:pt x="119824" y="108013"/>
                      <a:pt x="123158" y="118301"/>
                      <a:pt x="117347" y="114205"/>
                    </a:cubicBezTo>
                    <a:cubicBezTo>
                      <a:pt x="114681" y="112300"/>
                      <a:pt x="113729" y="108966"/>
                      <a:pt x="112109" y="106204"/>
                    </a:cubicBezTo>
                    <a:cubicBezTo>
                      <a:pt x="110776" y="106680"/>
                      <a:pt x="109347" y="107156"/>
                      <a:pt x="107822" y="107632"/>
                    </a:cubicBezTo>
                    <a:cubicBezTo>
                      <a:pt x="108109" y="110681"/>
                      <a:pt x="107442" y="114681"/>
                      <a:pt x="105823" y="116205"/>
                    </a:cubicBezTo>
                    <a:cubicBezTo>
                      <a:pt x="102870" y="118967"/>
                      <a:pt x="101155" y="112966"/>
                      <a:pt x="100679" y="109442"/>
                    </a:cubicBezTo>
                    <a:cubicBezTo>
                      <a:pt x="97631" y="110109"/>
                      <a:pt x="94488" y="110585"/>
                      <a:pt x="91249" y="111061"/>
                    </a:cubicBezTo>
                    <a:cubicBezTo>
                      <a:pt x="91630" y="114014"/>
                      <a:pt x="91154" y="117538"/>
                      <a:pt x="89630" y="119348"/>
                    </a:cubicBezTo>
                    <a:cubicBezTo>
                      <a:pt x="85725" y="123634"/>
                      <a:pt x="84201" y="115062"/>
                      <a:pt x="83439" y="111824"/>
                    </a:cubicBezTo>
                    <a:cubicBezTo>
                      <a:pt x="81057" y="111919"/>
                      <a:pt x="78676" y="112014"/>
                      <a:pt x="76200" y="112014"/>
                    </a:cubicBezTo>
                    <a:cubicBezTo>
                      <a:pt x="75152" y="114776"/>
                      <a:pt x="73819" y="118586"/>
                      <a:pt x="72961" y="121539"/>
                    </a:cubicBezTo>
                    <a:lnTo>
                      <a:pt x="40957" y="107347"/>
                    </a:lnTo>
                    <a:cubicBezTo>
                      <a:pt x="40957" y="107252"/>
                      <a:pt x="41053" y="107156"/>
                      <a:pt x="41147" y="107061"/>
                    </a:cubicBezTo>
                    <a:cubicBezTo>
                      <a:pt x="39910" y="106680"/>
                      <a:pt x="38862" y="106299"/>
                      <a:pt x="37623" y="105918"/>
                    </a:cubicBezTo>
                    <a:lnTo>
                      <a:pt x="0" y="89249"/>
                    </a:lnTo>
                    <a:cubicBezTo>
                      <a:pt x="381" y="80105"/>
                      <a:pt x="857" y="71247"/>
                      <a:pt x="952" y="68485"/>
                    </a:cubicBezTo>
                    <a:cubicBezTo>
                      <a:pt x="1238" y="62865"/>
                      <a:pt x="7144" y="47434"/>
                      <a:pt x="7334" y="43815"/>
                    </a:cubicBezTo>
                    <a:cubicBezTo>
                      <a:pt x="7429" y="43053"/>
                      <a:pt x="7620" y="41148"/>
                      <a:pt x="7810" y="38671"/>
                    </a:cubicBezTo>
                    <a:lnTo>
                      <a:pt x="48673" y="0"/>
                    </a:lnTo>
                    <a:lnTo>
                      <a:pt x="136207" y="9001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57" name="Google Shape;857;p12"/>
              <p:cNvSpPr/>
              <p:nvPr/>
            </p:nvSpPr>
            <p:spPr>
              <a:xfrm>
                <a:off x="8969787" y="4660359"/>
                <a:ext cx="152400" cy="219075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219075" extrusionOk="0">
                    <a:moveTo>
                      <a:pt x="49435" y="12192"/>
                    </a:moveTo>
                    <a:cubicBezTo>
                      <a:pt x="49911" y="12192"/>
                      <a:pt x="50292" y="12192"/>
                      <a:pt x="50768" y="12192"/>
                    </a:cubicBezTo>
                    <a:cubicBezTo>
                      <a:pt x="59531" y="11906"/>
                      <a:pt x="68866" y="11049"/>
                      <a:pt x="78581" y="9334"/>
                    </a:cubicBezTo>
                    <a:cubicBezTo>
                      <a:pt x="80676" y="8953"/>
                      <a:pt x="82772" y="8382"/>
                      <a:pt x="84867" y="7906"/>
                    </a:cubicBezTo>
                    <a:cubicBezTo>
                      <a:pt x="84772" y="9620"/>
                      <a:pt x="84963" y="11144"/>
                      <a:pt x="86201" y="9239"/>
                    </a:cubicBezTo>
                    <a:cubicBezTo>
                      <a:pt x="86677" y="8572"/>
                      <a:pt x="87059" y="8001"/>
                      <a:pt x="87439" y="7334"/>
                    </a:cubicBezTo>
                    <a:cubicBezTo>
                      <a:pt x="89059" y="6953"/>
                      <a:pt x="90488" y="6667"/>
                      <a:pt x="92107" y="6286"/>
                    </a:cubicBezTo>
                    <a:cubicBezTo>
                      <a:pt x="100108" y="4191"/>
                      <a:pt x="106680" y="2096"/>
                      <a:pt x="112204" y="0"/>
                    </a:cubicBezTo>
                    <a:lnTo>
                      <a:pt x="160591" y="61246"/>
                    </a:lnTo>
                    <a:cubicBezTo>
                      <a:pt x="159448" y="61246"/>
                      <a:pt x="158115" y="61436"/>
                      <a:pt x="156686" y="62008"/>
                    </a:cubicBezTo>
                    <a:cubicBezTo>
                      <a:pt x="150400" y="64865"/>
                      <a:pt x="150209" y="68009"/>
                      <a:pt x="147161" y="73628"/>
                    </a:cubicBezTo>
                    <a:cubicBezTo>
                      <a:pt x="144113" y="79153"/>
                      <a:pt x="135160" y="92297"/>
                      <a:pt x="132112" y="98108"/>
                    </a:cubicBezTo>
                    <a:cubicBezTo>
                      <a:pt x="130683" y="100774"/>
                      <a:pt x="127063" y="106966"/>
                      <a:pt x="123063" y="114014"/>
                    </a:cubicBezTo>
                    <a:cubicBezTo>
                      <a:pt x="122396" y="115157"/>
                      <a:pt x="121729" y="116300"/>
                      <a:pt x="121063" y="117538"/>
                    </a:cubicBezTo>
                    <a:cubicBezTo>
                      <a:pt x="120968" y="117729"/>
                      <a:pt x="120872" y="117920"/>
                      <a:pt x="120777" y="118015"/>
                    </a:cubicBezTo>
                    <a:cubicBezTo>
                      <a:pt x="118586" y="121825"/>
                      <a:pt x="116395" y="125825"/>
                      <a:pt x="114395" y="129445"/>
                    </a:cubicBezTo>
                    <a:cubicBezTo>
                      <a:pt x="112681" y="132683"/>
                      <a:pt x="111157" y="135636"/>
                      <a:pt x="110014" y="138017"/>
                    </a:cubicBezTo>
                    <a:cubicBezTo>
                      <a:pt x="104584" y="149543"/>
                      <a:pt x="90488" y="172879"/>
                      <a:pt x="91821" y="181642"/>
                    </a:cubicBezTo>
                    <a:cubicBezTo>
                      <a:pt x="93154" y="190309"/>
                      <a:pt x="91630" y="201263"/>
                      <a:pt x="89440" y="204311"/>
                    </a:cubicBezTo>
                    <a:cubicBezTo>
                      <a:pt x="87249" y="207359"/>
                      <a:pt x="71438" y="220123"/>
                      <a:pt x="63436" y="221075"/>
                    </a:cubicBezTo>
                    <a:cubicBezTo>
                      <a:pt x="63436" y="221075"/>
                      <a:pt x="61722" y="221742"/>
                      <a:pt x="60484" y="226219"/>
                    </a:cubicBezTo>
                    <a:lnTo>
                      <a:pt x="0" y="189452"/>
                    </a:lnTo>
                    <a:lnTo>
                      <a:pt x="49435" y="12192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58" name="Google Shape;858;p12"/>
              <p:cNvSpPr/>
              <p:nvPr/>
            </p:nvSpPr>
            <p:spPr>
              <a:xfrm>
                <a:off x="8958735" y="4849716"/>
                <a:ext cx="66675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66675" h="161925" extrusionOk="0">
                    <a:moveTo>
                      <a:pt x="71631" y="36862"/>
                    </a:moveTo>
                    <a:cubicBezTo>
                      <a:pt x="71631" y="37052"/>
                      <a:pt x="71535" y="37148"/>
                      <a:pt x="71535" y="37243"/>
                    </a:cubicBezTo>
                    <a:cubicBezTo>
                      <a:pt x="70393" y="42196"/>
                      <a:pt x="65535" y="63151"/>
                      <a:pt x="65249" y="67627"/>
                    </a:cubicBezTo>
                    <a:cubicBezTo>
                      <a:pt x="64963" y="72199"/>
                      <a:pt x="64773" y="84201"/>
                      <a:pt x="63249" y="87154"/>
                    </a:cubicBezTo>
                    <a:cubicBezTo>
                      <a:pt x="61725" y="90011"/>
                      <a:pt x="57343" y="98679"/>
                      <a:pt x="56772" y="104108"/>
                    </a:cubicBezTo>
                    <a:cubicBezTo>
                      <a:pt x="56296" y="109538"/>
                      <a:pt x="54581" y="136112"/>
                      <a:pt x="57248" y="140779"/>
                    </a:cubicBezTo>
                    <a:cubicBezTo>
                      <a:pt x="59915" y="145542"/>
                      <a:pt x="64868" y="150781"/>
                      <a:pt x="65725" y="152591"/>
                    </a:cubicBezTo>
                    <a:cubicBezTo>
                      <a:pt x="66488" y="154496"/>
                      <a:pt x="70202" y="158305"/>
                      <a:pt x="70964" y="161163"/>
                    </a:cubicBezTo>
                    <a:cubicBezTo>
                      <a:pt x="71726" y="163925"/>
                      <a:pt x="70488" y="166116"/>
                      <a:pt x="66583" y="165735"/>
                    </a:cubicBezTo>
                    <a:cubicBezTo>
                      <a:pt x="62677" y="165259"/>
                      <a:pt x="58105" y="165259"/>
                      <a:pt x="53819" y="165925"/>
                    </a:cubicBezTo>
                    <a:cubicBezTo>
                      <a:pt x="49437" y="166592"/>
                      <a:pt x="41341" y="164306"/>
                      <a:pt x="41627" y="159544"/>
                    </a:cubicBezTo>
                    <a:cubicBezTo>
                      <a:pt x="41913" y="154781"/>
                      <a:pt x="44580" y="151924"/>
                      <a:pt x="42199" y="149066"/>
                    </a:cubicBezTo>
                    <a:cubicBezTo>
                      <a:pt x="39818" y="146209"/>
                      <a:pt x="33626" y="149923"/>
                      <a:pt x="33912" y="146114"/>
                    </a:cubicBezTo>
                    <a:cubicBezTo>
                      <a:pt x="34198" y="142303"/>
                      <a:pt x="40103" y="108395"/>
                      <a:pt x="39341" y="101346"/>
                    </a:cubicBezTo>
                    <a:cubicBezTo>
                      <a:pt x="38674" y="94202"/>
                      <a:pt x="37150" y="87725"/>
                      <a:pt x="36865" y="80677"/>
                    </a:cubicBezTo>
                    <a:cubicBezTo>
                      <a:pt x="36579" y="73533"/>
                      <a:pt x="36293" y="58960"/>
                      <a:pt x="36103" y="57341"/>
                    </a:cubicBezTo>
                    <a:cubicBezTo>
                      <a:pt x="36007" y="55721"/>
                      <a:pt x="34484" y="48863"/>
                      <a:pt x="34484" y="48863"/>
                    </a:cubicBezTo>
                    <a:cubicBezTo>
                      <a:pt x="34484" y="48863"/>
                      <a:pt x="32483" y="60389"/>
                      <a:pt x="30864" y="68961"/>
                    </a:cubicBezTo>
                    <a:cubicBezTo>
                      <a:pt x="29244" y="77533"/>
                      <a:pt x="30007" y="83248"/>
                      <a:pt x="26292" y="88487"/>
                    </a:cubicBezTo>
                    <a:cubicBezTo>
                      <a:pt x="22577" y="93726"/>
                      <a:pt x="18767" y="124301"/>
                      <a:pt x="19434" y="129635"/>
                    </a:cubicBezTo>
                    <a:cubicBezTo>
                      <a:pt x="20005" y="134874"/>
                      <a:pt x="24863" y="138398"/>
                      <a:pt x="25053" y="143161"/>
                    </a:cubicBezTo>
                    <a:cubicBezTo>
                      <a:pt x="25244" y="147923"/>
                      <a:pt x="27625" y="154019"/>
                      <a:pt x="28959" y="154781"/>
                    </a:cubicBezTo>
                    <a:cubicBezTo>
                      <a:pt x="30293" y="155543"/>
                      <a:pt x="29530" y="156877"/>
                      <a:pt x="20196" y="156781"/>
                    </a:cubicBezTo>
                    <a:cubicBezTo>
                      <a:pt x="10861" y="156686"/>
                      <a:pt x="5718" y="158210"/>
                      <a:pt x="4194" y="153829"/>
                    </a:cubicBezTo>
                    <a:cubicBezTo>
                      <a:pt x="2575" y="149352"/>
                      <a:pt x="3527" y="145828"/>
                      <a:pt x="4384" y="142399"/>
                    </a:cubicBezTo>
                    <a:cubicBezTo>
                      <a:pt x="5242" y="138970"/>
                      <a:pt x="3813" y="135541"/>
                      <a:pt x="1718" y="132683"/>
                    </a:cubicBezTo>
                    <a:cubicBezTo>
                      <a:pt x="-378" y="129826"/>
                      <a:pt x="-378" y="126016"/>
                      <a:pt x="765" y="122111"/>
                    </a:cubicBezTo>
                    <a:cubicBezTo>
                      <a:pt x="1908" y="118300"/>
                      <a:pt x="6480" y="89345"/>
                      <a:pt x="6099" y="83915"/>
                    </a:cubicBezTo>
                    <a:cubicBezTo>
                      <a:pt x="5718" y="78391"/>
                      <a:pt x="6766" y="70961"/>
                      <a:pt x="5718" y="65627"/>
                    </a:cubicBezTo>
                    <a:cubicBezTo>
                      <a:pt x="4765" y="60674"/>
                      <a:pt x="4004" y="33433"/>
                      <a:pt x="4194" y="24670"/>
                    </a:cubicBezTo>
                    <a:lnTo>
                      <a:pt x="11052" y="0"/>
                    </a:lnTo>
                    <a:lnTo>
                      <a:pt x="71631" y="36862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59" name="Google Shape;859;p12"/>
              <p:cNvSpPr/>
              <p:nvPr/>
            </p:nvSpPr>
            <p:spPr>
              <a:xfrm>
                <a:off x="9082086" y="4619278"/>
                <a:ext cx="13335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114300" extrusionOk="0">
                    <a:moveTo>
                      <a:pt x="30480" y="23079"/>
                    </a:moveTo>
                    <a:cubicBezTo>
                      <a:pt x="36957" y="17078"/>
                      <a:pt x="43720" y="15173"/>
                      <a:pt x="43720" y="15173"/>
                    </a:cubicBezTo>
                    <a:cubicBezTo>
                      <a:pt x="43720" y="15173"/>
                      <a:pt x="46197" y="15078"/>
                      <a:pt x="48673" y="12030"/>
                    </a:cubicBezTo>
                    <a:cubicBezTo>
                      <a:pt x="51149" y="8982"/>
                      <a:pt x="52102" y="3552"/>
                      <a:pt x="54673" y="2314"/>
                    </a:cubicBezTo>
                    <a:cubicBezTo>
                      <a:pt x="57245" y="1076"/>
                      <a:pt x="60579" y="-734"/>
                      <a:pt x="63913" y="314"/>
                    </a:cubicBezTo>
                    <a:cubicBezTo>
                      <a:pt x="67246" y="1457"/>
                      <a:pt x="69723" y="2028"/>
                      <a:pt x="74200" y="7743"/>
                    </a:cubicBezTo>
                    <a:cubicBezTo>
                      <a:pt x="78677" y="13458"/>
                      <a:pt x="84582" y="21269"/>
                      <a:pt x="84582" y="21269"/>
                    </a:cubicBezTo>
                    <a:cubicBezTo>
                      <a:pt x="84582" y="21269"/>
                      <a:pt x="91535" y="18697"/>
                      <a:pt x="96584" y="18507"/>
                    </a:cubicBezTo>
                    <a:cubicBezTo>
                      <a:pt x="101632" y="18316"/>
                      <a:pt x="108681" y="19173"/>
                      <a:pt x="110300" y="22507"/>
                    </a:cubicBezTo>
                    <a:cubicBezTo>
                      <a:pt x="111919" y="25746"/>
                      <a:pt x="112490" y="31270"/>
                      <a:pt x="108871" y="35842"/>
                    </a:cubicBezTo>
                    <a:cubicBezTo>
                      <a:pt x="105156" y="40414"/>
                      <a:pt x="101441" y="41652"/>
                      <a:pt x="101155" y="43367"/>
                    </a:cubicBezTo>
                    <a:cubicBezTo>
                      <a:pt x="100870" y="45177"/>
                      <a:pt x="100299" y="46701"/>
                      <a:pt x="101346" y="48606"/>
                    </a:cubicBezTo>
                    <a:cubicBezTo>
                      <a:pt x="102394" y="50511"/>
                      <a:pt x="105633" y="57750"/>
                      <a:pt x="110395" y="61369"/>
                    </a:cubicBezTo>
                    <a:cubicBezTo>
                      <a:pt x="110966" y="61845"/>
                      <a:pt x="111633" y="62512"/>
                      <a:pt x="112490" y="63274"/>
                    </a:cubicBezTo>
                    <a:cubicBezTo>
                      <a:pt x="112776" y="63655"/>
                      <a:pt x="113157" y="64036"/>
                      <a:pt x="113443" y="64417"/>
                    </a:cubicBezTo>
                    <a:cubicBezTo>
                      <a:pt x="113919" y="64989"/>
                      <a:pt x="114395" y="65465"/>
                      <a:pt x="114967" y="66036"/>
                    </a:cubicBezTo>
                    <a:cubicBezTo>
                      <a:pt x="115348" y="66513"/>
                      <a:pt x="115824" y="66989"/>
                      <a:pt x="116300" y="67560"/>
                    </a:cubicBezTo>
                    <a:cubicBezTo>
                      <a:pt x="116777" y="68132"/>
                      <a:pt x="117348" y="68703"/>
                      <a:pt x="117824" y="69370"/>
                    </a:cubicBezTo>
                    <a:cubicBezTo>
                      <a:pt x="118301" y="69942"/>
                      <a:pt x="118777" y="70513"/>
                      <a:pt x="119253" y="71085"/>
                    </a:cubicBezTo>
                    <a:cubicBezTo>
                      <a:pt x="119825" y="71751"/>
                      <a:pt x="120396" y="72418"/>
                      <a:pt x="120968" y="73180"/>
                    </a:cubicBezTo>
                    <a:cubicBezTo>
                      <a:pt x="121348" y="73656"/>
                      <a:pt x="121730" y="74133"/>
                      <a:pt x="122111" y="74609"/>
                    </a:cubicBezTo>
                    <a:cubicBezTo>
                      <a:pt x="122777" y="75561"/>
                      <a:pt x="123540" y="76419"/>
                      <a:pt x="124206" y="77276"/>
                    </a:cubicBezTo>
                    <a:cubicBezTo>
                      <a:pt x="124396" y="77466"/>
                      <a:pt x="124492" y="77657"/>
                      <a:pt x="124683" y="77943"/>
                    </a:cubicBezTo>
                    <a:cubicBezTo>
                      <a:pt x="126588" y="80419"/>
                      <a:pt x="128302" y="82610"/>
                      <a:pt x="129350" y="83943"/>
                    </a:cubicBezTo>
                    <a:lnTo>
                      <a:pt x="129350" y="83848"/>
                    </a:lnTo>
                    <a:cubicBezTo>
                      <a:pt x="129730" y="84420"/>
                      <a:pt x="130112" y="84896"/>
                      <a:pt x="130302" y="85182"/>
                    </a:cubicBezTo>
                    <a:cubicBezTo>
                      <a:pt x="132207" y="87563"/>
                      <a:pt x="133350" y="87849"/>
                      <a:pt x="135541" y="89754"/>
                    </a:cubicBezTo>
                    <a:cubicBezTo>
                      <a:pt x="137160" y="91278"/>
                      <a:pt x="137922" y="94135"/>
                      <a:pt x="138017" y="96326"/>
                    </a:cubicBezTo>
                    <a:cubicBezTo>
                      <a:pt x="138017" y="97088"/>
                      <a:pt x="137922" y="97850"/>
                      <a:pt x="137827" y="98326"/>
                    </a:cubicBezTo>
                    <a:cubicBezTo>
                      <a:pt x="137446" y="99850"/>
                      <a:pt x="136970" y="99945"/>
                      <a:pt x="136493" y="100707"/>
                    </a:cubicBezTo>
                    <a:cubicBezTo>
                      <a:pt x="136398" y="100803"/>
                      <a:pt x="136398" y="100898"/>
                      <a:pt x="136303" y="100993"/>
                    </a:cubicBezTo>
                    <a:cubicBezTo>
                      <a:pt x="136113" y="101374"/>
                      <a:pt x="135922" y="101755"/>
                      <a:pt x="135731" y="102517"/>
                    </a:cubicBezTo>
                    <a:cubicBezTo>
                      <a:pt x="135636" y="102898"/>
                      <a:pt x="135446" y="103279"/>
                      <a:pt x="135350" y="103660"/>
                    </a:cubicBezTo>
                    <a:cubicBezTo>
                      <a:pt x="135255" y="103946"/>
                      <a:pt x="135160" y="104232"/>
                      <a:pt x="135160" y="104613"/>
                    </a:cubicBezTo>
                    <a:cubicBezTo>
                      <a:pt x="135064" y="104898"/>
                      <a:pt x="135064" y="105089"/>
                      <a:pt x="134970" y="105279"/>
                    </a:cubicBezTo>
                    <a:cubicBezTo>
                      <a:pt x="134874" y="105375"/>
                      <a:pt x="134874" y="105565"/>
                      <a:pt x="134874" y="105660"/>
                    </a:cubicBezTo>
                    <a:cubicBezTo>
                      <a:pt x="134779" y="105851"/>
                      <a:pt x="134684" y="106137"/>
                      <a:pt x="134588" y="106327"/>
                    </a:cubicBezTo>
                    <a:cubicBezTo>
                      <a:pt x="134493" y="106422"/>
                      <a:pt x="134493" y="106518"/>
                      <a:pt x="134398" y="106613"/>
                    </a:cubicBezTo>
                    <a:cubicBezTo>
                      <a:pt x="134303" y="106803"/>
                      <a:pt x="134112" y="107089"/>
                      <a:pt x="134017" y="107280"/>
                    </a:cubicBezTo>
                    <a:cubicBezTo>
                      <a:pt x="133921" y="107375"/>
                      <a:pt x="133921" y="107470"/>
                      <a:pt x="133826" y="107661"/>
                    </a:cubicBezTo>
                    <a:cubicBezTo>
                      <a:pt x="133636" y="107851"/>
                      <a:pt x="133445" y="108042"/>
                      <a:pt x="133255" y="108232"/>
                    </a:cubicBezTo>
                    <a:cubicBezTo>
                      <a:pt x="133160" y="108327"/>
                      <a:pt x="133065" y="108518"/>
                      <a:pt x="132874" y="108613"/>
                    </a:cubicBezTo>
                    <a:cubicBezTo>
                      <a:pt x="132683" y="108804"/>
                      <a:pt x="132493" y="108899"/>
                      <a:pt x="132207" y="109089"/>
                    </a:cubicBezTo>
                    <a:cubicBezTo>
                      <a:pt x="132016" y="109280"/>
                      <a:pt x="131826" y="109470"/>
                      <a:pt x="131540" y="109566"/>
                    </a:cubicBezTo>
                    <a:cubicBezTo>
                      <a:pt x="131350" y="109756"/>
                      <a:pt x="131064" y="109851"/>
                      <a:pt x="130873" y="109947"/>
                    </a:cubicBezTo>
                    <a:cubicBezTo>
                      <a:pt x="130683" y="110137"/>
                      <a:pt x="130493" y="110232"/>
                      <a:pt x="130207" y="110423"/>
                    </a:cubicBezTo>
                    <a:cubicBezTo>
                      <a:pt x="130207" y="110423"/>
                      <a:pt x="130207" y="110423"/>
                      <a:pt x="130207" y="110423"/>
                    </a:cubicBezTo>
                    <a:cubicBezTo>
                      <a:pt x="130016" y="110518"/>
                      <a:pt x="129921" y="110613"/>
                      <a:pt x="129730" y="110709"/>
                    </a:cubicBezTo>
                    <a:cubicBezTo>
                      <a:pt x="124587" y="113185"/>
                      <a:pt x="121920" y="112137"/>
                      <a:pt x="118586" y="114900"/>
                    </a:cubicBezTo>
                    <a:cubicBezTo>
                      <a:pt x="117824" y="115471"/>
                      <a:pt x="117157" y="115852"/>
                      <a:pt x="116300" y="116043"/>
                    </a:cubicBezTo>
                    <a:cubicBezTo>
                      <a:pt x="116300" y="116043"/>
                      <a:pt x="116300" y="116043"/>
                      <a:pt x="116300" y="116043"/>
                    </a:cubicBezTo>
                    <a:cubicBezTo>
                      <a:pt x="116300" y="116043"/>
                      <a:pt x="116205" y="116043"/>
                      <a:pt x="116205" y="116043"/>
                    </a:cubicBezTo>
                    <a:cubicBezTo>
                      <a:pt x="115538" y="116233"/>
                      <a:pt x="114871" y="116328"/>
                      <a:pt x="114205" y="116233"/>
                    </a:cubicBezTo>
                    <a:cubicBezTo>
                      <a:pt x="114110" y="116233"/>
                      <a:pt x="114015" y="116233"/>
                      <a:pt x="113919" y="116233"/>
                    </a:cubicBezTo>
                    <a:cubicBezTo>
                      <a:pt x="113348" y="116233"/>
                      <a:pt x="112681" y="116138"/>
                      <a:pt x="112109" y="115947"/>
                    </a:cubicBezTo>
                    <a:cubicBezTo>
                      <a:pt x="112014" y="115947"/>
                      <a:pt x="111919" y="115852"/>
                      <a:pt x="111919" y="115852"/>
                    </a:cubicBezTo>
                    <a:cubicBezTo>
                      <a:pt x="111347" y="115662"/>
                      <a:pt x="110680" y="115376"/>
                      <a:pt x="110204" y="115185"/>
                    </a:cubicBezTo>
                    <a:cubicBezTo>
                      <a:pt x="110109" y="115090"/>
                      <a:pt x="109919" y="114995"/>
                      <a:pt x="109824" y="114995"/>
                    </a:cubicBezTo>
                    <a:cubicBezTo>
                      <a:pt x="109347" y="114709"/>
                      <a:pt x="108776" y="114423"/>
                      <a:pt x="108395" y="114138"/>
                    </a:cubicBezTo>
                    <a:cubicBezTo>
                      <a:pt x="108109" y="113947"/>
                      <a:pt x="107632" y="113661"/>
                      <a:pt x="107156" y="113471"/>
                    </a:cubicBezTo>
                    <a:cubicBezTo>
                      <a:pt x="107061" y="113376"/>
                      <a:pt x="106966" y="113376"/>
                      <a:pt x="106871" y="113280"/>
                    </a:cubicBezTo>
                    <a:cubicBezTo>
                      <a:pt x="106299" y="112995"/>
                      <a:pt x="105728" y="112709"/>
                      <a:pt x="105061" y="112423"/>
                    </a:cubicBezTo>
                    <a:cubicBezTo>
                      <a:pt x="105061" y="112423"/>
                      <a:pt x="104966" y="112423"/>
                      <a:pt x="104966" y="112328"/>
                    </a:cubicBezTo>
                    <a:cubicBezTo>
                      <a:pt x="103537" y="111661"/>
                      <a:pt x="101727" y="110899"/>
                      <a:pt x="99917" y="110328"/>
                    </a:cubicBezTo>
                    <a:cubicBezTo>
                      <a:pt x="99727" y="110232"/>
                      <a:pt x="99632" y="110232"/>
                      <a:pt x="99536" y="110137"/>
                    </a:cubicBezTo>
                    <a:cubicBezTo>
                      <a:pt x="98774" y="109851"/>
                      <a:pt x="97917" y="109566"/>
                      <a:pt x="97060" y="109280"/>
                    </a:cubicBezTo>
                    <a:cubicBezTo>
                      <a:pt x="96964" y="109280"/>
                      <a:pt x="96774" y="109185"/>
                      <a:pt x="96679" y="109185"/>
                    </a:cubicBezTo>
                    <a:cubicBezTo>
                      <a:pt x="93726" y="108327"/>
                      <a:pt x="90964" y="107661"/>
                      <a:pt x="89059" y="107756"/>
                    </a:cubicBezTo>
                    <a:cubicBezTo>
                      <a:pt x="85630" y="107851"/>
                      <a:pt x="79439" y="108042"/>
                      <a:pt x="74772" y="107756"/>
                    </a:cubicBezTo>
                    <a:cubicBezTo>
                      <a:pt x="74772" y="107756"/>
                      <a:pt x="74676" y="107756"/>
                      <a:pt x="74676" y="107756"/>
                    </a:cubicBezTo>
                    <a:cubicBezTo>
                      <a:pt x="74390" y="107756"/>
                      <a:pt x="74200" y="107756"/>
                      <a:pt x="73914" y="107661"/>
                    </a:cubicBezTo>
                    <a:cubicBezTo>
                      <a:pt x="73629" y="107661"/>
                      <a:pt x="73343" y="107565"/>
                      <a:pt x="73057" y="107565"/>
                    </a:cubicBezTo>
                    <a:cubicBezTo>
                      <a:pt x="72676" y="107470"/>
                      <a:pt x="72295" y="107470"/>
                      <a:pt x="71914" y="107375"/>
                    </a:cubicBezTo>
                    <a:cubicBezTo>
                      <a:pt x="71628" y="107375"/>
                      <a:pt x="71247" y="107280"/>
                      <a:pt x="71057" y="107280"/>
                    </a:cubicBezTo>
                    <a:cubicBezTo>
                      <a:pt x="70961" y="107280"/>
                      <a:pt x="70771" y="107184"/>
                      <a:pt x="70676" y="107184"/>
                    </a:cubicBezTo>
                    <a:cubicBezTo>
                      <a:pt x="70581" y="107184"/>
                      <a:pt x="70581" y="107184"/>
                      <a:pt x="70581" y="107089"/>
                    </a:cubicBezTo>
                    <a:cubicBezTo>
                      <a:pt x="70295" y="106994"/>
                      <a:pt x="70009" y="106899"/>
                      <a:pt x="69818" y="106899"/>
                    </a:cubicBezTo>
                    <a:cubicBezTo>
                      <a:pt x="69723" y="106803"/>
                      <a:pt x="69628" y="106803"/>
                      <a:pt x="69532" y="106803"/>
                    </a:cubicBezTo>
                    <a:cubicBezTo>
                      <a:pt x="68580" y="106422"/>
                      <a:pt x="67533" y="106232"/>
                      <a:pt x="66390" y="106041"/>
                    </a:cubicBezTo>
                    <a:cubicBezTo>
                      <a:pt x="64961" y="105851"/>
                      <a:pt x="63437" y="105660"/>
                      <a:pt x="61913" y="105660"/>
                    </a:cubicBezTo>
                    <a:cubicBezTo>
                      <a:pt x="60389" y="105565"/>
                      <a:pt x="58864" y="105470"/>
                      <a:pt x="57626" y="105279"/>
                    </a:cubicBezTo>
                    <a:cubicBezTo>
                      <a:pt x="57150" y="105279"/>
                      <a:pt x="56769" y="105089"/>
                      <a:pt x="56293" y="104898"/>
                    </a:cubicBezTo>
                    <a:cubicBezTo>
                      <a:pt x="55912" y="104803"/>
                      <a:pt x="55626" y="104613"/>
                      <a:pt x="55245" y="104422"/>
                    </a:cubicBezTo>
                    <a:cubicBezTo>
                      <a:pt x="55150" y="104327"/>
                      <a:pt x="54959" y="104327"/>
                      <a:pt x="54864" y="104232"/>
                    </a:cubicBezTo>
                    <a:cubicBezTo>
                      <a:pt x="54864" y="104232"/>
                      <a:pt x="54864" y="104232"/>
                      <a:pt x="54769" y="104232"/>
                    </a:cubicBezTo>
                    <a:lnTo>
                      <a:pt x="54769" y="104232"/>
                    </a:lnTo>
                    <a:cubicBezTo>
                      <a:pt x="52959" y="103279"/>
                      <a:pt x="50959" y="102136"/>
                      <a:pt x="48387" y="102136"/>
                    </a:cubicBezTo>
                    <a:lnTo>
                      <a:pt x="0" y="40890"/>
                    </a:lnTo>
                    <a:cubicBezTo>
                      <a:pt x="18955" y="34032"/>
                      <a:pt x="25432" y="27746"/>
                      <a:pt x="30480" y="23079"/>
                    </a:cubicBez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60" name="Google Shape;860;p12"/>
              <p:cNvSpPr/>
              <p:nvPr/>
            </p:nvSpPr>
            <p:spPr>
              <a:xfrm>
                <a:off x="8742425" y="4670304"/>
                <a:ext cx="2762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276225" h="123825" extrusionOk="0">
                    <a:moveTo>
                      <a:pt x="83344" y="7010"/>
                    </a:moveTo>
                    <a:cubicBezTo>
                      <a:pt x="86010" y="7010"/>
                      <a:pt x="88773" y="6915"/>
                      <a:pt x="91630" y="6915"/>
                    </a:cubicBezTo>
                    <a:cubicBezTo>
                      <a:pt x="92011" y="6915"/>
                      <a:pt x="92487" y="6915"/>
                      <a:pt x="92869" y="6915"/>
                    </a:cubicBezTo>
                    <a:cubicBezTo>
                      <a:pt x="94583" y="6915"/>
                      <a:pt x="96393" y="6915"/>
                      <a:pt x="98203" y="6820"/>
                    </a:cubicBezTo>
                    <a:cubicBezTo>
                      <a:pt x="98679" y="6820"/>
                      <a:pt x="99250" y="6820"/>
                      <a:pt x="99726" y="6820"/>
                    </a:cubicBezTo>
                    <a:cubicBezTo>
                      <a:pt x="101536" y="6820"/>
                      <a:pt x="103441" y="6820"/>
                      <a:pt x="105346" y="6724"/>
                    </a:cubicBezTo>
                    <a:cubicBezTo>
                      <a:pt x="105727" y="6724"/>
                      <a:pt x="106109" y="6724"/>
                      <a:pt x="106585" y="6724"/>
                    </a:cubicBezTo>
                    <a:cubicBezTo>
                      <a:pt x="108585" y="6724"/>
                      <a:pt x="110490" y="6629"/>
                      <a:pt x="112395" y="6629"/>
                    </a:cubicBezTo>
                    <a:cubicBezTo>
                      <a:pt x="114014" y="6629"/>
                      <a:pt x="115634" y="6534"/>
                      <a:pt x="117253" y="6534"/>
                    </a:cubicBezTo>
                    <a:cubicBezTo>
                      <a:pt x="117824" y="6439"/>
                      <a:pt x="118491" y="6439"/>
                      <a:pt x="119063" y="6439"/>
                    </a:cubicBezTo>
                    <a:cubicBezTo>
                      <a:pt x="120586" y="6439"/>
                      <a:pt x="122111" y="6343"/>
                      <a:pt x="123634" y="6343"/>
                    </a:cubicBezTo>
                    <a:cubicBezTo>
                      <a:pt x="124110" y="6343"/>
                      <a:pt x="124587" y="6343"/>
                      <a:pt x="124968" y="6343"/>
                    </a:cubicBezTo>
                    <a:cubicBezTo>
                      <a:pt x="130397" y="6248"/>
                      <a:pt x="135445" y="6058"/>
                      <a:pt x="140018" y="5962"/>
                    </a:cubicBezTo>
                    <a:lnTo>
                      <a:pt x="140018" y="5962"/>
                    </a:lnTo>
                    <a:cubicBezTo>
                      <a:pt x="145732" y="5772"/>
                      <a:pt x="150590" y="5581"/>
                      <a:pt x="154019" y="5391"/>
                    </a:cubicBezTo>
                    <a:cubicBezTo>
                      <a:pt x="163544" y="4724"/>
                      <a:pt x="180308" y="2914"/>
                      <a:pt x="196596" y="1676"/>
                    </a:cubicBezTo>
                    <a:cubicBezTo>
                      <a:pt x="196691" y="1676"/>
                      <a:pt x="196691" y="1676"/>
                      <a:pt x="196691" y="1676"/>
                    </a:cubicBezTo>
                    <a:cubicBezTo>
                      <a:pt x="198406" y="1581"/>
                      <a:pt x="200215" y="1390"/>
                      <a:pt x="201930" y="1295"/>
                    </a:cubicBezTo>
                    <a:cubicBezTo>
                      <a:pt x="202120" y="1295"/>
                      <a:pt x="202406" y="1295"/>
                      <a:pt x="202596" y="1200"/>
                    </a:cubicBezTo>
                    <a:cubicBezTo>
                      <a:pt x="204216" y="1105"/>
                      <a:pt x="205740" y="1009"/>
                      <a:pt x="207359" y="819"/>
                    </a:cubicBezTo>
                    <a:cubicBezTo>
                      <a:pt x="207645" y="819"/>
                      <a:pt x="207931" y="819"/>
                      <a:pt x="208216" y="724"/>
                    </a:cubicBezTo>
                    <a:cubicBezTo>
                      <a:pt x="209740" y="628"/>
                      <a:pt x="211264" y="533"/>
                      <a:pt x="212693" y="438"/>
                    </a:cubicBezTo>
                    <a:cubicBezTo>
                      <a:pt x="212979" y="438"/>
                      <a:pt x="213265" y="343"/>
                      <a:pt x="213455" y="343"/>
                    </a:cubicBezTo>
                    <a:cubicBezTo>
                      <a:pt x="214979" y="247"/>
                      <a:pt x="216408" y="152"/>
                      <a:pt x="217741" y="152"/>
                    </a:cubicBezTo>
                    <a:cubicBezTo>
                      <a:pt x="218027" y="152"/>
                      <a:pt x="218218" y="152"/>
                      <a:pt x="218408" y="152"/>
                    </a:cubicBezTo>
                    <a:cubicBezTo>
                      <a:pt x="219837" y="57"/>
                      <a:pt x="221266" y="57"/>
                      <a:pt x="222599" y="57"/>
                    </a:cubicBezTo>
                    <a:cubicBezTo>
                      <a:pt x="222695" y="57"/>
                      <a:pt x="222790" y="57"/>
                      <a:pt x="222885" y="57"/>
                    </a:cubicBezTo>
                    <a:cubicBezTo>
                      <a:pt x="227266" y="-38"/>
                      <a:pt x="231077" y="-38"/>
                      <a:pt x="234125" y="247"/>
                    </a:cubicBezTo>
                    <a:cubicBezTo>
                      <a:pt x="240792" y="819"/>
                      <a:pt x="249364" y="1676"/>
                      <a:pt x="259366" y="2057"/>
                    </a:cubicBezTo>
                    <a:cubicBezTo>
                      <a:pt x="261651" y="2152"/>
                      <a:pt x="264128" y="2248"/>
                      <a:pt x="266509" y="2248"/>
                    </a:cubicBezTo>
                    <a:cubicBezTo>
                      <a:pt x="267462" y="2248"/>
                      <a:pt x="268414" y="2343"/>
                      <a:pt x="269462" y="2343"/>
                    </a:cubicBezTo>
                    <a:cubicBezTo>
                      <a:pt x="271843" y="2343"/>
                      <a:pt x="274320" y="2248"/>
                      <a:pt x="276892" y="2152"/>
                    </a:cubicBezTo>
                    <a:lnTo>
                      <a:pt x="241363" y="129883"/>
                    </a:lnTo>
                    <a:lnTo>
                      <a:pt x="0" y="85877"/>
                    </a:lnTo>
                    <a:lnTo>
                      <a:pt x="83344" y="701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61" name="Google Shape;861;p12"/>
              <p:cNvSpPr/>
              <p:nvPr/>
            </p:nvSpPr>
            <p:spPr>
              <a:xfrm>
                <a:off x="8742330" y="4756371"/>
                <a:ext cx="23812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238125" h="38100" extrusionOk="0">
                    <a:moveTo>
                      <a:pt x="0" y="0"/>
                    </a:moveTo>
                    <a:lnTo>
                      <a:pt x="241364" y="43910"/>
                    </a:lnTo>
                    <a:lnTo>
                      <a:pt x="241364" y="44006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62" name="Google Shape;862;p12"/>
              <p:cNvSpPr/>
              <p:nvPr/>
            </p:nvSpPr>
            <p:spPr>
              <a:xfrm>
                <a:off x="8707469" y="4756371"/>
                <a:ext cx="2762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276225" h="123825" extrusionOk="0">
                    <a:moveTo>
                      <a:pt x="34861" y="0"/>
                    </a:moveTo>
                    <a:lnTo>
                      <a:pt x="34861" y="0"/>
                    </a:lnTo>
                    <a:lnTo>
                      <a:pt x="276225" y="44006"/>
                    </a:lnTo>
                    <a:lnTo>
                      <a:pt x="262414" y="93440"/>
                    </a:lnTo>
                    <a:lnTo>
                      <a:pt x="255555" y="118110"/>
                    </a:lnTo>
                    <a:cubicBezTo>
                      <a:pt x="255555" y="117539"/>
                      <a:pt x="255555" y="117062"/>
                      <a:pt x="255651" y="116681"/>
                    </a:cubicBezTo>
                    <a:cubicBezTo>
                      <a:pt x="256031" y="110014"/>
                      <a:pt x="255365" y="108871"/>
                      <a:pt x="255365" y="108871"/>
                    </a:cubicBezTo>
                    <a:cubicBezTo>
                      <a:pt x="255365" y="108871"/>
                      <a:pt x="252889" y="103251"/>
                      <a:pt x="194310" y="118396"/>
                    </a:cubicBezTo>
                    <a:cubicBezTo>
                      <a:pt x="184118" y="120968"/>
                      <a:pt x="174021" y="122777"/>
                      <a:pt x="164211" y="124016"/>
                    </a:cubicBezTo>
                    <a:cubicBezTo>
                      <a:pt x="164306" y="124016"/>
                      <a:pt x="164496" y="124016"/>
                      <a:pt x="164592" y="124016"/>
                    </a:cubicBezTo>
                    <a:cubicBezTo>
                      <a:pt x="164116" y="124016"/>
                      <a:pt x="163734" y="124016"/>
                      <a:pt x="163353" y="124111"/>
                    </a:cubicBezTo>
                    <a:cubicBezTo>
                      <a:pt x="159544" y="124587"/>
                      <a:pt x="155734" y="124968"/>
                      <a:pt x="152019" y="125254"/>
                    </a:cubicBezTo>
                    <a:cubicBezTo>
                      <a:pt x="151828" y="125254"/>
                      <a:pt x="151638" y="125254"/>
                      <a:pt x="151352" y="125254"/>
                    </a:cubicBezTo>
                    <a:cubicBezTo>
                      <a:pt x="147732" y="125540"/>
                      <a:pt x="144208" y="125730"/>
                      <a:pt x="140684" y="125825"/>
                    </a:cubicBezTo>
                    <a:cubicBezTo>
                      <a:pt x="140017" y="125825"/>
                      <a:pt x="139446" y="125920"/>
                      <a:pt x="138779" y="125920"/>
                    </a:cubicBezTo>
                    <a:cubicBezTo>
                      <a:pt x="135255" y="126016"/>
                      <a:pt x="131730" y="126111"/>
                      <a:pt x="128397" y="126016"/>
                    </a:cubicBezTo>
                    <a:cubicBezTo>
                      <a:pt x="127921" y="126016"/>
                      <a:pt x="127539" y="126016"/>
                      <a:pt x="127159" y="126016"/>
                    </a:cubicBezTo>
                    <a:cubicBezTo>
                      <a:pt x="124015" y="126016"/>
                      <a:pt x="121062" y="125920"/>
                      <a:pt x="118110" y="125825"/>
                    </a:cubicBezTo>
                    <a:cubicBezTo>
                      <a:pt x="117634" y="125825"/>
                      <a:pt x="117157" y="125825"/>
                      <a:pt x="116776" y="125825"/>
                    </a:cubicBezTo>
                    <a:cubicBezTo>
                      <a:pt x="113728" y="125635"/>
                      <a:pt x="110775" y="125540"/>
                      <a:pt x="108013" y="125349"/>
                    </a:cubicBezTo>
                    <a:cubicBezTo>
                      <a:pt x="107442" y="125254"/>
                      <a:pt x="106966" y="125254"/>
                      <a:pt x="106394" y="125254"/>
                    </a:cubicBezTo>
                    <a:cubicBezTo>
                      <a:pt x="103917" y="125063"/>
                      <a:pt x="101536" y="124873"/>
                      <a:pt x="99250" y="124682"/>
                    </a:cubicBezTo>
                    <a:cubicBezTo>
                      <a:pt x="98964" y="124682"/>
                      <a:pt x="98679" y="124587"/>
                      <a:pt x="98393" y="124587"/>
                    </a:cubicBezTo>
                    <a:cubicBezTo>
                      <a:pt x="96012" y="124301"/>
                      <a:pt x="93821" y="124111"/>
                      <a:pt x="91725" y="123920"/>
                    </a:cubicBezTo>
                    <a:cubicBezTo>
                      <a:pt x="91249" y="123825"/>
                      <a:pt x="90773" y="123825"/>
                      <a:pt x="90392" y="123730"/>
                    </a:cubicBezTo>
                    <a:cubicBezTo>
                      <a:pt x="89344" y="123539"/>
                      <a:pt x="88392" y="123444"/>
                      <a:pt x="87439" y="123349"/>
                    </a:cubicBezTo>
                    <a:lnTo>
                      <a:pt x="0" y="33147"/>
                    </a:lnTo>
                    <a:lnTo>
                      <a:pt x="34861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63" name="Google Shape;863;p12"/>
              <p:cNvSpPr/>
              <p:nvPr/>
            </p:nvSpPr>
            <p:spPr>
              <a:xfrm>
                <a:off x="8694603" y="4896865"/>
                <a:ext cx="5715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114300" extrusionOk="0">
                    <a:moveTo>
                      <a:pt x="36202" y="17717"/>
                    </a:moveTo>
                    <a:cubicBezTo>
                      <a:pt x="35726" y="21526"/>
                      <a:pt x="34106" y="46958"/>
                      <a:pt x="35535" y="53721"/>
                    </a:cubicBezTo>
                    <a:cubicBezTo>
                      <a:pt x="37059" y="60389"/>
                      <a:pt x="40297" y="77724"/>
                      <a:pt x="43536" y="82391"/>
                    </a:cubicBezTo>
                    <a:cubicBezTo>
                      <a:pt x="46680" y="87154"/>
                      <a:pt x="53347" y="102108"/>
                      <a:pt x="55823" y="105918"/>
                    </a:cubicBezTo>
                    <a:cubicBezTo>
                      <a:pt x="58395" y="109728"/>
                      <a:pt x="59633" y="115919"/>
                      <a:pt x="53442" y="115824"/>
                    </a:cubicBezTo>
                    <a:cubicBezTo>
                      <a:pt x="47346" y="115729"/>
                      <a:pt x="36773" y="113252"/>
                      <a:pt x="34963" y="112681"/>
                    </a:cubicBezTo>
                    <a:cubicBezTo>
                      <a:pt x="33154" y="112109"/>
                      <a:pt x="31249" y="105918"/>
                      <a:pt x="31154" y="103632"/>
                    </a:cubicBezTo>
                    <a:cubicBezTo>
                      <a:pt x="31058" y="101346"/>
                      <a:pt x="28391" y="99822"/>
                      <a:pt x="27248" y="100679"/>
                    </a:cubicBezTo>
                    <a:cubicBezTo>
                      <a:pt x="26010" y="101537"/>
                      <a:pt x="21629" y="102870"/>
                      <a:pt x="21247" y="98869"/>
                    </a:cubicBezTo>
                    <a:cubicBezTo>
                      <a:pt x="20771" y="94964"/>
                      <a:pt x="21343" y="76581"/>
                      <a:pt x="16580" y="62674"/>
                    </a:cubicBezTo>
                    <a:cubicBezTo>
                      <a:pt x="11913" y="48768"/>
                      <a:pt x="6008" y="28575"/>
                      <a:pt x="4484" y="23908"/>
                    </a:cubicBezTo>
                    <a:cubicBezTo>
                      <a:pt x="2864" y="19241"/>
                      <a:pt x="-1708" y="17145"/>
                      <a:pt x="674" y="9811"/>
                    </a:cubicBezTo>
                    <a:cubicBezTo>
                      <a:pt x="1817" y="6286"/>
                      <a:pt x="3436" y="3143"/>
                      <a:pt x="4769" y="667"/>
                    </a:cubicBezTo>
                    <a:cubicBezTo>
                      <a:pt x="4769" y="667"/>
                      <a:pt x="4769" y="762"/>
                      <a:pt x="4769" y="762"/>
                    </a:cubicBezTo>
                    <a:cubicBezTo>
                      <a:pt x="4865" y="476"/>
                      <a:pt x="5055" y="286"/>
                      <a:pt x="5150" y="0"/>
                    </a:cubicBezTo>
                    <a:lnTo>
                      <a:pt x="37155" y="14192"/>
                    </a:lnTo>
                    <a:cubicBezTo>
                      <a:pt x="36678" y="15621"/>
                      <a:pt x="36297" y="16954"/>
                      <a:pt x="36202" y="17717"/>
                    </a:cubicBez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64" name="Google Shape;864;p12"/>
              <p:cNvSpPr/>
              <p:nvPr/>
            </p:nvSpPr>
            <p:spPr>
              <a:xfrm>
                <a:off x="9054633" y="4667693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265" y="7206"/>
                    </a:moveTo>
                    <a:cubicBezTo>
                      <a:pt x="11074" y="4800"/>
                      <a:pt x="23068" y="2406"/>
                      <a:pt x="33865" y="0"/>
                    </a:cubicBezTo>
                    <a:cubicBezTo>
                      <a:pt x="29065" y="7206"/>
                      <a:pt x="23068" y="15597"/>
                      <a:pt x="17071" y="24000"/>
                    </a:cubicBezTo>
                    <a:cubicBezTo>
                      <a:pt x="1461" y="48000"/>
                      <a:pt x="-932" y="28800"/>
                      <a:pt x="265" y="7206"/>
                    </a:cubicBezTo>
                  </a:path>
                </a:pathLst>
              </a:custGeom>
              <a:noFill/>
              <a:ln w="952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65" name="Google Shape;865;p12"/>
              <p:cNvSpPr/>
              <p:nvPr/>
            </p:nvSpPr>
            <p:spPr>
              <a:xfrm>
                <a:off x="8649079" y="4878767"/>
                <a:ext cx="3810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114300" extrusionOk="0">
                    <a:moveTo>
                      <a:pt x="36196" y="12097"/>
                    </a:moveTo>
                    <a:cubicBezTo>
                      <a:pt x="34577" y="14764"/>
                      <a:pt x="33148" y="19431"/>
                      <a:pt x="32005" y="21622"/>
                    </a:cubicBezTo>
                    <a:cubicBezTo>
                      <a:pt x="29910" y="25146"/>
                      <a:pt x="24957" y="48578"/>
                      <a:pt x="22099" y="56198"/>
                    </a:cubicBezTo>
                    <a:cubicBezTo>
                      <a:pt x="19146" y="63722"/>
                      <a:pt x="20004" y="81153"/>
                      <a:pt x="20861" y="85249"/>
                    </a:cubicBezTo>
                    <a:cubicBezTo>
                      <a:pt x="21814" y="89440"/>
                      <a:pt x="25052" y="108966"/>
                      <a:pt x="29433" y="111728"/>
                    </a:cubicBezTo>
                    <a:cubicBezTo>
                      <a:pt x="33910" y="114491"/>
                      <a:pt x="39340" y="117920"/>
                      <a:pt x="34958" y="119348"/>
                    </a:cubicBezTo>
                    <a:cubicBezTo>
                      <a:pt x="30576" y="120682"/>
                      <a:pt x="17623" y="118777"/>
                      <a:pt x="14670" y="118872"/>
                    </a:cubicBezTo>
                    <a:cubicBezTo>
                      <a:pt x="11717" y="118967"/>
                      <a:pt x="9717" y="117253"/>
                      <a:pt x="9717" y="117253"/>
                    </a:cubicBezTo>
                    <a:cubicBezTo>
                      <a:pt x="9717" y="117253"/>
                      <a:pt x="8002" y="119634"/>
                      <a:pt x="5526" y="118872"/>
                    </a:cubicBezTo>
                    <a:cubicBezTo>
                      <a:pt x="3049" y="118015"/>
                      <a:pt x="3906" y="115348"/>
                      <a:pt x="6192" y="111157"/>
                    </a:cubicBezTo>
                    <a:cubicBezTo>
                      <a:pt x="8478" y="106966"/>
                      <a:pt x="4383" y="101441"/>
                      <a:pt x="1621" y="98584"/>
                    </a:cubicBezTo>
                    <a:cubicBezTo>
                      <a:pt x="-1141" y="95631"/>
                      <a:pt x="573" y="80963"/>
                      <a:pt x="96" y="73914"/>
                    </a:cubicBezTo>
                    <a:cubicBezTo>
                      <a:pt x="-380" y="66866"/>
                      <a:pt x="9431" y="30004"/>
                      <a:pt x="9145" y="23336"/>
                    </a:cubicBezTo>
                    <a:cubicBezTo>
                      <a:pt x="8955" y="19907"/>
                      <a:pt x="9336" y="9811"/>
                      <a:pt x="9717" y="0"/>
                    </a:cubicBezTo>
                    <a:lnTo>
                      <a:pt x="47340" y="16669"/>
                    </a:lnTo>
                    <a:cubicBezTo>
                      <a:pt x="43340" y="15240"/>
                      <a:pt x="39530" y="13811"/>
                      <a:pt x="36196" y="12097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66" name="Google Shape;866;p12"/>
              <p:cNvSpPr/>
              <p:nvPr/>
            </p:nvSpPr>
            <p:spPr>
              <a:xfrm>
                <a:off x="8611541" y="4738587"/>
                <a:ext cx="47625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47625" h="238125" extrusionOk="0">
                    <a:moveTo>
                      <a:pt x="55065" y="89508"/>
                    </a:moveTo>
                    <a:cubicBezTo>
                      <a:pt x="55827" y="80554"/>
                      <a:pt x="57351" y="63123"/>
                      <a:pt x="56113" y="56170"/>
                    </a:cubicBezTo>
                    <a:cubicBezTo>
                      <a:pt x="56113" y="55789"/>
                      <a:pt x="56018" y="55313"/>
                      <a:pt x="55923" y="54932"/>
                    </a:cubicBezTo>
                    <a:cubicBezTo>
                      <a:pt x="55923" y="54932"/>
                      <a:pt x="55923" y="54932"/>
                      <a:pt x="55923" y="54932"/>
                    </a:cubicBezTo>
                    <a:cubicBezTo>
                      <a:pt x="55827" y="54646"/>
                      <a:pt x="55827" y="54170"/>
                      <a:pt x="55827" y="53884"/>
                    </a:cubicBezTo>
                    <a:cubicBezTo>
                      <a:pt x="55732" y="53122"/>
                      <a:pt x="55637" y="52360"/>
                      <a:pt x="55447" y="51503"/>
                    </a:cubicBezTo>
                    <a:cubicBezTo>
                      <a:pt x="55447" y="50931"/>
                      <a:pt x="55351" y="50360"/>
                      <a:pt x="55351" y="49788"/>
                    </a:cubicBezTo>
                    <a:cubicBezTo>
                      <a:pt x="55256" y="48836"/>
                      <a:pt x="55161" y="48074"/>
                      <a:pt x="55065" y="47026"/>
                    </a:cubicBezTo>
                    <a:cubicBezTo>
                      <a:pt x="54970" y="46359"/>
                      <a:pt x="54970" y="45693"/>
                      <a:pt x="54875" y="45026"/>
                    </a:cubicBezTo>
                    <a:cubicBezTo>
                      <a:pt x="54780" y="44073"/>
                      <a:pt x="54780" y="43216"/>
                      <a:pt x="54684" y="42264"/>
                    </a:cubicBezTo>
                    <a:cubicBezTo>
                      <a:pt x="54589" y="41121"/>
                      <a:pt x="54494" y="39882"/>
                      <a:pt x="54398" y="38739"/>
                    </a:cubicBezTo>
                    <a:cubicBezTo>
                      <a:pt x="54303" y="37787"/>
                      <a:pt x="54303" y="36930"/>
                      <a:pt x="54208" y="36072"/>
                    </a:cubicBezTo>
                    <a:cubicBezTo>
                      <a:pt x="54113" y="35120"/>
                      <a:pt x="54113" y="34263"/>
                      <a:pt x="54018" y="33405"/>
                    </a:cubicBezTo>
                    <a:cubicBezTo>
                      <a:pt x="53922" y="32739"/>
                      <a:pt x="53922" y="32167"/>
                      <a:pt x="53827" y="31500"/>
                    </a:cubicBezTo>
                    <a:cubicBezTo>
                      <a:pt x="53732" y="30834"/>
                      <a:pt x="53732" y="30072"/>
                      <a:pt x="53637" y="29405"/>
                    </a:cubicBezTo>
                    <a:cubicBezTo>
                      <a:pt x="53542" y="28738"/>
                      <a:pt x="53446" y="28167"/>
                      <a:pt x="53446" y="27500"/>
                    </a:cubicBezTo>
                    <a:cubicBezTo>
                      <a:pt x="53351" y="27119"/>
                      <a:pt x="53351" y="26547"/>
                      <a:pt x="53256" y="26166"/>
                    </a:cubicBezTo>
                    <a:cubicBezTo>
                      <a:pt x="53160" y="25309"/>
                      <a:pt x="52970" y="24547"/>
                      <a:pt x="52779" y="24071"/>
                    </a:cubicBezTo>
                    <a:cubicBezTo>
                      <a:pt x="51446" y="20070"/>
                      <a:pt x="48208" y="-4218"/>
                      <a:pt x="46112" y="639"/>
                    </a:cubicBezTo>
                    <a:cubicBezTo>
                      <a:pt x="45922" y="1020"/>
                      <a:pt x="45731" y="1592"/>
                      <a:pt x="45540" y="2354"/>
                    </a:cubicBezTo>
                    <a:cubicBezTo>
                      <a:pt x="45445" y="2544"/>
                      <a:pt x="45445" y="2640"/>
                      <a:pt x="45445" y="2830"/>
                    </a:cubicBezTo>
                    <a:cubicBezTo>
                      <a:pt x="45255" y="3497"/>
                      <a:pt x="45064" y="4259"/>
                      <a:pt x="44873" y="5116"/>
                    </a:cubicBezTo>
                    <a:cubicBezTo>
                      <a:pt x="44873" y="5211"/>
                      <a:pt x="44778" y="5307"/>
                      <a:pt x="44778" y="5402"/>
                    </a:cubicBezTo>
                    <a:cubicBezTo>
                      <a:pt x="44588" y="6450"/>
                      <a:pt x="44302" y="7593"/>
                      <a:pt x="44017" y="8831"/>
                    </a:cubicBezTo>
                    <a:cubicBezTo>
                      <a:pt x="44017" y="8926"/>
                      <a:pt x="43921" y="9021"/>
                      <a:pt x="43921" y="9117"/>
                    </a:cubicBezTo>
                    <a:cubicBezTo>
                      <a:pt x="43635" y="10260"/>
                      <a:pt x="43445" y="11498"/>
                      <a:pt x="43159" y="12831"/>
                    </a:cubicBezTo>
                    <a:cubicBezTo>
                      <a:pt x="41064" y="23595"/>
                      <a:pt x="38683" y="38168"/>
                      <a:pt x="37444" y="44359"/>
                    </a:cubicBezTo>
                    <a:cubicBezTo>
                      <a:pt x="35539" y="53884"/>
                      <a:pt x="33825" y="81126"/>
                      <a:pt x="33634" y="84555"/>
                    </a:cubicBezTo>
                    <a:cubicBezTo>
                      <a:pt x="33443" y="87984"/>
                      <a:pt x="37444" y="98175"/>
                      <a:pt x="36397" y="117511"/>
                    </a:cubicBezTo>
                    <a:cubicBezTo>
                      <a:pt x="35253" y="136847"/>
                      <a:pt x="35825" y="147801"/>
                      <a:pt x="32872" y="154944"/>
                    </a:cubicBezTo>
                    <a:cubicBezTo>
                      <a:pt x="29919" y="162088"/>
                      <a:pt x="26586" y="181043"/>
                      <a:pt x="26681" y="191711"/>
                    </a:cubicBezTo>
                    <a:cubicBezTo>
                      <a:pt x="26776" y="202474"/>
                      <a:pt x="29443" y="211713"/>
                      <a:pt x="25633" y="219048"/>
                    </a:cubicBezTo>
                    <a:cubicBezTo>
                      <a:pt x="21823" y="226287"/>
                      <a:pt x="20299" y="249718"/>
                      <a:pt x="11822" y="234192"/>
                    </a:cubicBezTo>
                    <a:cubicBezTo>
                      <a:pt x="3345" y="218667"/>
                      <a:pt x="5535" y="207618"/>
                      <a:pt x="1916" y="191997"/>
                    </a:cubicBezTo>
                    <a:cubicBezTo>
                      <a:pt x="-1799" y="176280"/>
                      <a:pt x="392" y="166565"/>
                      <a:pt x="4202" y="150182"/>
                    </a:cubicBezTo>
                    <a:cubicBezTo>
                      <a:pt x="8107" y="133704"/>
                      <a:pt x="11727" y="126465"/>
                      <a:pt x="16013" y="114558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67" name="Google Shape;867;p12"/>
              <p:cNvSpPr/>
              <p:nvPr/>
            </p:nvSpPr>
            <p:spPr>
              <a:xfrm>
                <a:off x="8627649" y="4671393"/>
                <a:ext cx="19050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190500" h="180975" extrusionOk="0">
                    <a:moveTo>
                      <a:pt x="0" y="181847"/>
                    </a:moveTo>
                    <a:cubicBezTo>
                      <a:pt x="4286" y="170036"/>
                      <a:pt x="10382" y="155368"/>
                      <a:pt x="9715" y="150415"/>
                    </a:cubicBezTo>
                    <a:cubicBezTo>
                      <a:pt x="9048" y="145652"/>
                      <a:pt x="18573" y="97361"/>
                      <a:pt x="18669" y="89169"/>
                    </a:cubicBezTo>
                    <a:cubicBezTo>
                      <a:pt x="18669" y="80978"/>
                      <a:pt x="23526" y="47545"/>
                      <a:pt x="23241" y="40401"/>
                    </a:cubicBezTo>
                    <a:cubicBezTo>
                      <a:pt x="23146" y="38115"/>
                      <a:pt x="23431" y="34210"/>
                      <a:pt x="24003" y="29828"/>
                    </a:cubicBezTo>
                    <a:lnTo>
                      <a:pt x="24003" y="29828"/>
                    </a:lnTo>
                    <a:cubicBezTo>
                      <a:pt x="24003" y="29733"/>
                      <a:pt x="24098" y="29543"/>
                      <a:pt x="24098" y="29447"/>
                    </a:cubicBezTo>
                    <a:cubicBezTo>
                      <a:pt x="24289" y="28590"/>
                      <a:pt x="24384" y="27638"/>
                      <a:pt x="24574" y="26685"/>
                    </a:cubicBezTo>
                    <a:cubicBezTo>
                      <a:pt x="24669" y="26399"/>
                      <a:pt x="24669" y="26018"/>
                      <a:pt x="24765" y="25828"/>
                    </a:cubicBezTo>
                    <a:cubicBezTo>
                      <a:pt x="24955" y="24971"/>
                      <a:pt x="25146" y="24018"/>
                      <a:pt x="25336" y="23066"/>
                    </a:cubicBezTo>
                    <a:cubicBezTo>
                      <a:pt x="25432" y="22780"/>
                      <a:pt x="25432" y="22589"/>
                      <a:pt x="25527" y="22399"/>
                    </a:cubicBezTo>
                    <a:cubicBezTo>
                      <a:pt x="25812" y="21351"/>
                      <a:pt x="26098" y="20208"/>
                      <a:pt x="26384" y="19160"/>
                    </a:cubicBezTo>
                    <a:cubicBezTo>
                      <a:pt x="26479" y="18875"/>
                      <a:pt x="26575" y="18684"/>
                      <a:pt x="26670" y="18398"/>
                    </a:cubicBezTo>
                    <a:cubicBezTo>
                      <a:pt x="26955" y="17541"/>
                      <a:pt x="27146" y="16779"/>
                      <a:pt x="27432" y="16017"/>
                    </a:cubicBezTo>
                    <a:cubicBezTo>
                      <a:pt x="27527" y="15731"/>
                      <a:pt x="27717" y="15446"/>
                      <a:pt x="27813" y="15065"/>
                    </a:cubicBezTo>
                    <a:cubicBezTo>
                      <a:pt x="28194" y="14303"/>
                      <a:pt x="28480" y="13445"/>
                      <a:pt x="28860" y="12779"/>
                    </a:cubicBezTo>
                    <a:cubicBezTo>
                      <a:pt x="28956" y="12588"/>
                      <a:pt x="28956" y="12398"/>
                      <a:pt x="29051" y="12207"/>
                    </a:cubicBezTo>
                    <a:cubicBezTo>
                      <a:pt x="29432" y="11350"/>
                      <a:pt x="29908" y="10588"/>
                      <a:pt x="30385" y="9826"/>
                    </a:cubicBezTo>
                    <a:cubicBezTo>
                      <a:pt x="30575" y="9635"/>
                      <a:pt x="30670" y="9350"/>
                      <a:pt x="30861" y="9159"/>
                    </a:cubicBezTo>
                    <a:cubicBezTo>
                      <a:pt x="31242" y="8683"/>
                      <a:pt x="31622" y="8207"/>
                      <a:pt x="32004" y="7730"/>
                    </a:cubicBezTo>
                    <a:cubicBezTo>
                      <a:pt x="32195" y="7540"/>
                      <a:pt x="32385" y="7349"/>
                      <a:pt x="32480" y="7159"/>
                    </a:cubicBezTo>
                    <a:cubicBezTo>
                      <a:pt x="33051" y="6683"/>
                      <a:pt x="33623" y="6206"/>
                      <a:pt x="34290" y="5825"/>
                    </a:cubicBezTo>
                    <a:cubicBezTo>
                      <a:pt x="35337" y="5254"/>
                      <a:pt x="36671" y="4682"/>
                      <a:pt x="38100" y="4206"/>
                    </a:cubicBezTo>
                    <a:cubicBezTo>
                      <a:pt x="38576" y="4016"/>
                      <a:pt x="39243" y="3825"/>
                      <a:pt x="39814" y="3730"/>
                    </a:cubicBezTo>
                    <a:cubicBezTo>
                      <a:pt x="40767" y="3444"/>
                      <a:pt x="41814" y="3158"/>
                      <a:pt x="42863" y="2873"/>
                    </a:cubicBezTo>
                    <a:cubicBezTo>
                      <a:pt x="43624" y="2682"/>
                      <a:pt x="44386" y="2587"/>
                      <a:pt x="45148" y="2396"/>
                    </a:cubicBezTo>
                    <a:cubicBezTo>
                      <a:pt x="46101" y="2206"/>
                      <a:pt x="47054" y="2015"/>
                      <a:pt x="48006" y="1825"/>
                    </a:cubicBezTo>
                    <a:cubicBezTo>
                      <a:pt x="48958" y="1634"/>
                      <a:pt x="49911" y="1539"/>
                      <a:pt x="50863" y="1349"/>
                    </a:cubicBezTo>
                    <a:cubicBezTo>
                      <a:pt x="51625" y="1253"/>
                      <a:pt x="52388" y="1158"/>
                      <a:pt x="53149" y="968"/>
                    </a:cubicBezTo>
                    <a:cubicBezTo>
                      <a:pt x="53530" y="968"/>
                      <a:pt x="53911" y="872"/>
                      <a:pt x="54292" y="777"/>
                    </a:cubicBezTo>
                    <a:cubicBezTo>
                      <a:pt x="54292" y="777"/>
                      <a:pt x="54292" y="777"/>
                      <a:pt x="54387" y="777"/>
                    </a:cubicBezTo>
                    <a:cubicBezTo>
                      <a:pt x="60484" y="110"/>
                      <a:pt x="66104" y="-175"/>
                      <a:pt x="68770" y="110"/>
                    </a:cubicBezTo>
                    <a:cubicBezTo>
                      <a:pt x="72580" y="491"/>
                      <a:pt x="110966" y="2682"/>
                      <a:pt x="141160" y="4206"/>
                    </a:cubicBezTo>
                    <a:cubicBezTo>
                      <a:pt x="157448" y="5063"/>
                      <a:pt x="171355" y="5635"/>
                      <a:pt x="176213" y="5730"/>
                    </a:cubicBezTo>
                    <a:cubicBezTo>
                      <a:pt x="177069" y="5730"/>
                      <a:pt x="178117" y="5730"/>
                      <a:pt x="179165" y="5730"/>
                    </a:cubicBezTo>
                    <a:cubicBezTo>
                      <a:pt x="179355" y="5730"/>
                      <a:pt x="179641" y="5730"/>
                      <a:pt x="179832" y="5730"/>
                    </a:cubicBezTo>
                    <a:cubicBezTo>
                      <a:pt x="180784" y="5730"/>
                      <a:pt x="181832" y="5730"/>
                      <a:pt x="182975" y="5730"/>
                    </a:cubicBezTo>
                    <a:cubicBezTo>
                      <a:pt x="183261" y="5730"/>
                      <a:pt x="183546" y="5730"/>
                      <a:pt x="183832" y="5730"/>
                    </a:cubicBezTo>
                    <a:cubicBezTo>
                      <a:pt x="185071" y="5730"/>
                      <a:pt x="186404" y="5730"/>
                      <a:pt x="187833" y="5730"/>
                    </a:cubicBezTo>
                    <a:cubicBezTo>
                      <a:pt x="188023" y="5730"/>
                      <a:pt x="188309" y="5730"/>
                      <a:pt x="188595" y="5730"/>
                    </a:cubicBezTo>
                    <a:cubicBezTo>
                      <a:pt x="191452" y="5730"/>
                      <a:pt x="194596" y="5730"/>
                      <a:pt x="197929" y="5635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68" name="Google Shape;868;p12"/>
              <p:cNvSpPr/>
              <p:nvPr/>
            </p:nvSpPr>
            <p:spPr>
              <a:xfrm>
                <a:off x="8658605" y="4828285"/>
                <a:ext cx="133350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76200" extrusionOk="0">
                    <a:moveTo>
                      <a:pt x="136207" y="51340"/>
                    </a:moveTo>
                    <a:cubicBezTo>
                      <a:pt x="135350" y="51245"/>
                      <a:pt x="134493" y="51149"/>
                      <a:pt x="133826" y="51054"/>
                    </a:cubicBezTo>
                    <a:cubicBezTo>
                      <a:pt x="132493" y="54007"/>
                      <a:pt x="130302" y="56769"/>
                      <a:pt x="127349" y="59246"/>
                    </a:cubicBezTo>
                    <a:cubicBezTo>
                      <a:pt x="129349" y="61722"/>
                      <a:pt x="131254" y="66008"/>
                      <a:pt x="127635" y="66199"/>
                    </a:cubicBezTo>
                    <a:cubicBezTo>
                      <a:pt x="125730" y="66199"/>
                      <a:pt x="123634" y="64675"/>
                      <a:pt x="121825" y="63055"/>
                    </a:cubicBezTo>
                    <a:cubicBezTo>
                      <a:pt x="120586" y="63818"/>
                      <a:pt x="119253" y="64484"/>
                      <a:pt x="117824" y="65151"/>
                    </a:cubicBezTo>
                    <a:cubicBezTo>
                      <a:pt x="119824" y="69342"/>
                      <a:pt x="123158" y="79629"/>
                      <a:pt x="117347" y="75533"/>
                    </a:cubicBezTo>
                    <a:cubicBezTo>
                      <a:pt x="114681" y="73628"/>
                      <a:pt x="113729" y="70295"/>
                      <a:pt x="112109" y="67532"/>
                    </a:cubicBezTo>
                    <a:cubicBezTo>
                      <a:pt x="110776" y="68008"/>
                      <a:pt x="109347" y="68485"/>
                      <a:pt x="107822" y="68961"/>
                    </a:cubicBezTo>
                    <a:cubicBezTo>
                      <a:pt x="108109" y="72009"/>
                      <a:pt x="107442" y="76009"/>
                      <a:pt x="105823" y="77533"/>
                    </a:cubicBezTo>
                    <a:cubicBezTo>
                      <a:pt x="102870" y="80296"/>
                      <a:pt x="101155" y="74295"/>
                      <a:pt x="100679" y="70771"/>
                    </a:cubicBezTo>
                    <a:cubicBezTo>
                      <a:pt x="97631" y="71438"/>
                      <a:pt x="94488" y="71914"/>
                      <a:pt x="91249" y="72390"/>
                    </a:cubicBezTo>
                    <a:cubicBezTo>
                      <a:pt x="91630" y="75343"/>
                      <a:pt x="91154" y="78867"/>
                      <a:pt x="89630" y="80677"/>
                    </a:cubicBezTo>
                    <a:cubicBezTo>
                      <a:pt x="85725" y="84963"/>
                      <a:pt x="84201" y="76391"/>
                      <a:pt x="83439" y="73152"/>
                    </a:cubicBezTo>
                    <a:cubicBezTo>
                      <a:pt x="81057" y="73247"/>
                      <a:pt x="78676" y="73343"/>
                      <a:pt x="76200" y="73343"/>
                    </a:cubicBezTo>
                    <a:cubicBezTo>
                      <a:pt x="75152" y="76105"/>
                      <a:pt x="73819" y="79915"/>
                      <a:pt x="72961" y="82868"/>
                    </a:cubicBezTo>
                    <a:lnTo>
                      <a:pt x="40957" y="68675"/>
                    </a:lnTo>
                    <a:cubicBezTo>
                      <a:pt x="40957" y="68580"/>
                      <a:pt x="41053" y="68485"/>
                      <a:pt x="41147" y="68390"/>
                    </a:cubicBezTo>
                    <a:cubicBezTo>
                      <a:pt x="39910" y="68008"/>
                      <a:pt x="38862" y="67627"/>
                      <a:pt x="37623" y="67247"/>
                    </a:cubicBezTo>
                    <a:lnTo>
                      <a:pt x="0" y="50578"/>
                    </a:lnTo>
                    <a:cubicBezTo>
                      <a:pt x="381" y="41434"/>
                      <a:pt x="857" y="32575"/>
                      <a:pt x="952" y="29813"/>
                    </a:cubicBezTo>
                    <a:cubicBezTo>
                      <a:pt x="1238" y="24194"/>
                      <a:pt x="7144" y="8763"/>
                      <a:pt x="7334" y="5143"/>
                    </a:cubicBezTo>
                    <a:cubicBezTo>
                      <a:pt x="7429" y="4381"/>
                      <a:pt x="7620" y="2477"/>
                      <a:pt x="7810" y="0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69" name="Google Shape;869;p12"/>
              <p:cNvSpPr/>
              <p:nvPr/>
            </p:nvSpPr>
            <p:spPr>
              <a:xfrm>
                <a:off x="8969882" y="4721605"/>
                <a:ext cx="152400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61925" extrusionOk="0">
                    <a:moveTo>
                      <a:pt x="160591" y="0"/>
                    </a:moveTo>
                    <a:cubicBezTo>
                      <a:pt x="159448" y="0"/>
                      <a:pt x="158115" y="191"/>
                      <a:pt x="156686" y="762"/>
                    </a:cubicBezTo>
                    <a:cubicBezTo>
                      <a:pt x="150400" y="3620"/>
                      <a:pt x="150209" y="6763"/>
                      <a:pt x="147161" y="12383"/>
                    </a:cubicBezTo>
                    <a:cubicBezTo>
                      <a:pt x="144113" y="17907"/>
                      <a:pt x="135160" y="31052"/>
                      <a:pt x="132112" y="36862"/>
                    </a:cubicBezTo>
                    <a:cubicBezTo>
                      <a:pt x="130683" y="39529"/>
                      <a:pt x="127063" y="45720"/>
                      <a:pt x="123063" y="52769"/>
                    </a:cubicBezTo>
                    <a:cubicBezTo>
                      <a:pt x="122396" y="53912"/>
                      <a:pt x="121729" y="55055"/>
                      <a:pt x="121062" y="56293"/>
                    </a:cubicBezTo>
                    <a:cubicBezTo>
                      <a:pt x="120968" y="56483"/>
                      <a:pt x="120872" y="56674"/>
                      <a:pt x="120777" y="56769"/>
                    </a:cubicBezTo>
                    <a:cubicBezTo>
                      <a:pt x="118586" y="60579"/>
                      <a:pt x="116395" y="64580"/>
                      <a:pt x="114395" y="68199"/>
                    </a:cubicBezTo>
                    <a:cubicBezTo>
                      <a:pt x="112680" y="71438"/>
                      <a:pt x="111157" y="74390"/>
                      <a:pt x="110014" y="76772"/>
                    </a:cubicBezTo>
                    <a:cubicBezTo>
                      <a:pt x="104584" y="88297"/>
                      <a:pt x="90488" y="111633"/>
                      <a:pt x="91821" y="120396"/>
                    </a:cubicBezTo>
                    <a:cubicBezTo>
                      <a:pt x="93154" y="129064"/>
                      <a:pt x="91630" y="140018"/>
                      <a:pt x="89439" y="143066"/>
                    </a:cubicBezTo>
                    <a:cubicBezTo>
                      <a:pt x="87249" y="146114"/>
                      <a:pt x="71438" y="158877"/>
                      <a:pt x="63436" y="159829"/>
                    </a:cubicBezTo>
                    <a:cubicBezTo>
                      <a:pt x="63436" y="159829"/>
                      <a:pt x="61722" y="160496"/>
                      <a:pt x="60484" y="164973"/>
                    </a:cubicBezTo>
                    <a:lnTo>
                      <a:pt x="0" y="128207"/>
                    </a:ln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70" name="Google Shape;870;p12"/>
              <p:cNvSpPr/>
              <p:nvPr/>
            </p:nvSpPr>
            <p:spPr>
              <a:xfrm>
                <a:off x="9019222" y="4660359"/>
                <a:ext cx="571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9525" extrusionOk="0">
                    <a:moveTo>
                      <a:pt x="0" y="12192"/>
                    </a:moveTo>
                    <a:cubicBezTo>
                      <a:pt x="476" y="12192"/>
                      <a:pt x="857" y="12192"/>
                      <a:pt x="1334" y="12192"/>
                    </a:cubicBezTo>
                    <a:cubicBezTo>
                      <a:pt x="10096" y="11906"/>
                      <a:pt x="19431" y="11049"/>
                      <a:pt x="29146" y="9334"/>
                    </a:cubicBezTo>
                    <a:cubicBezTo>
                      <a:pt x="31242" y="8953"/>
                      <a:pt x="33338" y="8382"/>
                      <a:pt x="35433" y="7906"/>
                    </a:cubicBezTo>
                    <a:cubicBezTo>
                      <a:pt x="35337" y="9620"/>
                      <a:pt x="35528" y="11144"/>
                      <a:pt x="36766" y="9239"/>
                    </a:cubicBezTo>
                    <a:cubicBezTo>
                      <a:pt x="37242" y="8572"/>
                      <a:pt x="37624" y="8001"/>
                      <a:pt x="38005" y="7334"/>
                    </a:cubicBezTo>
                    <a:cubicBezTo>
                      <a:pt x="39624" y="6953"/>
                      <a:pt x="41053" y="6667"/>
                      <a:pt x="42672" y="6286"/>
                    </a:cubicBezTo>
                    <a:cubicBezTo>
                      <a:pt x="50673" y="4191"/>
                      <a:pt x="57245" y="2096"/>
                      <a:pt x="62769" y="0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71" name="Google Shape;871;p12"/>
              <p:cNvSpPr/>
              <p:nvPr/>
            </p:nvSpPr>
            <p:spPr>
              <a:xfrm>
                <a:off x="8958735" y="4849716"/>
                <a:ext cx="66675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66675" h="161925" extrusionOk="0">
                    <a:moveTo>
                      <a:pt x="71631" y="36862"/>
                    </a:moveTo>
                    <a:cubicBezTo>
                      <a:pt x="71631" y="37052"/>
                      <a:pt x="71535" y="37148"/>
                      <a:pt x="71535" y="37243"/>
                    </a:cubicBezTo>
                    <a:cubicBezTo>
                      <a:pt x="70393" y="42196"/>
                      <a:pt x="65535" y="63151"/>
                      <a:pt x="65249" y="67627"/>
                    </a:cubicBezTo>
                    <a:cubicBezTo>
                      <a:pt x="64963" y="72199"/>
                      <a:pt x="64773" y="84201"/>
                      <a:pt x="63249" y="87154"/>
                    </a:cubicBezTo>
                    <a:cubicBezTo>
                      <a:pt x="61725" y="90011"/>
                      <a:pt x="57343" y="98679"/>
                      <a:pt x="56772" y="104108"/>
                    </a:cubicBezTo>
                    <a:cubicBezTo>
                      <a:pt x="56296" y="109538"/>
                      <a:pt x="54581" y="136112"/>
                      <a:pt x="57248" y="140779"/>
                    </a:cubicBezTo>
                    <a:cubicBezTo>
                      <a:pt x="59915" y="145542"/>
                      <a:pt x="64868" y="150781"/>
                      <a:pt x="65725" y="152591"/>
                    </a:cubicBezTo>
                    <a:cubicBezTo>
                      <a:pt x="66488" y="154496"/>
                      <a:pt x="70202" y="158305"/>
                      <a:pt x="70964" y="161163"/>
                    </a:cubicBezTo>
                    <a:cubicBezTo>
                      <a:pt x="71726" y="163925"/>
                      <a:pt x="70488" y="166116"/>
                      <a:pt x="66583" y="165735"/>
                    </a:cubicBezTo>
                    <a:cubicBezTo>
                      <a:pt x="62677" y="165259"/>
                      <a:pt x="58105" y="165259"/>
                      <a:pt x="53819" y="165925"/>
                    </a:cubicBezTo>
                    <a:cubicBezTo>
                      <a:pt x="49437" y="166592"/>
                      <a:pt x="41341" y="164306"/>
                      <a:pt x="41627" y="159544"/>
                    </a:cubicBezTo>
                    <a:cubicBezTo>
                      <a:pt x="41913" y="154781"/>
                      <a:pt x="44580" y="151924"/>
                      <a:pt x="42199" y="149066"/>
                    </a:cubicBezTo>
                    <a:cubicBezTo>
                      <a:pt x="39818" y="146209"/>
                      <a:pt x="33626" y="149923"/>
                      <a:pt x="33912" y="146114"/>
                    </a:cubicBezTo>
                    <a:cubicBezTo>
                      <a:pt x="34198" y="142303"/>
                      <a:pt x="40103" y="108395"/>
                      <a:pt x="39341" y="101346"/>
                    </a:cubicBezTo>
                    <a:cubicBezTo>
                      <a:pt x="38674" y="94202"/>
                      <a:pt x="37150" y="87725"/>
                      <a:pt x="36865" y="80677"/>
                    </a:cubicBezTo>
                    <a:cubicBezTo>
                      <a:pt x="36579" y="73533"/>
                      <a:pt x="36293" y="58960"/>
                      <a:pt x="36103" y="57341"/>
                    </a:cubicBezTo>
                    <a:cubicBezTo>
                      <a:pt x="36007" y="55721"/>
                      <a:pt x="34484" y="48863"/>
                      <a:pt x="34484" y="48863"/>
                    </a:cubicBezTo>
                    <a:cubicBezTo>
                      <a:pt x="34484" y="48863"/>
                      <a:pt x="32483" y="60389"/>
                      <a:pt x="30864" y="68961"/>
                    </a:cubicBezTo>
                    <a:cubicBezTo>
                      <a:pt x="29244" y="77533"/>
                      <a:pt x="30007" y="83248"/>
                      <a:pt x="26292" y="88487"/>
                    </a:cubicBezTo>
                    <a:cubicBezTo>
                      <a:pt x="22577" y="93726"/>
                      <a:pt x="18767" y="124301"/>
                      <a:pt x="19434" y="129635"/>
                    </a:cubicBezTo>
                    <a:cubicBezTo>
                      <a:pt x="20005" y="134874"/>
                      <a:pt x="24863" y="138398"/>
                      <a:pt x="25053" y="143161"/>
                    </a:cubicBezTo>
                    <a:cubicBezTo>
                      <a:pt x="25244" y="147923"/>
                      <a:pt x="27625" y="154019"/>
                      <a:pt x="28959" y="154781"/>
                    </a:cubicBezTo>
                    <a:cubicBezTo>
                      <a:pt x="30293" y="155543"/>
                      <a:pt x="29530" y="156877"/>
                      <a:pt x="20196" y="156781"/>
                    </a:cubicBezTo>
                    <a:cubicBezTo>
                      <a:pt x="10861" y="156686"/>
                      <a:pt x="5718" y="158210"/>
                      <a:pt x="4194" y="153829"/>
                    </a:cubicBezTo>
                    <a:cubicBezTo>
                      <a:pt x="2575" y="149352"/>
                      <a:pt x="3527" y="145828"/>
                      <a:pt x="4384" y="142399"/>
                    </a:cubicBezTo>
                    <a:cubicBezTo>
                      <a:pt x="5242" y="138970"/>
                      <a:pt x="3813" y="135541"/>
                      <a:pt x="1718" y="132683"/>
                    </a:cubicBezTo>
                    <a:cubicBezTo>
                      <a:pt x="-378" y="129826"/>
                      <a:pt x="-378" y="126016"/>
                      <a:pt x="765" y="122111"/>
                    </a:cubicBezTo>
                    <a:cubicBezTo>
                      <a:pt x="1908" y="118300"/>
                      <a:pt x="6480" y="89345"/>
                      <a:pt x="6099" y="83915"/>
                    </a:cubicBezTo>
                    <a:cubicBezTo>
                      <a:pt x="5718" y="78391"/>
                      <a:pt x="6766" y="70961"/>
                      <a:pt x="5718" y="65627"/>
                    </a:cubicBezTo>
                    <a:cubicBezTo>
                      <a:pt x="4765" y="60674"/>
                      <a:pt x="4004" y="33433"/>
                      <a:pt x="4194" y="24670"/>
                    </a:cubicBezTo>
                    <a:lnTo>
                      <a:pt x="11052" y="0"/>
                    </a:lnTo>
                    <a:lnTo>
                      <a:pt x="71631" y="36862"/>
                    </a:lnTo>
                    <a:close/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72" name="Google Shape;872;p12"/>
              <p:cNvSpPr/>
              <p:nvPr/>
            </p:nvSpPr>
            <p:spPr>
              <a:xfrm>
                <a:off x="9082086" y="4642357"/>
                <a:ext cx="2857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9525" extrusionOk="0">
                    <a:moveTo>
                      <a:pt x="0" y="18002"/>
                    </a:moveTo>
                    <a:cubicBezTo>
                      <a:pt x="18955" y="11049"/>
                      <a:pt x="25527" y="4667"/>
                      <a:pt x="30575" y="0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73" name="Google Shape;873;p12"/>
              <p:cNvSpPr/>
              <p:nvPr/>
            </p:nvSpPr>
            <p:spPr>
              <a:xfrm>
                <a:off x="9112566" y="4619278"/>
                <a:ext cx="104775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104775" h="114300" extrusionOk="0">
                    <a:moveTo>
                      <a:pt x="0" y="23079"/>
                    </a:moveTo>
                    <a:cubicBezTo>
                      <a:pt x="6477" y="17078"/>
                      <a:pt x="13240" y="15173"/>
                      <a:pt x="13240" y="15173"/>
                    </a:cubicBezTo>
                    <a:cubicBezTo>
                      <a:pt x="13240" y="15173"/>
                      <a:pt x="15716" y="15078"/>
                      <a:pt x="18192" y="12030"/>
                    </a:cubicBezTo>
                    <a:cubicBezTo>
                      <a:pt x="20669" y="8982"/>
                      <a:pt x="21622" y="3552"/>
                      <a:pt x="24193" y="2314"/>
                    </a:cubicBezTo>
                    <a:cubicBezTo>
                      <a:pt x="26765" y="1076"/>
                      <a:pt x="30099" y="-734"/>
                      <a:pt x="33433" y="314"/>
                    </a:cubicBezTo>
                    <a:cubicBezTo>
                      <a:pt x="36766" y="1457"/>
                      <a:pt x="39243" y="2028"/>
                      <a:pt x="43720" y="7743"/>
                    </a:cubicBezTo>
                    <a:cubicBezTo>
                      <a:pt x="48196" y="13458"/>
                      <a:pt x="54102" y="21269"/>
                      <a:pt x="54102" y="21269"/>
                    </a:cubicBezTo>
                    <a:cubicBezTo>
                      <a:pt x="54102" y="21269"/>
                      <a:pt x="61055" y="18697"/>
                      <a:pt x="66104" y="18507"/>
                    </a:cubicBezTo>
                    <a:cubicBezTo>
                      <a:pt x="71152" y="18316"/>
                      <a:pt x="78200" y="19173"/>
                      <a:pt x="79820" y="22507"/>
                    </a:cubicBezTo>
                    <a:cubicBezTo>
                      <a:pt x="81439" y="25746"/>
                      <a:pt x="82010" y="31270"/>
                      <a:pt x="78391" y="35842"/>
                    </a:cubicBezTo>
                    <a:cubicBezTo>
                      <a:pt x="74676" y="40414"/>
                      <a:pt x="70961" y="41652"/>
                      <a:pt x="70675" y="43367"/>
                    </a:cubicBezTo>
                    <a:cubicBezTo>
                      <a:pt x="70390" y="45177"/>
                      <a:pt x="69818" y="46701"/>
                      <a:pt x="70866" y="48606"/>
                    </a:cubicBezTo>
                    <a:cubicBezTo>
                      <a:pt x="71914" y="50511"/>
                      <a:pt x="75152" y="57750"/>
                      <a:pt x="79915" y="61369"/>
                    </a:cubicBezTo>
                    <a:cubicBezTo>
                      <a:pt x="80486" y="61845"/>
                      <a:pt x="81153" y="62512"/>
                      <a:pt x="82010" y="63274"/>
                    </a:cubicBezTo>
                    <a:cubicBezTo>
                      <a:pt x="82296" y="63655"/>
                      <a:pt x="82677" y="64036"/>
                      <a:pt x="82963" y="64417"/>
                    </a:cubicBezTo>
                    <a:cubicBezTo>
                      <a:pt x="83439" y="64989"/>
                      <a:pt x="83915" y="65465"/>
                      <a:pt x="84487" y="66036"/>
                    </a:cubicBezTo>
                    <a:cubicBezTo>
                      <a:pt x="84867" y="66513"/>
                      <a:pt x="85344" y="66989"/>
                      <a:pt x="85820" y="67560"/>
                    </a:cubicBezTo>
                    <a:cubicBezTo>
                      <a:pt x="86296" y="68132"/>
                      <a:pt x="86868" y="68703"/>
                      <a:pt x="87344" y="69370"/>
                    </a:cubicBezTo>
                    <a:cubicBezTo>
                      <a:pt x="87821" y="69942"/>
                      <a:pt x="88297" y="70513"/>
                      <a:pt x="88773" y="71085"/>
                    </a:cubicBezTo>
                    <a:cubicBezTo>
                      <a:pt x="89345" y="71751"/>
                      <a:pt x="89916" y="72418"/>
                      <a:pt x="90488" y="73180"/>
                    </a:cubicBezTo>
                    <a:cubicBezTo>
                      <a:pt x="90868" y="73656"/>
                      <a:pt x="91250" y="74133"/>
                      <a:pt x="91630" y="74609"/>
                    </a:cubicBezTo>
                    <a:cubicBezTo>
                      <a:pt x="92297" y="75561"/>
                      <a:pt x="93059" y="76419"/>
                      <a:pt x="93726" y="77276"/>
                    </a:cubicBezTo>
                    <a:cubicBezTo>
                      <a:pt x="93916" y="77466"/>
                      <a:pt x="94012" y="77657"/>
                      <a:pt x="94202" y="77943"/>
                    </a:cubicBezTo>
                    <a:cubicBezTo>
                      <a:pt x="96108" y="80419"/>
                      <a:pt x="97822" y="82610"/>
                      <a:pt x="98870" y="83943"/>
                    </a:cubicBezTo>
                    <a:lnTo>
                      <a:pt x="98870" y="83848"/>
                    </a:lnTo>
                    <a:cubicBezTo>
                      <a:pt x="99250" y="84420"/>
                      <a:pt x="99632" y="84896"/>
                      <a:pt x="99822" y="85182"/>
                    </a:cubicBezTo>
                    <a:cubicBezTo>
                      <a:pt x="101727" y="87563"/>
                      <a:pt x="102870" y="87849"/>
                      <a:pt x="105061" y="89754"/>
                    </a:cubicBezTo>
                    <a:cubicBezTo>
                      <a:pt x="106680" y="91278"/>
                      <a:pt x="107442" y="94135"/>
                      <a:pt x="107537" y="96326"/>
                    </a:cubicBezTo>
                    <a:cubicBezTo>
                      <a:pt x="107537" y="97088"/>
                      <a:pt x="107442" y="97850"/>
                      <a:pt x="107347" y="98326"/>
                    </a:cubicBezTo>
                    <a:cubicBezTo>
                      <a:pt x="106966" y="99850"/>
                      <a:pt x="106489" y="99945"/>
                      <a:pt x="106013" y="100707"/>
                    </a:cubicBezTo>
                    <a:cubicBezTo>
                      <a:pt x="105918" y="100803"/>
                      <a:pt x="105918" y="100898"/>
                      <a:pt x="105823" y="100993"/>
                    </a:cubicBezTo>
                    <a:cubicBezTo>
                      <a:pt x="105633" y="101374"/>
                      <a:pt x="105442" y="101755"/>
                      <a:pt x="105251" y="102517"/>
                    </a:cubicBezTo>
                    <a:cubicBezTo>
                      <a:pt x="105156" y="102898"/>
                      <a:pt x="104966" y="103279"/>
                      <a:pt x="104870" y="103660"/>
                    </a:cubicBezTo>
                    <a:cubicBezTo>
                      <a:pt x="104775" y="103946"/>
                      <a:pt x="104680" y="104232"/>
                      <a:pt x="104680" y="104613"/>
                    </a:cubicBezTo>
                    <a:cubicBezTo>
                      <a:pt x="104584" y="104898"/>
                      <a:pt x="104584" y="105089"/>
                      <a:pt x="104490" y="105279"/>
                    </a:cubicBezTo>
                    <a:cubicBezTo>
                      <a:pt x="104394" y="105375"/>
                      <a:pt x="104394" y="105565"/>
                      <a:pt x="104394" y="105660"/>
                    </a:cubicBezTo>
                    <a:cubicBezTo>
                      <a:pt x="104299" y="105851"/>
                      <a:pt x="104204" y="106137"/>
                      <a:pt x="104108" y="106327"/>
                    </a:cubicBezTo>
                    <a:cubicBezTo>
                      <a:pt x="104013" y="106422"/>
                      <a:pt x="104013" y="106518"/>
                      <a:pt x="103917" y="106613"/>
                    </a:cubicBezTo>
                    <a:cubicBezTo>
                      <a:pt x="103823" y="106803"/>
                      <a:pt x="103632" y="107089"/>
                      <a:pt x="103537" y="107280"/>
                    </a:cubicBezTo>
                    <a:cubicBezTo>
                      <a:pt x="103441" y="107375"/>
                      <a:pt x="103441" y="107470"/>
                      <a:pt x="103346" y="107661"/>
                    </a:cubicBezTo>
                    <a:cubicBezTo>
                      <a:pt x="103156" y="107851"/>
                      <a:pt x="102965" y="108042"/>
                      <a:pt x="102775" y="108232"/>
                    </a:cubicBezTo>
                    <a:cubicBezTo>
                      <a:pt x="102680" y="108327"/>
                      <a:pt x="102584" y="108518"/>
                      <a:pt x="102394" y="108613"/>
                    </a:cubicBezTo>
                    <a:cubicBezTo>
                      <a:pt x="102203" y="108804"/>
                      <a:pt x="102013" y="108899"/>
                      <a:pt x="101727" y="109089"/>
                    </a:cubicBezTo>
                    <a:cubicBezTo>
                      <a:pt x="101536" y="109280"/>
                      <a:pt x="101346" y="109470"/>
                      <a:pt x="101060" y="109566"/>
                    </a:cubicBezTo>
                    <a:cubicBezTo>
                      <a:pt x="100870" y="109756"/>
                      <a:pt x="100584" y="109851"/>
                      <a:pt x="100393" y="109947"/>
                    </a:cubicBezTo>
                    <a:cubicBezTo>
                      <a:pt x="100203" y="110137"/>
                      <a:pt x="100013" y="110232"/>
                      <a:pt x="99727" y="110423"/>
                    </a:cubicBezTo>
                    <a:cubicBezTo>
                      <a:pt x="99727" y="110423"/>
                      <a:pt x="99727" y="110423"/>
                      <a:pt x="99727" y="110423"/>
                    </a:cubicBezTo>
                    <a:cubicBezTo>
                      <a:pt x="99536" y="110518"/>
                      <a:pt x="99441" y="110613"/>
                      <a:pt x="99250" y="110709"/>
                    </a:cubicBezTo>
                    <a:cubicBezTo>
                      <a:pt x="94107" y="113185"/>
                      <a:pt x="91440" y="112137"/>
                      <a:pt x="88106" y="114900"/>
                    </a:cubicBezTo>
                    <a:cubicBezTo>
                      <a:pt x="87344" y="115471"/>
                      <a:pt x="86677" y="115852"/>
                      <a:pt x="85820" y="116043"/>
                    </a:cubicBezTo>
                    <a:cubicBezTo>
                      <a:pt x="85820" y="116043"/>
                      <a:pt x="85820" y="116043"/>
                      <a:pt x="85820" y="116043"/>
                    </a:cubicBezTo>
                    <a:cubicBezTo>
                      <a:pt x="85820" y="116043"/>
                      <a:pt x="85725" y="116043"/>
                      <a:pt x="85725" y="116043"/>
                    </a:cubicBezTo>
                    <a:cubicBezTo>
                      <a:pt x="85058" y="116233"/>
                      <a:pt x="84391" y="116328"/>
                      <a:pt x="83725" y="116233"/>
                    </a:cubicBezTo>
                    <a:cubicBezTo>
                      <a:pt x="83630" y="116233"/>
                      <a:pt x="83534" y="116233"/>
                      <a:pt x="83439" y="116233"/>
                    </a:cubicBezTo>
                    <a:cubicBezTo>
                      <a:pt x="82868" y="116233"/>
                      <a:pt x="82201" y="116138"/>
                      <a:pt x="81629" y="115947"/>
                    </a:cubicBezTo>
                    <a:cubicBezTo>
                      <a:pt x="81534" y="115947"/>
                      <a:pt x="81439" y="115852"/>
                      <a:pt x="81439" y="115852"/>
                    </a:cubicBezTo>
                    <a:cubicBezTo>
                      <a:pt x="80867" y="115662"/>
                      <a:pt x="80200" y="115376"/>
                      <a:pt x="79724" y="115185"/>
                    </a:cubicBezTo>
                    <a:cubicBezTo>
                      <a:pt x="79629" y="115090"/>
                      <a:pt x="79439" y="114995"/>
                      <a:pt x="79343" y="114995"/>
                    </a:cubicBezTo>
                    <a:cubicBezTo>
                      <a:pt x="78867" y="114709"/>
                      <a:pt x="78296" y="114423"/>
                      <a:pt x="77914" y="114138"/>
                    </a:cubicBezTo>
                    <a:cubicBezTo>
                      <a:pt x="77629" y="113947"/>
                      <a:pt x="77152" y="113661"/>
                      <a:pt x="76676" y="113471"/>
                    </a:cubicBezTo>
                    <a:cubicBezTo>
                      <a:pt x="76581" y="113376"/>
                      <a:pt x="76486" y="113376"/>
                      <a:pt x="76391" y="113280"/>
                    </a:cubicBezTo>
                    <a:cubicBezTo>
                      <a:pt x="75819" y="112995"/>
                      <a:pt x="75248" y="112709"/>
                      <a:pt x="74581" y="112423"/>
                    </a:cubicBezTo>
                    <a:cubicBezTo>
                      <a:pt x="74581" y="112423"/>
                      <a:pt x="74486" y="112423"/>
                      <a:pt x="74486" y="112328"/>
                    </a:cubicBezTo>
                    <a:cubicBezTo>
                      <a:pt x="73057" y="111661"/>
                      <a:pt x="71247" y="110899"/>
                      <a:pt x="69437" y="110328"/>
                    </a:cubicBezTo>
                    <a:cubicBezTo>
                      <a:pt x="69247" y="110232"/>
                      <a:pt x="69152" y="110232"/>
                      <a:pt x="69056" y="110137"/>
                    </a:cubicBezTo>
                    <a:cubicBezTo>
                      <a:pt x="68294" y="109851"/>
                      <a:pt x="67437" y="109566"/>
                      <a:pt x="66580" y="109280"/>
                    </a:cubicBezTo>
                    <a:cubicBezTo>
                      <a:pt x="66484" y="109280"/>
                      <a:pt x="66294" y="109185"/>
                      <a:pt x="66199" y="109185"/>
                    </a:cubicBezTo>
                    <a:cubicBezTo>
                      <a:pt x="63246" y="108327"/>
                      <a:pt x="60484" y="107661"/>
                      <a:pt x="58579" y="107756"/>
                    </a:cubicBezTo>
                    <a:cubicBezTo>
                      <a:pt x="55150" y="107851"/>
                      <a:pt x="48959" y="108042"/>
                      <a:pt x="44291" y="107756"/>
                    </a:cubicBezTo>
                    <a:cubicBezTo>
                      <a:pt x="44291" y="107756"/>
                      <a:pt x="44196" y="107756"/>
                      <a:pt x="44196" y="107756"/>
                    </a:cubicBezTo>
                    <a:cubicBezTo>
                      <a:pt x="43910" y="107756"/>
                      <a:pt x="43720" y="107756"/>
                      <a:pt x="43434" y="107661"/>
                    </a:cubicBezTo>
                    <a:cubicBezTo>
                      <a:pt x="43149" y="107661"/>
                      <a:pt x="42863" y="107565"/>
                      <a:pt x="42577" y="107565"/>
                    </a:cubicBezTo>
                    <a:cubicBezTo>
                      <a:pt x="42196" y="107470"/>
                      <a:pt x="41815" y="107470"/>
                      <a:pt x="41434" y="107375"/>
                    </a:cubicBezTo>
                    <a:cubicBezTo>
                      <a:pt x="41148" y="107375"/>
                      <a:pt x="40767" y="107280"/>
                      <a:pt x="40577" y="107280"/>
                    </a:cubicBezTo>
                    <a:cubicBezTo>
                      <a:pt x="40481" y="107280"/>
                      <a:pt x="40291" y="107184"/>
                      <a:pt x="40196" y="107184"/>
                    </a:cubicBezTo>
                    <a:cubicBezTo>
                      <a:pt x="40100" y="107184"/>
                      <a:pt x="40100" y="107184"/>
                      <a:pt x="40100" y="107089"/>
                    </a:cubicBezTo>
                    <a:cubicBezTo>
                      <a:pt x="39814" y="106994"/>
                      <a:pt x="39529" y="106899"/>
                      <a:pt x="39338" y="106899"/>
                    </a:cubicBezTo>
                    <a:cubicBezTo>
                      <a:pt x="39243" y="106803"/>
                      <a:pt x="39148" y="106803"/>
                      <a:pt x="39052" y="106803"/>
                    </a:cubicBezTo>
                    <a:cubicBezTo>
                      <a:pt x="38100" y="106422"/>
                      <a:pt x="37052" y="106232"/>
                      <a:pt x="35909" y="106041"/>
                    </a:cubicBezTo>
                    <a:cubicBezTo>
                      <a:pt x="34480" y="105851"/>
                      <a:pt x="32957" y="105660"/>
                      <a:pt x="31432" y="105660"/>
                    </a:cubicBezTo>
                    <a:cubicBezTo>
                      <a:pt x="29909" y="105565"/>
                      <a:pt x="28384" y="105470"/>
                      <a:pt x="27146" y="105279"/>
                    </a:cubicBezTo>
                    <a:cubicBezTo>
                      <a:pt x="26670" y="105279"/>
                      <a:pt x="26289" y="105089"/>
                      <a:pt x="25813" y="104898"/>
                    </a:cubicBezTo>
                    <a:cubicBezTo>
                      <a:pt x="25432" y="104803"/>
                      <a:pt x="25146" y="104613"/>
                      <a:pt x="24765" y="104422"/>
                    </a:cubicBezTo>
                    <a:cubicBezTo>
                      <a:pt x="24670" y="104327"/>
                      <a:pt x="24479" y="104327"/>
                      <a:pt x="24384" y="104232"/>
                    </a:cubicBezTo>
                    <a:cubicBezTo>
                      <a:pt x="24384" y="104232"/>
                      <a:pt x="24384" y="104232"/>
                      <a:pt x="24289" y="104232"/>
                    </a:cubicBezTo>
                    <a:lnTo>
                      <a:pt x="24289" y="104232"/>
                    </a:lnTo>
                    <a:cubicBezTo>
                      <a:pt x="22479" y="103279"/>
                      <a:pt x="20479" y="102136"/>
                      <a:pt x="17907" y="102136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74" name="Google Shape;874;p12"/>
              <p:cNvSpPr/>
              <p:nvPr/>
            </p:nvSpPr>
            <p:spPr>
              <a:xfrm>
                <a:off x="8825769" y="4670304"/>
                <a:ext cx="19050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90500" h="120000" extrusionOk="0">
                    <a:moveTo>
                      <a:pt x="0" y="88315"/>
                    </a:moveTo>
                    <a:cubicBezTo>
                      <a:pt x="2667" y="88315"/>
                      <a:pt x="5429" y="87118"/>
                      <a:pt x="8287" y="87118"/>
                    </a:cubicBezTo>
                    <a:cubicBezTo>
                      <a:pt x="8667" y="87118"/>
                      <a:pt x="9144" y="87118"/>
                      <a:pt x="9525" y="87118"/>
                    </a:cubicBezTo>
                    <a:cubicBezTo>
                      <a:pt x="11239" y="87118"/>
                      <a:pt x="13049" y="87118"/>
                      <a:pt x="14859" y="85921"/>
                    </a:cubicBezTo>
                    <a:cubicBezTo>
                      <a:pt x="15335" y="85921"/>
                      <a:pt x="15907" y="85921"/>
                      <a:pt x="16383" y="85921"/>
                    </a:cubicBezTo>
                    <a:cubicBezTo>
                      <a:pt x="18192" y="85921"/>
                      <a:pt x="20098" y="85921"/>
                      <a:pt x="22003" y="84712"/>
                    </a:cubicBezTo>
                    <a:cubicBezTo>
                      <a:pt x="22384" y="84712"/>
                      <a:pt x="22765" y="84712"/>
                      <a:pt x="23241" y="84712"/>
                    </a:cubicBezTo>
                    <a:cubicBezTo>
                      <a:pt x="25241" y="84712"/>
                      <a:pt x="27146" y="83515"/>
                      <a:pt x="29051" y="83515"/>
                    </a:cubicBezTo>
                    <a:cubicBezTo>
                      <a:pt x="30670" y="83515"/>
                      <a:pt x="32290" y="82318"/>
                      <a:pt x="33909" y="82318"/>
                    </a:cubicBezTo>
                    <a:cubicBezTo>
                      <a:pt x="34480" y="81121"/>
                      <a:pt x="35147" y="81121"/>
                      <a:pt x="35719" y="81121"/>
                    </a:cubicBezTo>
                    <a:cubicBezTo>
                      <a:pt x="37242" y="81121"/>
                      <a:pt x="38767" y="79912"/>
                      <a:pt x="40291" y="79912"/>
                    </a:cubicBezTo>
                    <a:cubicBezTo>
                      <a:pt x="40767" y="79912"/>
                      <a:pt x="41243" y="79912"/>
                      <a:pt x="41624" y="79912"/>
                    </a:cubicBezTo>
                    <a:cubicBezTo>
                      <a:pt x="47054" y="78715"/>
                      <a:pt x="52101" y="76321"/>
                      <a:pt x="56674" y="75112"/>
                    </a:cubicBezTo>
                    <a:lnTo>
                      <a:pt x="56674" y="75112"/>
                    </a:lnTo>
                    <a:cubicBezTo>
                      <a:pt x="62389" y="72718"/>
                      <a:pt x="67246" y="70312"/>
                      <a:pt x="70675" y="67918"/>
                    </a:cubicBezTo>
                    <a:cubicBezTo>
                      <a:pt x="80200" y="59515"/>
                      <a:pt x="96964" y="36712"/>
                      <a:pt x="113252" y="21115"/>
                    </a:cubicBezTo>
                    <a:cubicBezTo>
                      <a:pt x="113347" y="21115"/>
                      <a:pt x="113347" y="21115"/>
                      <a:pt x="113347" y="21115"/>
                    </a:cubicBezTo>
                    <a:cubicBezTo>
                      <a:pt x="115062" y="19918"/>
                      <a:pt x="116871" y="17512"/>
                      <a:pt x="118586" y="16315"/>
                    </a:cubicBezTo>
                    <a:cubicBezTo>
                      <a:pt x="118776" y="16315"/>
                      <a:pt x="119063" y="16315"/>
                      <a:pt x="119253" y="15118"/>
                    </a:cubicBezTo>
                    <a:cubicBezTo>
                      <a:pt x="120872" y="13921"/>
                      <a:pt x="122396" y="12712"/>
                      <a:pt x="124015" y="10318"/>
                    </a:cubicBezTo>
                    <a:cubicBezTo>
                      <a:pt x="124301" y="10318"/>
                      <a:pt x="124587" y="10318"/>
                      <a:pt x="124873" y="9121"/>
                    </a:cubicBezTo>
                    <a:cubicBezTo>
                      <a:pt x="126396" y="7912"/>
                      <a:pt x="127921" y="6715"/>
                      <a:pt x="129350" y="5518"/>
                    </a:cubicBezTo>
                    <a:cubicBezTo>
                      <a:pt x="129635" y="5518"/>
                      <a:pt x="129921" y="4321"/>
                      <a:pt x="130111" y="4321"/>
                    </a:cubicBezTo>
                    <a:cubicBezTo>
                      <a:pt x="131636" y="3112"/>
                      <a:pt x="133064" y="1915"/>
                      <a:pt x="134398" y="1915"/>
                    </a:cubicBezTo>
                    <a:cubicBezTo>
                      <a:pt x="134684" y="1915"/>
                      <a:pt x="134874" y="1915"/>
                      <a:pt x="135064" y="1915"/>
                    </a:cubicBezTo>
                    <a:cubicBezTo>
                      <a:pt x="136493" y="718"/>
                      <a:pt x="137922" y="718"/>
                      <a:pt x="139255" y="718"/>
                    </a:cubicBezTo>
                    <a:cubicBezTo>
                      <a:pt x="139351" y="718"/>
                      <a:pt x="139446" y="718"/>
                      <a:pt x="139541" y="718"/>
                    </a:cubicBezTo>
                    <a:cubicBezTo>
                      <a:pt x="143923" y="-479"/>
                      <a:pt x="147733" y="-479"/>
                      <a:pt x="150781" y="3112"/>
                    </a:cubicBezTo>
                    <a:cubicBezTo>
                      <a:pt x="157448" y="10318"/>
                      <a:pt x="166021" y="21115"/>
                      <a:pt x="176022" y="25915"/>
                    </a:cubicBezTo>
                    <a:cubicBezTo>
                      <a:pt x="178308" y="27112"/>
                      <a:pt x="180784" y="28321"/>
                      <a:pt x="183166" y="28321"/>
                    </a:cubicBezTo>
                    <a:cubicBezTo>
                      <a:pt x="184118" y="28321"/>
                      <a:pt x="185071" y="29518"/>
                      <a:pt x="186118" y="29518"/>
                    </a:cubicBezTo>
                    <a:cubicBezTo>
                      <a:pt x="188500" y="29518"/>
                      <a:pt x="190976" y="28321"/>
                      <a:pt x="193548" y="27112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75" name="Google Shape;875;p12"/>
              <p:cNvSpPr/>
              <p:nvPr/>
            </p:nvSpPr>
            <p:spPr>
              <a:xfrm>
                <a:off x="8794908" y="4849812"/>
                <a:ext cx="171450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28575" extrusionOk="0">
                    <a:moveTo>
                      <a:pt x="174974" y="0"/>
                    </a:moveTo>
                    <a:lnTo>
                      <a:pt x="168116" y="24670"/>
                    </a:lnTo>
                    <a:cubicBezTo>
                      <a:pt x="168116" y="24098"/>
                      <a:pt x="168116" y="23622"/>
                      <a:pt x="168211" y="23241"/>
                    </a:cubicBezTo>
                    <a:cubicBezTo>
                      <a:pt x="168592" y="16573"/>
                      <a:pt x="167926" y="15431"/>
                      <a:pt x="167926" y="15431"/>
                    </a:cubicBezTo>
                    <a:cubicBezTo>
                      <a:pt x="167926" y="15431"/>
                      <a:pt x="165449" y="9811"/>
                      <a:pt x="106870" y="24956"/>
                    </a:cubicBezTo>
                    <a:cubicBezTo>
                      <a:pt x="96678" y="27527"/>
                      <a:pt x="86582" y="29337"/>
                      <a:pt x="76771" y="30575"/>
                    </a:cubicBezTo>
                    <a:cubicBezTo>
                      <a:pt x="76867" y="30575"/>
                      <a:pt x="77057" y="30575"/>
                      <a:pt x="77152" y="30575"/>
                    </a:cubicBezTo>
                    <a:cubicBezTo>
                      <a:pt x="76676" y="30575"/>
                      <a:pt x="76295" y="30575"/>
                      <a:pt x="75914" y="30670"/>
                    </a:cubicBezTo>
                    <a:cubicBezTo>
                      <a:pt x="72104" y="31147"/>
                      <a:pt x="68294" y="31528"/>
                      <a:pt x="64579" y="31813"/>
                    </a:cubicBezTo>
                    <a:cubicBezTo>
                      <a:pt x="64389" y="31813"/>
                      <a:pt x="64198" y="31813"/>
                      <a:pt x="63912" y="31813"/>
                    </a:cubicBezTo>
                    <a:cubicBezTo>
                      <a:pt x="60293" y="32099"/>
                      <a:pt x="56769" y="32290"/>
                      <a:pt x="53244" y="32385"/>
                    </a:cubicBezTo>
                    <a:cubicBezTo>
                      <a:pt x="52578" y="32385"/>
                      <a:pt x="52006" y="32480"/>
                      <a:pt x="51339" y="32480"/>
                    </a:cubicBezTo>
                    <a:cubicBezTo>
                      <a:pt x="47815" y="32576"/>
                      <a:pt x="44291" y="32671"/>
                      <a:pt x="40957" y="32576"/>
                    </a:cubicBezTo>
                    <a:cubicBezTo>
                      <a:pt x="40481" y="32576"/>
                      <a:pt x="40100" y="32576"/>
                      <a:pt x="39719" y="32576"/>
                    </a:cubicBezTo>
                    <a:cubicBezTo>
                      <a:pt x="36576" y="32576"/>
                      <a:pt x="33623" y="32480"/>
                      <a:pt x="30670" y="32385"/>
                    </a:cubicBezTo>
                    <a:cubicBezTo>
                      <a:pt x="30194" y="32385"/>
                      <a:pt x="29718" y="32385"/>
                      <a:pt x="29337" y="32385"/>
                    </a:cubicBezTo>
                    <a:cubicBezTo>
                      <a:pt x="26289" y="32194"/>
                      <a:pt x="23336" y="32099"/>
                      <a:pt x="20574" y="31909"/>
                    </a:cubicBezTo>
                    <a:cubicBezTo>
                      <a:pt x="20002" y="31813"/>
                      <a:pt x="19526" y="31813"/>
                      <a:pt x="18955" y="31813"/>
                    </a:cubicBezTo>
                    <a:cubicBezTo>
                      <a:pt x="16478" y="31623"/>
                      <a:pt x="14097" y="31433"/>
                      <a:pt x="11811" y="31242"/>
                    </a:cubicBezTo>
                    <a:cubicBezTo>
                      <a:pt x="11525" y="31242"/>
                      <a:pt x="11239" y="31147"/>
                      <a:pt x="10953" y="31147"/>
                    </a:cubicBezTo>
                    <a:cubicBezTo>
                      <a:pt x="8572" y="30861"/>
                      <a:pt x="6382" y="30670"/>
                      <a:pt x="4286" y="30480"/>
                    </a:cubicBezTo>
                    <a:cubicBezTo>
                      <a:pt x="3810" y="30385"/>
                      <a:pt x="3334" y="30385"/>
                      <a:pt x="2953" y="30289"/>
                    </a:cubicBezTo>
                    <a:cubicBezTo>
                      <a:pt x="1905" y="30099"/>
                      <a:pt x="952" y="30004"/>
                      <a:pt x="0" y="29909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76" name="Google Shape;876;p12"/>
              <p:cNvSpPr/>
              <p:nvPr/>
            </p:nvSpPr>
            <p:spPr>
              <a:xfrm>
                <a:off x="8694603" y="4896865"/>
                <a:ext cx="5715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114300" extrusionOk="0">
                    <a:moveTo>
                      <a:pt x="36202" y="17717"/>
                    </a:moveTo>
                    <a:cubicBezTo>
                      <a:pt x="35726" y="21526"/>
                      <a:pt x="34106" y="46958"/>
                      <a:pt x="35535" y="53721"/>
                    </a:cubicBezTo>
                    <a:cubicBezTo>
                      <a:pt x="37059" y="60389"/>
                      <a:pt x="40297" y="77724"/>
                      <a:pt x="43536" y="82391"/>
                    </a:cubicBezTo>
                    <a:cubicBezTo>
                      <a:pt x="46680" y="87154"/>
                      <a:pt x="53347" y="102108"/>
                      <a:pt x="55823" y="105918"/>
                    </a:cubicBezTo>
                    <a:cubicBezTo>
                      <a:pt x="58395" y="109728"/>
                      <a:pt x="59633" y="115919"/>
                      <a:pt x="53442" y="115824"/>
                    </a:cubicBezTo>
                    <a:cubicBezTo>
                      <a:pt x="47346" y="115729"/>
                      <a:pt x="36773" y="113252"/>
                      <a:pt x="34963" y="112681"/>
                    </a:cubicBezTo>
                    <a:cubicBezTo>
                      <a:pt x="33154" y="112109"/>
                      <a:pt x="31249" y="105918"/>
                      <a:pt x="31154" y="103632"/>
                    </a:cubicBezTo>
                    <a:cubicBezTo>
                      <a:pt x="31058" y="101346"/>
                      <a:pt x="28391" y="99822"/>
                      <a:pt x="27248" y="100679"/>
                    </a:cubicBezTo>
                    <a:cubicBezTo>
                      <a:pt x="26010" y="101537"/>
                      <a:pt x="21629" y="102870"/>
                      <a:pt x="21247" y="98869"/>
                    </a:cubicBezTo>
                    <a:cubicBezTo>
                      <a:pt x="20771" y="94964"/>
                      <a:pt x="21343" y="76581"/>
                      <a:pt x="16580" y="62674"/>
                    </a:cubicBezTo>
                    <a:cubicBezTo>
                      <a:pt x="11913" y="48768"/>
                      <a:pt x="6008" y="28575"/>
                      <a:pt x="4484" y="23908"/>
                    </a:cubicBezTo>
                    <a:cubicBezTo>
                      <a:pt x="2864" y="19241"/>
                      <a:pt x="-1708" y="17145"/>
                      <a:pt x="674" y="9811"/>
                    </a:cubicBezTo>
                    <a:cubicBezTo>
                      <a:pt x="1817" y="6286"/>
                      <a:pt x="3436" y="3143"/>
                      <a:pt x="4769" y="667"/>
                    </a:cubicBezTo>
                    <a:cubicBezTo>
                      <a:pt x="4769" y="667"/>
                      <a:pt x="4769" y="762"/>
                      <a:pt x="4769" y="762"/>
                    </a:cubicBezTo>
                    <a:cubicBezTo>
                      <a:pt x="4865" y="476"/>
                      <a:pt x="5055" y="286"/>
                      <a:pt x="5150" y="0"/>
                    </a:cubicBezTo>
                    <a:lnTo>
                      <a:pt x="37155" y="14192"/>
                    </a:lnTo>
                    <a:cubicBezTo>
                      <a:pt x="36678" y="15621"/>
                      <a:pt x="36297" y="16954"/>
                      <a:pt x="36202" y="17717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77" name="Google Shape;877;p12"/>
              <p:cNvSpPr/>
              <p:nvPr/>
            </p:nvSpPr>
            <p:spPr>
              <a:xfrm>
                <a:off x="9054633" y="4667693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265" y="7206"/>
                    </a:moveTo>
                    <a:cubicBezTo>
                      <a:pt x="11074" y="4800"/>
                      <a:pt x="23068" y="2406"/>
                      <a:pt x="33865" y="0"/>
                    </a:cubicBezTo>
                    <a:cubicBezTo>
                      <a:pt x="29065" y="7206"/>
                      <a:pt x="23068" y="15597"/>
                      <a:pt x="17071" y="24000"/>
                    </a:cubicBezTo>
                    <a:cubicBezTo>
                      <a:pt x="1461" y="48000"/>
                      <a:pt x="-932" y="28800"/>
                      <a:pt x="265" y="7206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878" name="Google Shape;878;p12"/>
            <p:cNvGrpSpPr/>
            <p:nvPr/>
          </p:nvGrpSpPr>
          <p:grpSpPr>
            <a:xfrm>
              <a:off x="903306" y="448238"/>
              <a:ext cx="226067" cy="243985"/>
              <a:chOff x="1603882" y="4562823"/>
              <a:chExt cx="486283" cy="524828"/>
            </a:xfrm>
          </p:grpSpPr>
          <p:sp>
            <p:nvSpPr>
              <p:cNvPr id="879" name="Google Shape;879;p12"/>
              <p:cNvSpPr/>
              <p:nvPr/>
            </p:nvSpPr>
            <p:spPr>
              <a:xfrm>
                <a:off x="1784031" y="4685886"/>
                <a:ext cx="20955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209550" h="152400" extrusionOk="0">
                    <a:moveTo>
                      <a:pt x="210122" y="157258"/>
                    </a:moveTo>
                    <a:lnTo>
                      <a:pt x="0" y="22098"/>
                    </a:lnTo>
                    <a:cubicBezTo>
                      <a:pt x="8096" y="20288"/>
                      <a:pt x="22384" y="19241"/>
                      <a:pt x="22384" y="19241"/>
                    </a:cubicBezTo>
                    <a:lnTo>
                      <a:pt x="17717" y="15716"/>
                    </a:lnTo>
                    <a:cubicBezTo>
                      <a:pt x="19812" y="15145"/>
                      <a:pt x="34957" y="14002"/>
                      <a:pt x="34957" y="14002"/>
                    </a:cubicBezTo>
                    <a:lnTo>
                      <a:pt x="33814" y="11621"/>
                    </a:lnTo>
                    <a:cubicBezTo>
                      <a:pt x="40195" y="11621"/>
                      <a:pt x="42482" y="12764"/>
                      <a:pt x="53150" y="16859"/>
                    </a:cubicBezTo>
                    <a:cubicBezTo>
                      <a:pt x="63722" y="20860"/>
                      <a:pt x="72962" y="17050"/>
                      <a:pt x="80677" y="14478"/>
                    </a:cubicBezTo>
                    <a:cubicBezTo>
                      <a:pt x="88487" y="11906"/>
                      <a:pt x="91250" y="10954"/>
                      <a:pt x="101156" y="7620"/>
                    </a:cubicBezTo>
                    <a:cubicBezTo>
                      <a:pt x="111062" y="4286"/>
                      <a:pt x="120968" y="1715"/>
                      <a:pt x="123063" y="286"/>
                    </a:cubicBezTo>
                    <a:cubicBezTo>
                      <a:pt x="123158" y="191"/>
                      <a:pt x="123158" y="95"/>
                      <a:pt x="123349" y="0"/>
                    </a:cubicBezTo>
                    <a:lnTo>
                      <a:pt x="210598" y="157067"/>
                    </a:lnTo>
                    <a:lnTo>
                      <a:pt x="210122" y="1572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80" name="Google Shape;880;p12"/>
              <p:cNvSpPr/>
              <p:nvPr/>
            </p:nvSpPr>
            <p:spPr>
              <a:xfrm>
                <a:off x="1994629" y="4841906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14400"/>
                    </a:moveTo>
                    <a:lnTo>
                      <a:pt x="31194" y="0"/>
                    </a:lnTo>
                    <a:cubicBezTo>
                      <a:pt x="24000" y="9600"/>
                      <a:pt x="18003" y="18003"/>
                      <a:pt x="11994" y="27603"/>
                    </a:cubicBezTo>
                    <a:lnTo>
                      <a:pt x="3603" y="22803"/>
                    </a:lnTo>
                    <a:lnTo>
                      <a:pt x="0" y="144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81" name="Google Shape;881;p12"/>
              <p:cNvSpPr/>
              <p:nvPr/>
            </p:nvSpPr>
            <p:spPr>
              <a:xfrm>
                <a:off x="1994153" y="4843049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600" y="8403"/>
                    </a:moveTo>
                    <a:lnTo>
                      <a:pt x="0" y="1197"/>
                    </a:lnTo>
                    <a:lnTo>
                      <a:pt x="5997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82" name="Google Shape;882;p12"/>
              <p:cNvSpPr/>
              <p:nvPr/>
            </p:nvSpPr>
            <p:spPr>
              <a:xfrm>
                <a:off x="1907380" y="4685315"/>
                <a:ext cx="142875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152400" extrusionOk="0">
                    <a:moveTo>
                      <a:pt x="0" y="667"/>
                    </a:moveTo>
                    <a:cubicBezTo>
                      <a:pt x="191" y="476"/>
                      <a:pt x="381" y="286"/>
                      <a:pt x="571" y="0"/>
                    </a:cubicBezTo>
                    <a:lnTo>
                      <a:pt x="148590" y="2667"/>
                    </a:lnTo>
                    <a:cubicBezTo>
                      <a:pt x="147447" y="2858"/>
                      <a:pt x="146590" y="3048"/>
                      <a:pt x="146590" y="3048"/>
                    </a:cubicBezTo>
                    <a:cubicBezTo>
                      <a:pt x="146590" y="3048"/>
                      <a:pt x="146399" y="14097"/>
                      <a:pt x="148019" y="23813"/>
                    </a:cubicBezTo>
                    <a:cubicBezTo>
                      <a:pt x="149733" y="33433"/>
                      <a:pt x="144018" y="41243"/>
                      <a:pt x="140208" y="49530"/>
                    </a:cubicBezTo>
                    <a:cubicBezTo>
                      <a:pt x="136398" y="57817"/>
                      <a:pt x="138303" y="61341"/>
                      <a:pt x="137636" y="72866"/>
                    </a:cubicBezTo>
                    <a:cubicBezTo>
                      <a:pt x="136874" y="84392"/>
                      <a:pt x="129349" y="103537"/>
                      <a:pt x="122015" y="116491"/>
                    </a:cubicBezTo>
                    <a:cubicBezTo>
                      <a:pt x="114681" y="129540"/>
                      <a:pt x="104299" y="137922"/>
                      <a:pt x="95345" y="149257"/>
                    </a:cubicBezTo>
                    <a:cubicBezTo>
                      <a:pt x="92773" y="152495"/>
                      <a:pt x="90964" y="154781"/>
                      <a:pt x="89535" y="156686"/>
                    </a:cubicBezTo>
                    <a:lnTo>
                      <a:pt x="87058" y="157829"/>
                    </a:lnTo>
                    <a:lnTo>
                      <a:pt x="0" y="667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83" name="Google Shape;883;p12"/>
              <p:cNvSpPr/>
              <p:nvPr/>
            </p:nvSpPr>
            <p:spPr>
              <a:xfrm>
                <a:off x="1907856" y="4562823"/>
                <a:ext cx="18097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123825" extrusionOk="0">
                    <a:moveTo>
                      <a:pt x="1333" y="116777"/>
                    </a:moveTo>
                    <a:cubicBezTo>
                      <a:pt x="1810" y="114872"/>
                      <a:pt x="3429" y="112586"/>
                      <a:pt x="5144" y="109442"/>
                    </a:cubicBezTo>
                    <a:cubicBezTo>
                      <a:pt x="6763" y="106394"/>
                      <a:pt x="9620" y="104013"/>
                      <a:pt x="13621" y="96965"/>
                    </a:cubicBezTo>
                    <a:cubicBezTo>
                      <a:pt x="17621" y="89916"/>
                      <a:pt x="22765" y="85439"/>
                      <a:pt x="25622" y="82296"/>
                    </a:cubicBezTo>
                    <a:cubicBezTo>
                      <a:pt x="28480" y="79248"/>
                      <a:pt x="33623" y="76391"/>
                      <a:pt x="41434" y="65818"/>
                    </a:cubicBezTo>
                    <a:cubicBezTo>
                      <a:pt x="49149" y="55150"/>
                      <a:pt x="58198" y="53531"/>
                      <a:pt x="64960" y="50959"/>
                    </a:cubicBezTo>
                    <a:cubicBezTo>
                      <a:pt x="71819" y="48387"/>
                      <a:pt x="86201" y="37529"/>
                      <a:pt x="90869" y="35338"/>
                    </a:cubicBezTo>
                    <a:cubicBezTo>
                      <a:pt x="95631" y="33242"/>
                      <a:pt x="102203" y="30671"/>
                      <a:pt x="106204" y="29908"/>
                    </a:cubicBezTo>
                    <a:cubicBezTo>
                      <a:pt x="110204" y="29147"/>
                      <a:pt x="111347" y="28194"/>
                      <a:pt x="114681" y="27051"/>
                    </a:cubicBezTo>
                    <a:cubicBezTo>
                      <a:pt x="118015" y="25908"/>
                      <a:pt x="121729" y="24479"/>
                      <a:pt x="121729" y="24479"/>
                    </a:cubicBezTo>
                    <a:cubicBezTo>
                      <a:pt x="121729" y="24479"/>
                      <a:pt x="116586" y="24289"/>
                      <a:pt x="113728" y="24955"/>
                    </a:cubicBezTo>
                    <a:cubicBezTo>
                      <a:pt x="110966" y="25622"/>
                      <a:pt x="110204" y="27051"/>
                      <a:pt x="103632" y="26384"/>
                    </a:cubicBezTo>
                    <a:cubicBezTo>
                      <a:pt x="97060" y="25622"/>
                      <a:pt x="97060" y="20003"/>
                      <a:pt x="97060" y="20003"/>
                    </a:cubicBezTo>
                    <a:cubicBezTo>
                      <a:pt x="95822" y="18383"/>
                      <a:pt x="94678" y="12668"/>
                      <a:pt x="97060" y="12954"/>
                    </a:cubicBezTo>
                    <a:cubicBezTo>
                      <a:pt x="99346" y="13145"/>
                      <a:pt x="101537" y="12002"/>
                      <a:pt x="101537" y="12002"/>
                    </a:cubicBezTo>
                    <a:cubicBezTo>
                      <a:pt x="103442" y="12478"/>
                      <a:pt x="106966" y="11049"/>
                      <a:pt x="114300" y="5906"/>
                    </a:cubicBezTo>
                    <a:cubicBezTo>
                      <a:pt x="121634" y="762"/>
                      <a:pt x="127540" y="0"/>
                      <a:pt x="130778" y="0"/>
                    </a:cubicBezTo>
                    <a:cubicBezTo>
                      <a:pt x="134112" y="0"/>
                      <a:pt x="137636" y="476"/>
                      <a:pt x="143923" y="3048"/>
                    </a:cubicBezTo>
                    <a:cubicBezTo>
                      <a:pt x="150304" y="5620"/>
                      <a:pt x="161163" y="19336"/>
                      <a:pt x="165164" y="25241"/>
                    </a:cubicBezTo>
                    <a:cubicBezTo>
                      <a:pt x="169164" y="31147"/>
                      <a:pt x="174403" y="39434"/>
                      <a:pt x="177927" y="42482"/>
                    </a:cubicBezTo>
                    <a:cubicBezTo>
                      <a:pt x="181451" y="45530"/>
                      <a:pt x="182404" y="46006"/>
                      <a:pt x="182404" y="50673"/>
                    </a:cubicBezTo>
                    <a:cubicBezTo>
                      <a:pt x="182404" y="55436"/>
                      <a:pt x="179070" y="56769"/>
                      <a:pt x="179070" y="56769"/>
                    </a:cubicBezTo>
                    <a:cubicBezTo>
                      <a:pt x="179070" y="56769"/>
                      <a:pt x="181642" y="60579"/>
                      <a:pt x="184023" y="64103"/>
                    </a:cubicBezTo>
                    <a:cubicBezTo>
                      <a:pt x="186404" y="67628"/>
                      <a:pt x="184690" y="71152"/>
                      <a:pt x="184690" y="71152"/>
                    </a:cubicBezTo>
                    <a:cubicBezTo>
                      <a:pt x="185833" y="75152"/>
                      <a:pt x="181356" y="73819"/>
                      <a:pt x="179070" y="73533"/>
                    </a:cubicBezTo>
                    <a:cubicBezTo>
                      <a:pt x="176689" y="73343"/>
                      <a:pt x="172212" y="71152"/>
                      <a:pt x="167259" y="70390"/>
                    </a:cubicBezTo>
                    <a:cubicBezTo>
                      <a:pt x="162306" y="69723"/>
                      <a:pt x="160877" y="73533"/>
                      <a:pt x="160877" y="73533"/>
                    </a:cubicBezTo>
                    <a:cubicBezTo>
                      <a:pt x="160877" y="73533"/>
                      <a:pt x="162592" y="74962"/>
                      <a:pt x="163925" y="76295"/>
                    </a:cubicBezTo>
                    <a:cubicBezTo>
                      <a:pt x="165354" y="77724"/>
                      <a:pt x="167450" y="79629"/>
                      <a:pt x="169354" y="83344"/>
                    </a:cubicBezTo>
                    <a:cubicBezTo>
                      <a:pt x="171260" y="87154"/>
                      <a:pt x="172212" y="89916"/>
                      <a:pt x="172212" y="96584"/>
                    </a:cubicBezTo>
                    <a:cubicBezTo>
                      <a:pt x="172212" y="103156"/>
                      <a:pt x="168402" y="108395"/>
                      <a:pt x="167259" y="110966"/>
                    </a:cubicBezTo>
                    <a:cubicBezTo>
                      <a:pt x="166116" y="113538"/>
                      <a:pt x="165164" y="114967"/>
                      <a:pt x="163925" y="116396"/>
                    </a:cubicBezTo>
                    <a:cubicBezTo>
                      <a:pt x="162687" y="117824"/>
                      <a:pt x="159925" y="118777"/>
                      <a:pt x="155924" y="121634"/>
                    </a:cubicBezTo>
                    <a:cubicBezTo>
                      <a:pt x="153352" y="123444"/>
                      <a:pt x="150114" y="124397"/>
                      <a:pt x="148019" y="124873"/>
                    </a:cubicBezTo>
                    <a:lnTo>
                      <a:pt x="0" y="122206"/>
                    </a:lnTo>
                    <a:cubicBezTo>
                      <a:pt x="1143" y="120777"/>
                      <a:pt x="952" y="118301"/>
                      <a:pt x="1333" y="116777"/>
                    </a:cubicBez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84" name="Google Shape;884;p12"/>
              <p:cNvSpPr/>
              <p:nvPr/>
            </p:nvSpPr>
            <p:spPr>
              <a:xfrm>
                <a:off x="1603882" y="4567276"/>
                <a:ext cx="15240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285750" extrusionOk="0">
                    <a:moveTo>
                      <a:pt x="102140" y="283678"/>
                    </a:moveTo>
                    <a:cubicBezTo>
                      <a:pt x="97854" y="282916"/>
                      <a:pt x="92043" y="274058"/>
                      <a:pt x="92043" y="274058"/>
                    </a:cubicBezTo>
                    <a:cubicBezTo>
                      <a:pt x="91091" y="277392"/>
                      <a:pt x="84519" y="269867"/>
                      <a:pt x="84519" y="269867"/>
                    </a:cubicBezTo>
                    <a:cubicBezTo>
                      <a:pt x="83376" y="271010"/>
                      <a:pt x="74613" y="269676"/>
                      <a:pt x="74613" y="269676"/>
                    </a:cubicBezTo>
                    <a:lnTo>
                      <a:pt x="79756" y="265866"/>
                    </a:lnTo>
                    <a:cubicBezTo>
                      <a:pt x="79756" y="265866"/>
                      <a:pt x="78613" y="265866"/>
                      <a:pt x="74136" y="265390"/>
                    </a:cubicBezTo>
                    <a:cubicBezTo>
                      <a:pt x="69660" y="264914"/>
                      <a:pt x="68326" y="258627"/>
                      <a:pt x="68326" y="258627"/>
                    </a:cubicBezTo>
                    <a:cubicBezTo>
                      <a:pt x="61278" y="258342"/>
                      <a:pt x="48038" y="253674"/>
                      <a:pt x="48038" y="253674"/>
                    </a:cubicBezTo>
                    <a:cubicBezTo>
                      <a:pt x="53753" y="253389"/>
                      <a:pt x="59849" y="244245"/>
                      <a:pt x="56801" y="243292"/>
                    </a:cubicBezTo>
                    <a:cubicBezTo>
                      <a:pt x="53753" y="242340"/>
                      <a:pt x="48038" y="237672"/>
                      <a:pt x="48038" y="237672"/>
                    </a:cubicBezTo>
                    <a:cubicBezTo>
                      <a:pt x="49943" y="237196"/>
                      <a:pt x="51848" y="232529"/>
                      <a:pt x="51848" y="232529"/>
                    </a:cubicBezTo>
                    <a:cubicBezTo>
                      <a:pt x="51848" y="232529"/>
                      <a:pt x="42894" y="236053"/>
                      <a:pt x="34608" y="234624"/>
                    </a:cubicBezTo>
                    <a:cubicBezTo>
                      <a:pt x="26416" y="233291"/>
                      <a:pt x="15558" y="225480"/>
                      <a:pt x="15558" y="225480"/>
                    </a:cubicBezTo>
                    <a:lnTo>
                      <a:pt x="23368" y="225957"/>
                    </a:lnTo>
                    <a:cubicBezTo>
                      <a:pt x="23368" y="225957"/>
                      <a:pt x="21082" y="224814"/>
                      <a:pt x="19368" y="221480"/>
                    </a:cubicBezTo>
                    <a:cubicBezTo>
                      <a:pt x="17748" y="218146"/>
                      <a:pt x="30417" y="207288"/>
                      <a:pt x="30417" y="207288"/>
                    </a:cubicBezTo>
                    <a:lnTo>
                      <a:pt x="25273" y="204716"/>
                    </a:lnTo>
                    <a:cubicBezTo>
                      <a:pt x="25273" y="204716"/>
                      <a:pt x="34989" y="201668"/>
                      <a:pt x="42228" y="197858"/>
                    </a:cubicBezTo>
                    <a:cubicBezTo>
                      <a:pt x="49562" y="194048"/>
                      <a:pt x="48324" y="189857"/>
                      <a:pt x="48324" y="189857"/>
                    </a:cubicBezTo>
                    <a:cubicBezTo>
                      <a:pt x="48324" y="189857"/>
                      <a:pt x="40513" y="187095"/>
                      <a:pt x="37465" y="185380"/>
                    </a:cubicBezTo>
                    <a:cubicBezTo>
                      <a:pt x="34417" y="183761"/>
                      <a:pt x="29274" y="172902"/>
                      <a:pt x="29274" y="168902"/>
                    </a:cubicBezTo>
                    <a:cubicBezTo>
                      <a:pt x="29274" y="164901"/>
                      <a:pt x="27369" y="165378"/>
                      <a:pt x="23844" y="166521"/>
                    </a:cubicBezTo>
                    <a:cubicBezTo>
                      <a:pt x="20320" y="167664"/>
                      <a:pt x="16605" y="164616"/>
                      <a:pt x="14891" y="164616"/>
                    </a:cubicBezTo>
                    <a:cubicBezTo>
                      <a:pt x="13272" y="164616"/>
                      <a:pt x="8509" y="163473"/>
                      <a:pt x="5271" y="163473"/>
                    </a:cubicBezTo>
                    <a:cubicBezTo>
                      <a:pt x="2032" y="163473"/>
                      <a:pt x="603" y="159948"/>
                      <a:pt x="32" y="154995"/>
                    </a:cubicBezTo>
                    <a:cubicBezTo>
                      <a:pt x="-444" y="150042"/>
                      <a:pt x="4509" y="148804"/>
                      <a:pt x="9081" y="146709"/>
                    </a:cubicBezTo>
                    <a:cubicBezTo>
                      <a:pt x="13557" y="144613"/>
                      <a:pt x="10319" y="143184"/>
                      <a:pt x="8604" y="143661"/>
                    </a:cubicBezTo>
                    <a:cubicBezTo>
                      <a:pt x="6890" y="144137"/>
                      <a:pt x="2699" y="142899"/>
                      <a:pt x="2699" y="142899"/>
                    </a:cubicBezTo>
                    <a:cubicBezTo>
                      <a:pt x="-2254" y="133659"/>
                      <a:pt x="10986" y="122610"/>
                      <a:pt x="10986" y="122610"/>
                    </a:cubicBezTo>
                    <a:cubicBezTo>
                      <a:pt x="6699" y="118896"/>
                      <a:pt x="14700" y="111371"/>
                      <a:pt x="14700" y="111371"/>
                    </a:cubicBezTo>
                    <a:cubicBezTo>
                      <a:pt x="14700" y="111371"/>
                      <a:pt x="16796" y="112038"/>
                      <a:pt x="10033" y="109466"/>
                    </a:cubicBezTo>
                    <a:cubicBezTo>
                      <a:pt x="3175" y="106894"/>
                      <a:pt x="7461" y="102322"/>
                      <a:pt x="10986" y="101465"/>
                    </a:cubicBezTo>
                    <a:cubicBezTo>
                      <a:pt x="14510" y="100512"/>
                      <a:pt x="14224" y="96988"/>
                      <a:pt x="14224" y="96988"/>
                    </a:cubicBezTo>
                    <a:cubicBezTo>
                      <a:pt x="11843" y="93750"/>
                      <a:pt x="3842" y="90702"/>
                      <a:pt x="3842" y="90702"/>
                    </a:cubicBezTo>
                    <a:cubicBezTo>
                      <a:pt x="4699" y="86511"/>
                      <a:pt x="16320" y="87654"/>
                      <a:pt x="17558" y="86511"/>
                    </a:cubicBezTo>
                    <a:cubicBezTo>
                      <a:pt x="18701" y="85272"/>
                      <a:pt x="18510" y="78700"/>
                      <a:pt x="17558" y="75176"/>
                    </a:cubicBezTo>
                    <a:cubicBezTo>
                      <a:pt x="16605" y="71652"/>
                      <a:pt x="20320" y="73080"/>
                      <a:pt x="21558" y="73271"/>
                    </a:cubicBezTo>
                    <a:cubicBezTo>
                      <a:pt x="22797" y="73461"/>
                      <a:pt x="22511" y="72509"/>
                      <a:pt x="22035" y="70223"/>
                    </a:cubicBezTo>
                    <a:cubicBezTo>
                      <a:pt x="21558" y="67842"/>
                      <a:pt x="25273" y="65175"/>
                      <a:pt x="25273" y="65175"/>
                    </a:cubicBezTo>
                    <a:lnTo>
                      <a:pt x="20606" y="63555"/>
                    </a:lnTo>
                    <a:cubicBezTo>
                      <a:pt x="16796" y="58412"/>
                      <a:pt x="27464" y="55840"/>
                      <a:pt x="27464" y="55840"/>
                    </a:cubicBezTo>
                    <a:cubicBezTo>
                      <a:pt x="26226" y="49649"/>
                      <a:pt x="36417" y="52221"/>
                      <a:pt x="36608" y="50125"/>
                    </a:cubicBezTo>
                    <a:cubicBezTo>
                      <a:pt x="36894" y="48030"/>
                      <a:pt x="42799" y="45839"/>
                      <a:pt x="42799" y="45839"/>
                    </a:cubicBezTo>
                    <a:cubicBezTo>
                      <a:pt x="40608" y="43553"/>
                      <a:pt x="38513" y="35742"/>
                      <a:pt x="38513" y="35742"/>
                    </a:cubicBezTo>
                    <a:cubicBezTo>
                      <a:pt x="37084" y="30599"/>
                      <a:pt x="49562" y="24217"/>
                      <a:pt x="49562" y="24217"/>
                    </a:cubicBezTo>
                    <a:cubicBezTo>
                      <a:pt x="49562" y="24217"/>
                      <a:pt x="45085" y="21550"/>
                      <a:pt x="45752" y="13835"/>
                    </a:cubicBezTo>
                    <a:cubicBezTo>
                      <a:pt x="46514" y="6120"/>
                      <a:pt x="55944" y="11454"/>
                      <a:pt x="55944" y="11454"/>
                    </a:cubicBezTo>
                    <a:cubicBezTo>
                      <a:pt x="53372" y="9549"/>
                      <a:pt x="54324" y="4881"/>
                      <a:pt x="54324" y="4881"/>
                    </a:cubicBezTo>
                    <a:cubicBezTo>
                      <a:pt x="59563" y="405"/>
                      <a:pt x="79566" y="17835"/>
                      <a:pt x="79566" y="17835"/>
                    </a:cubicBezTo>
                    <a:cubicBezTo>
                      <a:pt x="79566" y="17835"/>
                      <a:pt x="80328" y="8691"/>
                      <a:pt x="79566" y="3453"/>
                    </a:cubicBezTo>
                    <a:cubicBezTo>
                      <a:pt x="78899" y="-1786"/>
                      <a:pt x="80994" y="-357"/>
                      <a:pt x="83852" y="3072"/>
                    </a:cubicBezTo>
                    <a:cubicBezTo>
                      <a:pt x="86614" y="6310"/>
                      <a:pt x="93472" y="29170"/>
                      <a:pt x="93472" y="29170"/>
                    </a:cubicBezTo>
                    <a:cubicBezTo>
                      <a:pt x="97473" y="17359"/>
                      <a:pt x="104521" y="36028"/>
                      <a:pt x="111665" y="46410"/>
                    </a:cubicBezTo>
                    <a:cubicBezTo>
                      <a:pt x="118713" y="56793"/>
                      <a:pt x="122047" y="88892"/>
                      <a:pt x="122714" y="94512"/>
                    </a:cubicBezTo>
                    <a:cubicBezTo>
                      <a:pt x="123476" y="100131"/>
                      <a:pt x="124619" y="107466"/>
                      <a:pt x="126048" y="110514"/>
                    </a:cubicBezTo>
                    <a:cubicBezTo>
                      <a:pt x="127476" y="113562"/>
                      <a:pt x="127000" y="120420"/>
                      <a:pt x="127000" y="125087"/>
                    </a:cubicBezTo>
                    <a:cubicBezTo>
                      <a:pt x="127000" y="129754"/>
                      <a:pt x="131477" y="136422"/>
                      <a:pt x="131477" y="136422"/>
                    </a:cubicBezTo>
                    <a:cubicBezTo>
                      <a:pt x="131477" y="136422"/>
                      <a:pt x="135001" y="138803"/>
                      <a:pt x="138335" y="140422"/>
                    </a:cubicBezTo>
                    <a:cubicBezTo>
                      <a:pt x="141669" y="142041"/>
                      <a:pt x="147098" y="145566"/>
                      <a:pt x="153194" y="145566"/>
                    </a:cubicBezTo>
                    <a:cubicBezTo>
                      <a:pt x="153575" y="145566"/>
                      <a:pt x="154051" y="145566"/>
                      <a:pt x="154432" y="145470"/>
                    </a:cubicBezTo>
                    <a:lnTo>
                      <a:pt x="104140" y="285774"/>
                    </a:lnTo>
                    <a:cubicBezTo>
                      <a:pt x="103759" y="284726"/>
                      <a:pt x="103188" y="283869"/>
                      <a:pt x="102140" y="283678"/>
                    </a:cubicBez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85" name="Google Shape;885;p12"/>
              <p:cNvSpPr/>
              <p:nvPr/>
            </p:nvSpPr>
            <p:spPr>
              <a:xfrm>
                <a:off x="1844229" y="4988496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997" y="3603"/>
                    </a:moveTo>
                    <a:cubicBezTo>
                      <a:pt x="3603" y="2406"/>
                      <a:pt x="2406" y="1197"/>
                      <a:pt x="0" y="0"/>
                    </a:cubicBezTo>
                    <a:lnTo>
                      <a:pt x="5997" y="360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86" name="Google Shape;886;p12"/>
              <p:cNvSpPr/>
              <p:nvPr/>
            </p:nvSpPr>
            <p:spPr>
              <a:xfrm>
                <a:off x="1994915" y="4843715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8403" y="4800"/>
                    </a:moveTo>
                    <a:cubicBezTo>
                      <a:pt x="7206" y="5997"/>
                      <a:pt x="7206" y="7206"/>
                      <a:pt x="5997" y="9600"/>
                    </a:cubicBezTo>
                    <a:lnTo>
                      <a:pt x="0" y="0"/>
                    </a:lnTo>
                    <a:lnTo>
                      <a:pt x="8403" y="48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87" name="Google Shape;887;p12"/>
              <p:cNvSpPr/>
              <p:nvPr/>
            </p:nvSpPr>
            <p:spPr>
              <a:xfrm>
                <a:off x="1772030" y="4843049"/>
                <a:ext cx="219075" cy="142875"/>
              </a:xfrm>
              <a:custGeom>
                <a:avLst/>
                <a:gdLst/>
                <a:ahLst/>
                <a:cxnLst/>
                <a:rect l="l" t="t" r="r" b="b"/>
                <a:pathLst>
                  <a:path w="219075" h="142875" extrusionOk="0">
                    <a:moveTo>
                      <a:pt x="84677" y="151257"/>
                    </a:moveTo>
                    <a:cubicBezTo>
                      <a:pt x="84677" y="151257"/>
                      <a:pt x="77534" y="148685"/>
                      <a:pt x="72676" y="145733"/>
                    </a:cubicBezTo>
                    <a:lnTo>
                      <a:pt x="72200" y="145447"/>
                    </a:lnTo>
                    <a:cubicBezTo>
                      <a:pt x="70580" y="144494"/>
                      <a:pt x="69342" y="143447"/>
                      <a:pt x="68580" y="142494"/>
                    </a:cubicBezTo>
                    <a:cubicBezTo>
                      <a:pt x="68580" y="142494"/>
                      <a:pt x="68771" y="142970"/>
                      <a:pt x="69056" y="143637"/>
                    </a:cubicBezTo>
                    <a:lnTo>
                      <a:pt x="46958" y="130493"/>
                    </a:lnTo>
                    <a:cubicBezTo>
                      <a:pt x="42482" y="130016"/>
                      <a:pt x="33338" y="125730"/>
                      <a:pt x="33338" y="125730"/>
                    </a:cubicBezTo>
                    <a:lnTo>
                      <a:pt x="36576" y="123634"/>
                    </a:lnTo>
                    <a:cubicBezTo>
                      <a:pt x="30480" y="124301"/>
                      <a:pt x="20288" y="120110"/>
                      <a:pt x="20288" y="120110"/>
                    </a:cubicBezTo>
                    <a:cubicBezTo>
                      <a:pt x="21241" y="120110"/>
                      <a:pt x="26384" y="117062"/>
                      <a:pt x="26384" y="117062"/>
                    </a:cubicBezTo>
                    <a:cubicBezTo>
                      <a:pt x="18574" y="117920"/>
                      <a:pt x="11811" y="113443"/>
                      <a:pt x="11811" y="113443"/>
                    </a:cubicBezTo>
                    <a:cubicBezTo>
                      <a:pt x="14383" y="114205"/>
                      <a:pt x="22193" y="109919"/>
                      <a:pt x="22193" y="109919"/>
                    </a:cubicBezTo>
                    <a:cubicBezTo>
                      <a:pt x="17526" y="112490"/>
                      <a:pt x="15811" y="108776"/>
                      <a:pt x="7810" y="104013"/>
                    </a:cubicBezTo>
                    <a:cubicBezTo>
                      <a:pt x="4286" y="102013"/>
                      <a:pt x="1810" y="101060"/>
                      <a:pt x="0" y="100298"/>
                    </a:cubicBezTo>
                    <a:lnTo>
                      <a:pt x="222218" y="0"/>
                    </a:lnTo>
                    <a:lnTo>
                      <a:pt x="222980" y="476"/>
                    </a:lnTo>
                    <a:lnTo>
                      <a:pt x="223361" y="1238"/>
                    </a:lnTo>
                    <a:cubicBezTo>
                      <a:pt x="221075" y="4763"/>
                      <a:pt x="219647" y="8192"/>
                      <a:pt x="215932" y="16954"/>
                    </a:cubicBezTo>
                    <a:cubicBezTo>
                      <a:pt x="209550" y="32004"/>
                      <a:pt x="186500" y="47530"/>
                      <a:pt x="173736" y="57531"/>
                    </a:cubicBezTo>
                    <a:cubicBezTo>
                      <a:pt x="160973" y="67437"/>
                      <a:pt x="159353" y="69247"/>
                      <a:pt x="146399" y="80201"/>
                    </a:cubicBezTo>
                    <a:cubicBezTo>
                      <a:pt x="133445" y="90964"/>
                      <a:pt x="132302" y="96203"/>
                      <a:pt x="128969" y="103537"/>
                    </a:cubicBezTo>
                    <a:cubicBezTo>
                      <a:pt x="125730" y="110871"/>
                      <a:pt x="123730" y="118396"/>
                      <a:pt x="123539" y="122873"/>
                    </a:cubicBezTo>
                    <a:cubicBezTo>
                      <a:pt x="123349" y="127349"/>
                      <a:pt x="118586" y="137255"/>
                      <a:pt x="115538" y="141732"/>
                    </a:cubicBezTo>
                    <a:cubicBezTo>
                      <a:pt x="112490" y="146209"/>
                      <a:pt x="108204" y="148876"/>
                      <a:pt x="108204" y="148876"/>
                    </a:cubicBezTo>
                    <a:cubicBezTo>
                      <a:pt x="108204" y="148876"/>
                      <a:pt x="108395" y="149352"/>
                      <a:pt x="108680" y="150019"/>
                    </a:cubicBezTo>
                    <a:lnTo>
                      <a:pt x="84868" y="151638"/>
                    </a:lnTo>
                    <a:lnTo>
                      <a:pt x="84677" y="151257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88" name="Google Shape;888;p12"/>
              <p:cNvSpPr/>
              <p:nvPr/>
            </p:nvSpPr>
            <p:spPr>
              <a:xfrm>
                <a:off x="1803187" y="4973351"/>
                <a:ext cx="17145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14300" extrusionOk="0">
                    <a:moveTo>
                      <a:pt x="122290" y="115729"/>
                    </a:moveTo>
                    <a:cubicBezTo>
                      <a:pt x="122290" y="115729"/>
                      <a:pt x="122100" y="117729"/>
                      <a:pt x="122100" y="119539"/>
                    </a:cubicBezTo>
                    <a:cubicBezTo>
                      <a:pt x="123243" y="119253"/>
                      <a:pt x="124386" y="118872"/>
                      <a:pt x="125529" y="118586"/>
                    </a:cubicBezTo>
                    <a:cubicBezTo>
                      <a:pt x="127624" y="115062"/>
                      <a:pt x="129148" y="112109"/>
                      <a:pt x="127053" y="109252"/>
                    </a:cubicBezTo>
                    <a:cubicBezTo>
                      <a:pt x="127053" y="109252"/>
                      <a:pt x="127720" y="105537"/>
                      <a:pt x="123052" y="102679"/>
                    </a:cubicBezTo>
                    <a:cubicBezTo>
                      <a:pt x="118290" y="99822"/>
                      <a:pt x="113813" y="95822"/>
                      <a:pt x="113813" y="95822"/>
                    </a:cubicBezTo>
                    <a:cubicBezTo>
                      <a:pt x="113813" y="95822"/>
                      <a:pt x="114099" y="92297"/>
                      <a:pt x="116480" y="92107"/>
                    </a:cubicBezTo>
                    <a:cubicBezTo>
                      <a:pt x="118861" y="91821"/>
                      <a:pt x="124291" y="91345"/>
                      <a:pt x="131053" y="90202"/>
                    </a:cubicBezTo>
                    <a:cubicBezTo>
                      <a:pt x="137911" y="88964"/>
                      <a:pt x="137435" y="88964"/>
                      <a:pt x="140674" y="89726"/>
                    </a:cubicBezTo>
                    <a:cubicBezTo>
                      <a:pt x="144007" y="90392"/>
                      <a:pt x="146770" y="89249"/>
                      <a:pt x="151532" y="87344"/>
                    </a:cubicBezTo>
                    <a:cubicBezTo>
                      <a:pt x="156199" y="85439"/>
                      <a:pt x="158104" y="84773"/>
                      <a:pt x="160771" y="84963"/>
                    </a:cubicBezTo>
                    <a:cubicBezTo>
                      <a:pt x="163343" y="85249"/>
                      <a:pt x="167344" y="83344"/>
                      <a:pt x="167344" y="83344"/>
                    </a:cubicBezTo>
                    <a:cubicBezTo>
                      <a:pt x="167344" y="83344"/>
                      <a:pt x="174202" y="82391"/>
                      <a:pt x="176297" y="82868"/>
                    </a:cubicBezTo>
                    <a:cubicBezTo>
                      <a:pt x="178393" y="83344"/>
                      <a:pt x="179631" y="81915"/>
                      <a:pt x="176107" y="80201"/>
                    </a:cubicBezTo>
                    <a:cubicBezTo>
                      <a:pt x="172487" y="78676"/>
                      <a:pt x="166391" y="77057"/>
                      <a:pt x="166391" y="77057"/>
                    </a:cubicBezTo>
                    <a:cubicBezTo>
                      <a:pt x="166391" y="77057"/>
                      <a:pt x="165439" y="75343"/>
                      <a:pt x="159343" y="77057"/>
                    </a:cubicBezTo>
                    <a:cubicBezTo>
                      <a:pt x="153151" y="78676"/>
                      <a:pt x="153723" y="78676"/>
                      <a:pt x="150199" y="78962"/>
                    </a:cubicBezTo>
                    <a:cubicBezTo>
                      <a:pt x="146579" y="79153"/>
                      <a:pt x="139054" y="79439"/>
                      <a:pt x="133435" y="79629"/>
                    </a:cubicBezTo>
                    <a:cubicBezTo>
                      <a:pt x="127720" y="79915"/>
                      <a:pt x="118099" y="77248"/>
                      <a:pt x="115813" y="76295"/>
                    </a:cubicBezTo>
                    <a:cubicBezTo>
                      <a:pt x="113432" y="75343"/>
                      <a:pt x="113432" y="74390"/>
                      <a:pt x="113432" y="74390"/>
                    </a:cubicBezTo>
                    <a:cubicBezTo>
                      <a:pt x="113432" y="74390"/>
                      <a:pt x="120290" y="65913"/>
                      <a:pt x="118576" y="63055"/>
                    </a:cubicBezTo>
                    <a:cubicBezTo>
                      <a:pt x="116956" y="60198"/>
                      <a:pt x="115051" y="59055"/>
                      <a:pt x="112194" y="60007"/>
                    </a:cubicBezTo>
                    <a:cubicBezTo>
                      <a:pt x="109336" y="60960"/>
                      <a:pt x="106574" y="66103"/>
                      <a:pt x="106574" y="66103"/>
                    </a:cubicBezTo>
                    <a:cubicBezTo>
                      <a:pt x="106574" y="66103"/>
                      <a:pt x="103717" y="67056"/>
                      <a:pt x="102383" y="65818"/>
                    </a:cubicBezTo>
                    <a:cubicBezTo>
                      <a:pt x="100954" y="64675"/>
                      <a:pt x="96001" y="57341"/>
                      <a:pt x="92477" y="51911"/>
                    </a:cubicBezTo>
                    <a:cubicBezTo>
                      <a:pt x="89334" y="47149"/>
                      <a:pt x="79809" y="24765"/>
                      <a:pt x="77618" y="19622"/>
                    </a:cubicBezTo>
                    <a:lnTo>
                      <a:pt x="53806" y="21241"/>
                    </a:lnTo>
                    <a:lnTo>
                      <a:pt x="62950" y="34766"/>
                    </a:lnTo>
                    <a:cubicBezTo>
                      <a:pt x="62950" y="34766"/>
                      <a:pt x="60854" y="34576"/>
                      <a:pt x="58282" y="34004"/>
                    </a:cubicBezTo>
                    <a:cubicBezTo>
                      <a:pt x="55711" y="33528"/>
                      <a:pt x="53996" y="35433"/>
                      <a:pt x="49329" y="36385"/>
                    </a:cubicBezTo>
                    <a:cubicBezTo>
                      <a:pt x="44566" y="37338"/>
                      <a:pt x="45995" y="35909"/>
                      <a:pt x="45995" y="34195"/>
                    </a:cubicBezTo>
                    <a:cubicBezTo>
                      <a:pt x="45995" y="32861"/>
                      <a:pt x="39709" y="17431"/>
                      <a:pt x="37994" y="13145"/>
                    </a:cubicBezTo>
                    <a:lnTo>
                      <a:pt x="15801" y="0"/>
                    </a:lnTo>
                    <a:cubicBezTo>
                      <a:pt x="15801" y="0"/>
                      <a:pt x="18373" y="8001"/>
                      <a:pt x="18658" y="10573"/>
                    </a:cubicBezTo>
                    <a:cubicBezTo>
                      <a:pt x="18849" y="13145"/>
                      <a:pt x="14848" y="16669"/>
                      <a:pt x="18658" y="18098"/>
                    </a:cubicBezTo>
                    <a:cubicBezTo>
                      <a:pt x="22373" y="19526"/>
                      <a:pt x="21230" y="19241"/>
                      <a:pt x="21230" y="19241"/>
                    </a:cubicBezTo>
                    <a:cubicBezTo>
                      <a:pt x="21230" y="19241"/>
                      <a:pt x="24278" y="28861"/>
                      <a:pt x="21230" y="32671"/>
                    </a:cubicBezTo>
                    <a:cubicBezTo>
                      <a:pt x="18182" y="36481"/>
                      <a:pt x="6371" y="45625"/>
                      <a:pt x="6371" y="45625"/>
                    </a:cubicBezTo>
                    <a:lnTo>
                      <a:pt x="751" y="52006"/>
                    </a:lnTo>
                    <a:cubicBezTo>
                      <a:pt x="751" y="52006"/>
                      <a:pt x="-2106" y="57245"/>
                      <a:pt x="3323" y="54769"/>
                    </a:cubicBezTo>
                    <a:cubicBezTo>
                      <a:pt x="3323" y="54769"/>
                      <a:pt x="4942" y="58579"/>
                      <a:pt x="8752" y="56198"/>
                    </a:cubicBezTo>
                    <a:cubicBezTo>
                      <a:pt x="12562" y="53816"/>
                      <a:pt x="16277" y="46958"/>
                      <a:pt x="20563" y="46006"/>
                    </a:cubicBezTo>
                    <a:cubicBezTo>
                      <a:pt x="20563" y="46006"/>
                      <a:pt x="22945" y="46482"/>
                      <a:pt x="22945" y="49340"/>
                    </a:cubicBezTo>
                    <a:cubicBezTo>
                      <a:pt x="22945" y="52197"/>
                      <a:pt x="24754" y="57817"/>
                      <a:pt x="27231" y="58102"/>
                    </a:cubicBezTo>
                    <a:cubicBezTo>
                      <a:pt x="29517" y="58293"/>
                      <a:pt x="35041" y="64199"/>
                      <a:pt x="35232" y="66294"/>
                    </a:cubicBezTo>
                    <a:cubicBezTo>
                      <a:pt x="35422" y="68485"/>
                      <a:pt x="35232" y="75057"/>
                      <a:pt x="35232" y="75057"/>
                    </a:cubicBezTo>
                    <a:lnTo>
                      <a:pt x="32660" y="77152"/>
                    </a:lnTo>
                    <a:cubicBezTo>
                      <a:pt x="32660" y="77152"/>
                      <a:pt x="35041" y="79248"/>
                      <a:pt x="36946" y="78105"/>
                    </a:cubicBezTo>
                    <a:cubicBezTo>
                      <a:pt x="38851" y="76867"/>
                      <a:pt x="41137" y="76200"/>
                      <a:pt x="41137" y="76200"/>
                    </a:cubicBezTo>
                    <a:cubicBezTo>
                      <a:pt x="41137" y="76200"/>
                      <a:pt x="49138" y="77629"/>
                      <a:pt x="47519" y="71247"/>
                    </a:cubicBezTo>
                    <a:cubicBezTo>
                      <a:pt x="45900" y="64865"/>
                      <a:pt x="45138" y="59531"/>
                      <a:pt x="45138" y="59531"/>
                    </a:cubicBezTo>
                    <a:lnTo>
                      <a:pt x="45805" y="57626"/>
                    </a:lnTo>
                    <a:cubicBezTo>
                      <a:pt x="45805" y="57626"/>
                      <a:pt x="55234" y="54769"/>
                      <a:pt x="64474" y="59246"/>
                    </a:cubicBezTo>
                    <a:cubicBezTo>
                      <a:pt x="73618" y="63722"/>
                      <a:pt x="77428" y="62770"/>
                      <a:pt x="77428" y="62770"/>
                    </a:cubicBezTo>
                    <a:cubicBezTo>
                      <a:pt x="77428" y="62770"/>
                      <a:pt x="81428" y="66294"/>
                      <a:pt x="78666" y="67723"/>
                    </a:cubicBezTo>
                    <a:cubicBezTo>
                      <a:pt x="75808" y="69151"/>
                      <a:pt x="69903" y="73819"/>
                      <a:pt x="71332" y="77152"/>
                    </a:cubicBezTo>
                    <a:cubicBezTo>
                      <a:pt x="72760" y="80486"/>
                      <a:pt x="73713" y="81915"/>
                      <a:pt x="76570" y="81153"/>
                    </a:cubicBezTo>
                    <a:cubicBezTo>
                      <a:pt x="79428" y="80486"/>
                      <a:pt x="82190" y="77343"/>
                      <a:pt x="82190" y="77343"/>
                    </a:cubicBezTo>
                    <a:cubicBezTo>
                      <a:pt x="82190" y="77343"/>
                      <a:pt x="84571" y="81153"/>
                      <a:pt x="85238" y="83725"/>
                    </a:cubicBezTo>
                    <a:cubicBezTo>
                      <a:pt x="86000" y="86297"/>
                      <a:pt x="87810" y="89440"/>
                      <a:pt x="90667" y="89630"/>
                    </a:cubicBezTo>
                    <a:cubicBezTo>
                      <a:pt x="93430" y="89821"/>
                      <a:pt x="95049" y="90297"/>
                      <a:pt x="96763" y="92678"/>
                    </a:cubicBezTo>
                    <a:cubicBezTo>
                      <a:pt x="98383" y="95059"/>
                      <a:pt x="99335" y="98584"/>
                      <a:pt x="102669" y="100394"/>
                    </a:cubicBezTo>
                    <a:cubicBezTo>
                      <a:pt x="106003" y="102299"/>
                      <a:pt x="112765" y="107537"/>
                      <a:pt x="115909" y="108585"/>
                    </a:cubicBezTo>
                    <a:cubicBezTo>
                      <a:pt x="118957" y="109823"/>
                      <a:pt x="118480" y="111728"/>
                      <a:pt x="119433" y="113348"/>
                    </a:cubicBezTo>
                    <a:cubicBezTo>
                      <a:pt x="120195" y="115443"/>
                      <a:pt x="122290" y="115729"/>
                      <a:pt x="122290" y="115729"/>
                    </a:cubicBezTo>
                    <a:moveTo>
                      <a:pt x="71617" y="50482"/>
                    </a:moveTo>
                    <a:cubicBezTo>
                      <a:pt x="71617" y="50482"/>
                      <a:pt x="61711" y="49435"/>
                      <a:pt x="58949" y="47339"/>
                    </a:cubicBezTo>
                    <a:cubicBezTo>
                      <a:pt x="56092" y="45244"/>
                      <a:pt x="54187" y="44672"/>
                      <a:pt x="54187" y="44672"/>
                    </a:cubicBezTo>
                    <a:cubicBezTo>
                      <a:pt x="54187" y="44672"/>
                      <a:pt x="58187" y="44291"/>
                      <a:pt x="59806" y="43339"/>
                    </a:cubicBezTo>
                    <a:cubicBezTo>
                      <a:pt x="61426" y="42386"/>
                      <a:pt x="66379" y="42101"/>
                      <a:pt x="66379" y="42101"/>
                    </a:cubicBezTo>
                    <a:lnTo>
                      <a:pt x="71617" y="50482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89" name="Google Shape;889;p12"/>
              <p:cNvSpPr/>
              <p:nvPr/>
            </p:nvSpPr>
            <p:spPr>
              <a:xfrm>
                <a:off x="1994153" y="4843049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997" y="0"/>
                    </a:moveTo>
                    <a:lnTo>
                      <a:pt x="0" y="1197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90" name="Google Shape;890;p12"/>
              <p:cNvSpPr/>
              <p:nvPr/>
            </p:nvSpPr>
            <p:spPr>
              <a:xfrm>
                <a:off x="1994629" y="4841906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14400"/>
                    </a:moveTo>
                    <a:lnTo>
                      <a:pt x="31194" y="0"/>
                    </a:lnTo>
                    <a:cubicBezTo>
                      <a:pt x="24000" y="9600"/>
                      <a:pt x="18003" y="18003"/>
                      <a:pt x="11994" y="27603"/>
                    </a:cubicBezTo>
                    <a:lnTo>
                      <a:pt x="3603" y="22803"/>
                    </a:lnTo>
                    <a:lnTo>
                      <a:pt x="0" y="144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91" name="Google Shape;891;p12"/>
              <p:cNvSpPr/>
              <p:nvPr/>
            </p:nvSpPr>
            <p:spPr>
              <a:xfrm>
                <a:off x="1994153" y="4843049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600" y="8403"/>
                    </a:moveTo>
                    <a:lnTo>
                      <a:pt x="0" y="1197"/>
                    </a:lnTo>
                    <a:lnTo>
                      <a:pt x="5997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92" name="Google Shape;892;p12"/>
              <p:cNvSpPr/>
              <p:nvPr/>
            </p:nvSpPr>
            <p:spPr>
              <a:xfrm>
                <a:off x="1907380" y="4685315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8403"/>
                    </a:moveTo>
                    <a:cubicBezTo>
                      <a:pt x="2406" y="5997"/>
                      <a:pt x="4800" y="3603"/>
                      <a:pt x="7194" y="0"/>
                    </a:cubicBez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93" name="Google Shape;893;p12"/>
              <p:cNvSpPr/>
              <p:nvPr/>
            </p:nvSpPr>
            <p:spPr>
              <a:xfrm>
                <a:off x="1907952" y="467960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70803"/>
                    </a:moveTo>
                    <a:cubicBezTo>
                      <a:pt x="13203" y="50406"/>
                      <a:pt x="12006" y="19200"/>
                      <a:pt x="16806" y="0"/>
                    </a:cubicBez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94" name="Google Shape;894;p12"/>
              <p:cNvSpPr/>
              <p:nvPr/>
            </p:nvSpPr>
            <p:spPr>
              <a:xfrm>
                <a:off x="1706022" y="48510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24000" y="26406"/>
                    </a:moveTo>
                    <a:cubicBezTo>
                      <a:pt x="20397" y="11994"/>
                      <a:pt x="13203" y="1197"/>
                      <a:pt x="0" y="0"/>
                    </a:cubicBez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95" name="Google Shape;895;p12"/>
              <p:cNvSpPr/>
              <p:nvPr/>
            </p:nvSpPr>
            <p:spPr>
              <a:xfrm>
                <a:off x="1844229" y="4988496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997" y="3603"/>
                    </a:moveTo>
                    <a:cubicBezTo>
                      <a:pt x="3603" y="2406"/>
                      <a:pt x="2406" y="1197"/>
                      <a:pt x="0" y="0"/>
                    </a:cubicBezTo>
                    <a:lnTo>
                      <a:pt x="5997" y="360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96" name="Google Shape;896;p12"/>
              <p:cNvSpPr/>
              <p:nvPr/>
            </p:nvSpPr>
            <p:spPr>
              <a:xfrm>
                <a:off x="1994915" y="4843715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8403" y="4800"/>
                    </a:moveTo>
                    <a:cubicBezTo>
                      <a:pt x="7206" y="5997"/>
                      <a:pt x="7206" y="7206"/>
                      <a:pt x="5997" y="9600"/>
                    </a:cubicBezTo>
                    <a:lnTo>
                      <a:pt x="0" y="0"/>
                    </a:lnTo>
                    <a:lnTo>
                      <a:pt x="8403" y="48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97" name="Google Shape;897;p12"/>
              <p:cNvSpPr/>
              <p:nvPr/>
            </p:nvSpPr>
            <p:spPr>
              <a:xfrm>
                <a:off x="1784031" y="4685886"/>
                <a:ext cx="11430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14300" h="19050" extrusionOk="0">
                    <a:moveTo>
                      <a:pt x="0" y="22098"/>
                    </a:moveTo>
                    <a:cubicBezTo>
                      <a:pt x="8096" y="20288"/>
                      <a:pt x="22384" y="19241"/>
                      <a:pt x="22384" y="19241"/>
                    </a:cubicBezTo>
                    <a:lnTo>
                      <a:pt x="17717" y="15716"/>
                    </a:lnTo>
                    <a:cubicBezTo>
                      <a:pt x="19812" y="15145"/>
                      <a:pt x="34957" y="14002"/>
                      <a:pt x="34957" y="14002"/>
                    </a:cubicBezTo>
                    <a:lnTo>
                      <a:pt x="33814" y="11621"/>
                    </a:lnTo>
                    <a:cubicBezTo>
                      <a:pt x="40195" y="11621"/>
                      <a:pt x="42482" y="12764"/>
                      <a:pt x="53150" y="16859"/>
                    </a:cubicBezTo>
                    <a:cubicBezTo>
                      <a:pt x="63722" y="20860"/>
                      <a:pt x="72962" y="17050"/>
                      <a:pt x="80677" y="14478"/>
                    </a:cubicBezTo>
                    <a:cubicBezTo>
                      <a:pt x="88487" y="11906"/>
                      <a:pt x="91250" y="10954"/>
                      <a:pt x="101156" y="7620"/>
                    </a:cubicBezTo>
                    <a:cubicBezTo>
                      <a:pt x="111062" y="4286"/>
                      <a:pt x="120968" y="1715"/>
                      <a:pt x="123063" y="286"/>
                    </a:cubicBezTo>
                    <a:cubicBezTo>
                      <a:pt x="123158" y="191"/>
                      <a:pt x="123158" y="95"/>
                      <a:pt x="123349" y="0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98" name="Google Shape;898;p12"/>
              <p:cNvSpPr/>
              <p:nvPr/>
            </p:nvSpPr>
            <p:spPr>
              <a:xfrm>
                <a:off x="1994439" y="4687886"/>
                <a:ext cx="5715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152400" extrusionOk="0">
                    <a:moveTo>
                      <a:pt x="61531" y="0"/>
                    </a:moveTo>
                    <a:cubicBezTo>
                      <a:pt x="60389" y="286"/>
                      <a:pt x="59531" y="476"/>
                      <a:pt x="59531" y="476"/>
                    </a:cubicBezTo>
                    <a:cubicBezTo>
                      <a:pt x="59531" y="476"/>
                      <a:pt x="59341" y="11525"/>
                      <a:pt x="60960" y="21241"/>
                    </a:cubicBezTo>
                    <a:cubicBezTo>
                      <a:pt x="62675" y="30861"/>
                      <a:pt x="56959" y="38672"/>
                      <a:pt x="53150" y="46958"/>
                    </a:cubicBezTo>
                    <a:cubicBezTo>
                      <a:pt x="49340" y="55245"/>
                      <a:pt x="51245" y="58769"/>
                      <a:pt x="50578" y="70295"/>
                    </a:cubicBezTo>
                    <a:cubicBezTo>
                      <a:pt x="49816" y="81820"/>
                      <a:pt x="42291" y="100965"/>
                      <a:pt x="34957" y="113919"/>
                    </a:cubicBezTo>
                    <a:cubicBezTo>
                      <a:pt x="27623" y="126968"/>
                      <a:pt x="17240" y="135350"/>
                      <a:pt x="8287" y="146685"/>
                    </a:cubicBezTo>
                    <a:cubicBezTo>
                      <a:pt x="5715" y="149924"/>
                      <a:pt x="3905" y="152210"/>
                      <a:pt x="2476" y="154115"/>
                    </a:cubicBezTo>
                    <a:lnTo>
                      <a:pt x="0" y="155258"/>
                    </a:ln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899" name="Google Shape;899;p12"/>
              <p:cNvSpPr/>
              <p:nvPr/>
            </p:nvSpPr>
            <p:spPr>
              <a:xfrm>
                <a:off x="1708022" y="4853145"/>
                <a:ext cx="57150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85725" extrusionOk="0">
                    <a:moveTo>
                      <a:pt x="64008" y="90297"/>
                    </a:moveTo>
                    <a:cubicBezTo>
                      <a:pt x="61531" y="89344"/>
                      <a:pt x="60198" y="88868"/>
                      <a:pt x="59817" y="87440"/>
                    </a:cubicBezTo>
                    <a:cubicBezTo>
                      <a:pt x="59150" y="84868"/>
                      <a:pt x="50864" y="79915"/>
                      <a:pt x="46577" y="78010"/>
                    </a:cubicBezTo>
                    <a:cubicBezTo>
                      <a:pt x="42386" y="76105"/>
                      <a:pt x="41148" y="72580"/>
                      <a:pt x="38386" y="66675"/>
                    </a:cubicBezTo>
                    <a:cubicBezTo>
                      <a:pt x="35528" y="60865"/>
                      <a:pt x="33147" y="63818"/>
                      <a:pt x="28765" y="59817"/>
                    </a:cubicBezTo>
                    <a:cubicBezTo>
                      <a:pt x="24289" y="55817"/>
                      <a:pt x="24765" y="51340"/>
                      <a:pt x="23527" y="47816"/>
                    </a:cubicBezTo>
                    <a:cubicBezTo>
                      <a:pt x="22384" y="44291"/>
                      <a:pt x="15049" y="35814"/>
                      <a:pt x="8953" y="33909"/>
                    </a:cubicBezTo>
                    <a:cubicBezTo>
                      <a:pt x="2762" y="32004"/>
                      <a:pt x="4191" y="19526"/>
                      <a:pt x="1429" y="14669"/>
                    </a:cubicBezTo>
                    <a:cubicBezTo>
                      <a:pt x="-762" y="10858"/>
                      <a:pt x="952" y="3619"/>
                      <a:pt x="0" y="0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00" name="Google Shape;900;p12"/>
              <p:cNvSpPr/>
              <p:nvPr/>
            </p:nvSpPr>
            <p:spPr>
              <a:xfrm>
                <a:off x="1758124" y="4707984"/>
                <a:ext cx="190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120000" extrusionOk="0">
                    <a:moveTo>
                      <a:pt x="0" y="61203"/>
                    </a:moveTo>
                    <a:cubicBezTo>
                      <a:pt x="6286" y="60006"/>
                      <a:pt x="16573" y="48000"/>
                      <a:pt x="21431" y="16806"/>
                    </a:cubicBezTo>
                    <a:cubicBezTo>
                      <a:pt x="22384" y="10797"/>
                      <a:pt x="24098" y="4800"/>
                      <a:pt x="25908" y="0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01" name="Google Shape;901;p12"/>
              <p:cNvSpPr/>
              <p:nvPr/>
            </p:nvSpPr>
            <p:spPr>
              <a:xfrm>
                <a:off x="1909190" y="4562823"/>
                <a:ext cx="18097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123825" extrusionOk="0">
                    <a:moveTo>
                      <a:pt x="0" y="116777"/>
                    </a:moveTo>
                    <a:cubicBezTo>
                      <a:pt x="476" y="114872"/>
                      <a:pt x="2096" y="112586"/>
                      <a:pt x="3810" y="109442"/>
                    </a:cubicBezTo>
                    <a:cubicBezTo>
                      <a:pt x="5429" y="106394"/>
                      <a:pt x="8287" y="104013"/>
                      <a:pt x="12287" y="96965"/>
                    </a:cubicBezTo>
                    <a:cubicBezTo>
                      <a:pt x="16288" y="89916"/>
                      <a:pt x="21431" y="85439"/>
                      <a:pt x="24289" y="82296"/>
                    </a:cubicBezTo>
                    <a:cubicBezTo>
                      <a:pt x="27146" y="79248"/>
                      <a:pt x="32290" y="76391"/>
                      <a:pt x="40100" y="65818"/>
                    </a:cubicBezTo>
                    <a:cubicBezTo>
                      <a:pt x="47816" y="55150"/>
                      <a:pt x="56864" y="53531"/>
                      <a:pt x="63627" y="50959"/>
                    </a:cubicBezTo>
                    <a:cubicBezTo>
                      <a:pt x="70485" y="48387"/>
                      <a:pt x="84868" y="37529"/>
                      <a:pt x="89535" y="35338"/>
                    </a:cubicBezTo>
                    <a:cubicBezTo>
                      <a:pt x="94298" y="33242"/>
                      <a:pt x="100870" y="30671"/>
                      <a:pt x="104870" y="29908"/>
                    </a:cubicBezTo>
                    <a:cubicBezTo>
                      <a:pt x="108871" y="29147"/>
                      <a:pt x="110014" y="28194"/>
                      <a:pt x="113348" y="27051"/>
                    </a:cubicBezTo>
                    <a:cubicBezTo>
                      <a:pt x="116681" y="25908"/>
                      <a:pt x="120396" y="24479"/>
                      <a:pt x="120396" y="24479"/>
                    </a:cubicBezTo>
                    <a:cubicBezTo>
                      <a:pt x="120396" y="24479"/>
                      <a:pt x="115253" y="24289"/>
                      <a:pt x="112395" y="24955"/>
                    </a:cubicBezTo>
                    <a:cubicBezTo>
                      <a:pt x="109633" y="25622"/>
                      <a:pt x="108871" y="27051"/>
                      <a:pt x="102299" y="26384"/>
                    </a:cubicBezTo>
                    <a:cubicBezTo>
                      <a:pt x="95726" y="25622"/>
                      <a:pt x="95726" y="20003"/>
                      <a:pt x="95726" y="20003"/>
                    </a:cubicBezTo>
                    <a:cubicBezTo>
                      <a:pt x="94488" y="18383"/>
                      <a:pt x="93345" y="12668"/>
                      <a:pt x="95726" y="12954"/>
                    </a:cubicBezTo>
                    <a:cubicBezTo>
                      <a:pt x="98012" y="13145"/>
                      <a:pt x="100203" y="12002"/>
                      <a:pt x="100203" y="12002"/>
                    </a:cubicBezTo>
                    <a:cubicBezTo>
                      <a:pt x="102108" y="12478"/>
                      <a:pt x="105632" y="11049"/>
                      <a:pt x="112967" y="5906"/>
                    </a:cubicBezTo>
                    <a:cubicBezTo>
                      <a:pt x="120301" y="762"/>
                      <a:pt x="126206" y="0"/>
                      <a:pt x="129445" y="0"/>
                    </a:cubicBezTo>
                    <a:cubicBezTo>
                      <a:pt x="132779" y="0"/>
                      <a:pt x="136303" y="476"/>
                      <a:pt x="142589" y="3048"/>
                    </a:cubicBezTo>
                    <a:cubicBezTo>
                      <a:pt x="148971" y="5620"/>
                      <a:pt x="159830" y="19336"/>
                      <a:pt x="163830" y="25241"/>
                    </a:cubicBezTo>
                    <a:cubicBezTo>
                      <a:pt x="167830" y="31147"/>
                      <a:pt x="173069" y="39434"/>
                      <a:pt x="176594" y="42482"/>
                    </a:cubicBezTo>
                    <a:cubicBezTo>
                      <a:pt x="180118" y="45530"/>
                      <a:pt x="181070" y="46006"/>
                      <a:pt x="181070" y="50673"/>
                    </a:cubicBezTo>
                    <a:cubicBezTo>
                      <a:pt x="181070" y="55436"/>
                      <a:pt x="177737" y="56769"/>
                      <a:pt x="177737" y="56769"/>
                    </a:cubicBezTo>
                    <a:cubicBezTo>
                      <a:pt x="177737" y="56769"/>
                      <a:pt x="180308" y="60579"/>
                      <a:pt x="182690" y="64103"/>
                    </a:cubicBezTo>
                    <a:cubicBezTo>
                      <a:pt x="185071" y="67628"/>
                      <a:pt x="183356" y="71152"/>
                      <a:pt x="183356" y="71152"/>
                    </a:cubicBezTo>
                    <a:cubicBezTo>
                      <a:pt x="184499" y="75152"/>
                      <a:pt x="180023" y="73819"/>
                      <a:pt x="177737" y="73533"/>
                    </a:cubicBezTo>
                    <a:cubicBezTo>
                      <a:pt x="175355" y="73343"/>
                      <a:pt x="170879" y="71152"/>
                      <a:pt x="165926" y="70390"/>
                    </a:cubicBezTo>
                    <a:cubicBezTo>
                      <a:pt x="160973" y="69723"/>
                      <a:pt x="159544" y="73533"/>
                      <a:pt x="159544" y="73533"/>
                    </a:cubicBezTo>
                    <a:cubicBezTo>
                      <a:pt x="159544" y="73533"/>
                      <a:pt x="161258" y="74962"/>
                      <a:pt x="162592" y="76295"/>
                    </a:cubicBezTo>
                    <a:cubicBezTo>
                      <a:pt x="164021" y="77724"/>
                      <a:pt x="166116" y="79629"/>
                      <a:pt x="168021" y="83344"/>
                    </a:cubicBezTo>
                    <a:cubicBezTo>
                      <a:pt x="169926" y="87154"/>
                      <a:pt x="170879" y="89916"/>
                      <a:pt x="170879" y="96584"/>
                    </a:cubicBezTo>
                    <a:cubicBezTo>
                      <a:pt x="170879" y="103156"/>
                      <a:pt x="167069" y="108395"/>
                      <a:pt x="165926" y="110966"/>
                    </a:cubicBezTo>
                    <a:cubicBezTo>
                      <a:pt x="164783" y="113538"/>
                      <a:pt x="163830" y="114967"/>
                      <a:pt x="162592" y="116396"/>
                    </a:cubicBezTo>
                    <a:cubicBezTo>
                      <a:pt x="161354" y="117824"/>
                      <a:pt x="158591" y="118777"/>
                      <a:pt x="154591" y="121634"/>
                    </a:cubicBezTo>
                    <a:cubicBezTo>
                      <a:pt x="152019" y="123444"/>
                      <a:pt x="148780" y="124397"/>
                      <a:pt x="146685" y="124873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02" name="Google Shape;902;p12"/>
              <p:cNvSpPr/>
              <p:nvPr/>
            </p:nvSpPr>
            <p:spPr>
              <a:xfrm>
                <a:off x="1603882" y="4567276"/>
                <a:ext cx="152400" cy="276225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276225" extrusionOk="0">
                    <a:moveTo>
                      <a:pt x="102140" y="283678"/>
                    </a:moveTo>
                    <a:cubicBezTo>
                      <a:pt x="97854" y="282916"/>
                      <a:pt x="92043" y="274058"/>
                      <a:pt x="92043" y="274058"/>
                    </a:cubicBezTo>
                    <a:cubicBezTo>
                      <a:pt x="91091" y="277392"/>
                      <a:pt x="84519" y="269867"/>
                      <a:pt x="84519" y="269867"/>
                    </a:cubicBezTo>
                    <a:cubicBezTo>
                      <a:pt x="83376" y="271010"/>
                      <a:pt x="74613" y="269676"/>
                      <a:pt x="74613" y="269676"/>
                    </a:cubicBezTo>
                    <a:lnTo>
                      <a:pt x="79756" y="265866"/>
                    </a:lnTo>
                    <a:cubicBezTo>
                      <a:pt x="79756" y="265866"/>
                      <a:pt x="78613" y="265866"/>
                      <a:pt x="74136" y="265390"/>
                    </a:cubicBezTo>
                    <a:cubicBezTo>
                      <a:pt x="69660" y="264914"/>
                      <a:pt x="68326" y="258627"/>
                      <a:pt x="68326" y="258627"/>
                    </a:cubicBezTo>
                    <a:cubicBezTo>
                      <a:pt x="61278" y="258342"/>
                      <a:pt x="48038" y="253674"/>
                      <a:pt x="48038" y="253674"/>
                    </a:cubicBezTo>
                    <a:cubicBezTo>
                      <a:pt x="53753" y="253389"/>
                      <a:pt x="59849" y="244245"/>
                      <a:pt x="56801" y="243292"/>
                    </a:cubicBezTo>
                    <a:cubicBezTo>
                      <a:pt x="53753" y="242340"/>
                      <a:pt x="48038" y="237672"/>
                      <a:pt x="48038" y="237672"/>
                    </a:cubicBezTo>
                    <a:cubicBezTo>
                      <a:pt x="49943" y="237196"/>
                      <a:pt x="51848" y="232529"/>
                      <a:pt x="51848" y="232529"/>
                    </a:cubicBezTo>
                    <a:cubicBezTo>
                      <a:pt x="51848" y="232529"/>
                      <a:pt x="42894" y="236053"/>
                      <a:pt x="34608" y="234624"/>
                    </a:cubicBezTo>
                    <a:cubicBezTo>
                      <a:pt x="26416" y="233291"/>
                      <a:pt x="15558" y="225480"/>
                      <a:pt x="15558" y="225480"/>
                    </a:cubicBezTo>
                    <a:lnTo>
                      <a:pt x="23368" y="225957"/>
                    </a:lnTo>
                    <a:cubicBezTo>
                      <a:pt x="23368" y="225957"/>
                      <a:pt x="21082" y="224814"/>
                      <a:pt x="19368" y="221480"/>
                    </a:cubicBezTo>
                    <a:cubicBezTo>
                      <a:pt x="17748" y="218146"/>
                      <a:pt x="30417" y="207288"/>
                      <a:pt x="30417" y="207288"/>
                    </a:cubicBezTo>
                    <a:lnTo>
                      <a:pt x="25273" y="204716"/>
                    </a:lnTo>
                    <a:cubicBezTo>
                      <a:pt x="25273" y="204716"/>
                      <a:pt x="34989" y="201668"/>
                      <a:pt x="42228" y="197858"/>
                    </a:cubicBezTo>
                    <a:cubicBezTo>
                      <a:pt x="49562" y="194048"/>
                      <a:pt x="48324" y="189857"/>
                      <a:pt x="48324" y="189857"/>
                    </a:cubicBezTo>
                    <a:cubicBezTo>
                      <a:pt x="48324" y="189857"/>
                      <a:pt x="40513" y="187095"/>
                      <a:pt x="37465" y="185380"/>
                    </a:cubicBezTo>
                    <a:cubicBezTo>
                      <a:pt x="34417" y="183761"/>
                      <a:pt x="29274" y="172902"/>
                      <a:pt x="29274" y="168902"/>
                    </a:cubicBezTo>
                    <a:cubicBezTo>
                      <a:pt x="29274" y="164901"/>
                      <a:pt x="27369" y="165378"/>
                      <a:pt x="23844" y="166521"/>
                    </a:cubicBezTo>
                    <a:cubicBezTo>
                      <a:pt x="20320" y="167664"/>
                      <a:pt x="16605" y="164616"/>
                      <a:pt x="14891" y="164616"/>
                    </a:cubicBezTo>
                    <a:cubicBezTo>
                      <a:pt x="13272" y="164616"/>
                      <a:pt x="8509" y="163473"/>
                      <a:pt x="5271" y="163473"/>
                    </a:cubicBezTo>
                    <a:cubicBezTo>
                      <a:pt x="2032" y="163473"/>
                      <a:pt x="603" y="159948"/>
                      <a:pt x="32" y="154995"/>
                    </a:cubicBezTo>
                    <a:cubicBezTo>
                      <a:pt x="-444" y="150042"/>
                      <a:pt x="4509" y="148804"/>
                      <a:pt x="9081" y="146709"/>
                    </a:cubicBezTo>
                    <a:cubicBezTo>
                      <a:pt x="13557" y="144613"/>
                      <a:pt x="10319" y="143184"/>
                      <a:pt x="8604" y="143661"/>
                    </a:cubicBezTo>
                    <a:cubicBezTo>
                      <a:pt x="6890" y="144137"/>
                      <a:pt x="2699" y="142899"/>
                      <a:pt x="2699" y="142899"/>
                    </a:cubicBezTo>
                    <a:cubicBezTo>
                      <a:pt x="-2254" y="133659"/>
                      <a:pt x="10986" y="122610"/>
                      <a:pt x="10986" y="122610"/>
                    </a:cubicBezTo>
                    <a:cubicBezTo>
                      <a:pt x="6699" y="118896"/>
                      <a:pt x="14700" y="111371"/>
                      <a:pt x="14700" y="111371"/>
                    </a:cubicBezTo>
                    <a:cubicBezTo>
                      <a:pt x="14700" y="111371"/>
                      <a:pt x="16796" y="112038"/>
                      <a:pt x="10033" y="109466"/>
                    </a:cubicBezTo>
                    <a:cubicBezTo>
                      <a:pt x="3175" y="106894"/>
                      <a:pt x="7461" y="102322"/>
                      <a:pt x="10986" y="101465"/>
                    </a:cubicBezTo>
                    <a:cubicBezTo>
                      <a:pt x="14510" y="100512"/>
                      <a:pt x="14224" y="96988"/>
                      <a:pt x="14224" y="96988"/>
                    </a:cubicBezTo>
                    <a:cubicBezTo>
                      <a:pt x="11843" y="93750"/>
                      <a:pt x="3842" y="90702"/>
                      <a:pt x="3842" y="90702"/>
                    </a:cubicBezTo>
                    <a:cubicBezTo>
                      <a:pt x="4699" y="86511"/>
                      <a:pt x="16320" y="87654"/>
                      <a:pt x="17558" y="86511"/>
                    </a:cubicBezTo>
                    <a:cubicBezTo>
                      <a:pt x="18701" y="85272"/>
                      <a:pt x="18510" y="78700"/>
                      <a:pt x="17558" y="75176"/>
                    </a:cubicBezTo>
                    <a:cubicBezTo>
                      <a:pt x="16605" y="71652"/>
                      <a:pt x="20320" y="73080"/>
                      <a:pt x="21558" y="73271"/>
                    </a:cubicBezTo>
                    <a:cubicBezTo>
                      <a:pt x="22797" y="73461"/>
                      <a:pt x="22511" y="72509"/>
                      <a:pt x="22035" y="70223"/>
                    </a:cubicBezTo>
                    <a:cubicBezTo>
                      <a:pt x="21558" y="67842"/>
                      <a:pt x="25273" y="65175"/>
                      <a:pt x="25273" y="65175"/>
                    </a:cubicBezTo>
                    <a:lnTo>
                      <a:pt x="20606" y="63555"/>
                    </a:lnTo>
                    <a:cubicBezTo>
                      <a:pt x="16796" y="58412"/>
                      <a:pt x="27464" y="55840"/>
                      <a:pt x="27464" y="55840"/>
                    </a:cubicBezTo>
                    <a:cubicBezTo>
                      <a:pt x="26226" y="49649"/>
                      <a:pt x="36417" y="52221"/>
                      <a:pt x="36608" y="50125"/>
                    </a:cubicBezTo>
                    <a:cubicBezTo>
                      <a:pt x="36894" y="48030"/>
                      <a:pt x="42799" y="45839"/>
                      <a:pt x="42799" y="45839"/>
                    </a:cubicBezTo>
                    <a:cubicBezTo>
                      <a:pt x="40608" y="43553"/>
                      <a:pt x="38513" y="35742"/>
                      <a:pt x="38513" y="35742"/>
                    </a:cubicBezTo>
                    <a:cubicBezTo>
                      <a:pt x="37084" y="30599"/>
                      <a:pt x="49562" y="24217"/>
                      <a:pt x="49562" y="24217"/>
                    </a:cubicBezTo>
                    <a:cubicBezTo>
                      <a:pt x="49562" y="24217"/>
                      <a:pt x="45085" y="21550"/>
                      <a:pt x="45752" y="13835"/>
                    </a:cubicBezTo>
                    <a:cubicBezTo>
                      <a:pt x="46514" y="6120"/>
                      <a:pt x="55944" y="11454"/>
                      <a:pt x="55944" y="11454"/>
                    </a:cubicBezTo>
                    <a:cubicBezTo>
                      <a:pt x="53372" y="9549"/>
                      <a:pt x="54324" y="4881"/>
                      <a:pt x="54324" y="4881"/>
                    </a:cubicBezTo>
                    <a:cubicBezTo>
                      <a:pt x="59563" y="405"/>
                      <a:pt x="79566" y="17835"/>
                      <a:pt x="79566" y="17835"/>
                    </a:cubicBezTo>
                    <a:cubicBezTo>
                      <a:pt x="79566" y="17835"/>
                      <a:pt x="80328" y="8691"/>
                      <a:pt x="79566" y="3453"/>
                    </a:cubicBezTo>
                    <a:cubicBezTo>
                      <a:pt x="78899" y="-1786"/>
                      <a:pt x="80994" y="-357"/>
                      <a:pt x="83852" y="3072"/>
                    </a:cubicBezTo>
                    <a:cubicBezTo>
                      <a:pt x="86614" y="6310"/>
                      <a:pt x="93472" y="29170"/>
                      <a:pt x="93472" y="29170"/>
                    </a:cubicBezTo>
                    <a:cubicBezTo>
                      <a:pt x="97473" y="17359"/>
                      <a:pt x="104521" y="36028"/>
                      <a:pt x="111665" y="46410"/>
                    </a:cubicBezTo>
                    <a:cubicBezTo>
                      <a:pt x="118713" y="56793"/>
                      <a:pt x="122047" y="88892"/>
                      <a:pt x="122714" y="94512"/>
                    </a:cubicBezTo>
                    <a:cubicBezTo>
                      <a:pt x="123476" y="100131"/>
                      <a:pt x="124619" y="107466"/>
                      <a:pt x="126048" y="110514"/>
                    </a:cubicBezTo>
                    <a:cubicBezTo>
                      <a:pt x="127476" y="113562"/>
                      <a:pt x="127000" y="120420"/>
                      <a:pt x="127000" y="125087"/>
                    </a:cubicBezTo>
                    <a:cubicBezTo>
                      <a:pt x="127000" y="129754"/>
                      <a:pt x="131477" y="136422"/>
                      <a:pt x="131477" y="136422"/>
                    </a:cubicBezTo>
                    <a:cubicBezTo>
                      <a:pt x="131477" y="136422"/>
                      <a:pt x="135001" y="138803"/>
                      <a:pt x="138335" y="140422"/>
                    </a:cubicBezTo>
                    <a:cubicBezTo>
                      <a:pt x="141669" y="142041"/>
                      <a:pt x="147098" y="145566"/>
                      <a:pt x="153194" y="145566"/>
                    </a:cubicBezTo>
                    <a:cubicBezTo>
                      <a:pt x="153575" y="145566"/>
                      <a:pt x="154051" y="145566"/>
                      <a:pt x="154432" y="145470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03" name="Google Shape;903;p12"/>
              <p:cNvSpPr/>
              <p:nvPr/>
            </p:nvSpPr>
            <p:spPr>
              <a:xfrm>
                <a:off x="1771839" y="4843144"/>
                <a:ext cx="219075" cy="142875"/>
              </a:xfrm>
              <a:custGeom>
                <a:avLst/>
                <a:gdLst/>
                <a:ahLst/>
                <a:cxnLst/>
                <a:rect l="l" t="t" r="r" b="b"/>
                <a:pathLst>
                  <a:path w="219075" h="142875" extrusionOk="0">
                    <a:moveTo>
                      <a:pt x="222314" y="0"/>
                    </a:moveTo>
                    <a:lnTo>
                      <a:pt x="223076" y="476"/>
                    </a:lnTo>
                    <a:lnTo>
                      <a:pt x="223457" y="1238"/>
                    </a:lnTo>
                    <a:cubicBezTo>
                      <a:pt x="221171" y="4763"/>
                      <a:pt x="219742" y="8191"/>
                      <a:pt x="216027" y="16955"/>
                    </a:cubicBezTo>
                    <a:cubicBezTo>
                      <a:pt x="209645" y="32004"/>
                      <a:pt x="186595" y="47530"/>
                      <a:pt x="173831" y="57531"/>
                    </a:cubicBezTo>
                    <a:cubicBezTo>
                      <a:pt x="161068" y="67437"/>
                      <a:pt x="159449" y="69247"/>
                      <a:pt x="146494" y="80201"/>
                    </a:cubicBezTo>
                    <a:cubicBezTo>
                      <a:pt x="133541" y="90964"/>
                      <a:pt x="132398" y="96203"/>
                      <a:pt x="129064" y="103537"/>
                    </a:cubicBezTo>
                    <a:cubicBezTo>
                      <a:pt x="125825" y="110871"/>
                      <a:pt x="123825" y="118396"/>
                      <a:pt x="123635" y="122873"/>
                    </a:cubicBezTo>
                    <a:cubicBezTo>
                      <a:pt x="123444" y="127349"/>
                      <a:pt x="118682" y="137255"/>
                      <a:pt x="115634" y="141732"/>
                    </a:cubicBezTo>
                    <a:cubicBezTo>
                      <a:pt x="112586" y="146209"/>
                      <a:pt x="108299" y="148876"/>
                      <a:pt x="108299" y="148876"/>
                    </a:cubicBezTo>
                    <a:cubicBezTo>
                      <a:pt x="108299" y="148876"/>
                      <a:pt x="108490" y="149352"/>
                      <a:pt x="108776" y="150019"/>
                    </a:cubicBezTo>
                    <a:lnTo>
                      <a:pt x="84963" y="151638"/>
                    </a:lnTo>
                    <a:lnTo>
                      <a:pt x="84677" y="151352"/>
                    </a:lnTo>
                    <a:cubicBezTo>
                      <a:pt x="84677" y="151352"/>
                      <a:pt x="77534" y="148781"/>
                      <a:pt x="72676" y="145828"/>
                    </a:cubicBezTo>
                    <a:lnTo>
                      <a:pt x="72200" y="145542"/>
                    </a:lnTo>
                    <a:cubicBezTo>
                      <a:pt x="70580" y="144589"/>
                      <a:pt x="69342" y="143542"/>
                      <a:pt x="68580" y="142589"/>
                    </a:cubicBezTo>
                    <a:cubicBezTo>
                      <a:pt x="68580" y="142589"/>
                      <a:pt x="68771" y="143065"/>
                      <a:pt x="69056" y="143732"/>
                    </a:cubicBezTo>
                    <a:lnTo>
                      <a:pt x="46958" y="130588"/>
                    </a:lnTo>
                    <a:cubicBezTo>
                      <a:pt x="42482" y="130112"/>
                      <a:pt x="33338" y="125825"/>
                      <a:pt x="33338" y="125825"/>
                    </a:cubicBezTo>
                    <a:lnTo>
                      <a:pt x="36576" y="123730"/>
                    </a:lnTo>
                    <a:cubicBezTo>
                      <a:pt x="30480" y="124396"/>
                      <a:pt x="20288" y="120206"/>
                      <a:pt x="20288" y="120206"/>
                    </a:cubicBezTo>
                    <a:cubicBezTo>
                      <a:pt x="21241" y="120206"/>
                      <a:pt x="26384" y="117158"/>
                      <a:pt x="26384" y="117158"/>
                    </a:cubicBezTo>
                    <a:cubicBezTo>
                      <a:pt x="18574" y="118015"/>
                      <a:pt x="11811" y="113538"/>
                      <a:pt x="11811" y="113538"/>
                    </a:cubicBezTo>
                    <a:cubicBezTo>
                      <a:pt x="14383" y="114300"/>
                      <a:pt x="22193" y="110014"/>
                      <a:pt x="22193" y="110014"/>
                    </a:cubicBezTo>
                    <a:cubicBezTo>
                      <a:pt x="17526" y="112586"/>
                      <a:pt x="15812" y="108871"/>
                      <a:pt x="7811" y="104108"/>
                    </a:cubicBezTo>
                    <a:cubicBezTo>
                      <a:pt x="4286" y="102108"/>
                      <a:pt x="1810" y="101156"/>
                      <a:pt x="0" y="100393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04" name="Google Shape;904;p12"/>
              <p:cNvSpPr/>
              <p:nvPr/>
            </p:nvSpPr>
            <p:spPr>
              <a:xfrm>
                <a:off x="1803187" y="4973351"/>
                <a:ext cx="17145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14300" extrusionOk="0">
                    <a:moveTo>
                      <a:pt x="122290" y="115729"/>
                    </a:moveTo>
                    <a:cubicBezTo>
                      <a:pt x="122290" y="115729"/>
                      <a:pt x="122100" y="117729"/>
                      <a:pt x="122100" y="119539"/>
                    </a:cubicBezTo>
                    <a:cubicBezTo>
                      <a:pt x="123243" y="119253"/>
                      <a:pt x="124386" y="118872"/>
                      <a:pt x="125529" y="118586"/>
                    </a:cubicBezTo>
                    <a:cubicBezTo>
                      <a:pt x="127624" y="115062"/>
                      <a:pt x="129148" y="112109"/>
                      <a:pt x="127053" y="109252"/>
                    </a:cubicBezTo>
                    <a:cubicBezTo>
                      <a:pt x="127053" y="109252"/>
                      <a:pt x="127720" y="105537"/>
                      <a:pt x="123052" y="102679"/>
                    </a:cubicBezTo>
                    <a:cubicBezTo>
                      <a:pt x="118290" y="99822"/>
                      <a:pt x="113813" y="95822"/>
                      <a:pt x="113813" y="95822"/>
                    </a:cubicBezTo>
                    <a:cubicBezTo>
                      <a:pt x="113813" y="95822"/>
                      <a:pt x="114099" y="92297"/>
                      <a:pt x="116480" y="92107"/>
                    </a:cubicBezTo>
                    <a:cubicBezTo>
                      <a:pt x="118861" y="91821"/>
                      <a:pt x="124291" y="91345"/>
                      <a:pt x="131053" y="90202"/>
                    </a:cubicBezTo>
                    <a:cubicBezTo>
                      <a:pt x="137911" y="88964"/>
                      <a:pt x="137435" y="88964"/>
                      <a:pt x="140674" y="89726"/>
                    </a:cubicBezTo>
                    <a:cubicBezTo>
                      <a:pt x="144007" y="90392"/>
                      <a:pt x="146770" y="89249"/>
                      <a:pt x="151532" y="87344"/>
                    </a:cubicBezTo>
                    <a:cubicBezTo>
                      <a:pt x="156199" y="85439"/>
                      <a:pt x="158104" y="84773"/>
                      <a:pt x="160771" y="84963"/>
                    </a:cubicBezTo>
                    <a:cubicBezTo>
                      <a:pt x="163343" y="85249"/>
                      <a:pt x="167344" y="83344"/>
                      <a:pt x="167344" y="83344"/>
                    </a:cubicBezTo>
                    <a:cubicBezTo>
                      <a:pt x="167344" y="83344"/>
                      <a:pt x="174202" y="82391"/>
                      <a:pt x="176297" y="82868"/>
                    </a:cubicBezTo>
                    <a:cubicBezTo>
                      <a:pt x="178393" y="83344"/>
                      <a:pt x="179631" y="81915"/>
                      <a:pt x="176107" y="80201"/>
                    </a:cubicBezTo>
                    <a:cubicBezTo>
                      <a:pt x="172487" y="78676"/>
                      <a:pt x="166391" y="77057"/>
                      <a:pt x="166391" y="77057"/>
                    </a:cubicBezTo>
                    <a:cubicBezTo>
                      <a:pt x="166391" y="77057"/>
                      <a:pt x="165439" y="75343"/>
                      <a:pt x="159343" y="77057"/>
                    </a:cubicBezTo>
                    <a:cubicBezTo>
                      <a:pt x="153151" y="78676"/>
                      <a:pt x="153723" y="78676"/>
                      <a:pt x="150199" y="78962"/>
                    </a:cubicBezTo>
                    <a:cubicBezTo>
                      <a:pt x="146579" y="79153"/>
                      <a:pt x="139054" y="79439"/>
                      <a:pt x="133435" y="79629"/>
                    </a:cubicBezTo>
                    <a:cubicBezTo>
                      <a:pt x="127720" y="79915"/>
                      <a:pt x="118099" y="77248"/>
                      <a:pt x="115813" y="76295"/>
                    </a:cubicBezTo>
                    <a:cubicBezTo>
                      <a:pt x="113432" y="75343"/>
                      <a:pt x="113432" y="74390"/>
                      <a:pt x="113432" y="74390"/>
                    </a:cubicBezTo>
                    <a:cubicBezTo>
                      <a:pt x="113432" y="74390"/>
                      <a:pt x="120290" y="65913"/>
                      <a:pt x="118576" y="63055"/>
                    </a:cubicBezTo>
                    <a:cubicBezTo>
                      <a:pt x="116956" y="60198"/>
                      <a:pt x="115051" y="59055"/>
                      <a:pt x="112194" y="60007"/>
                    </a:cubicBezTo>
                    <a:cubicBezTo>
                      <a:pt x="109336" y="60960"/>
                      <a:pt x="106574" y="66103"/>
                      <a:pt x="106574" y="66103"/>
                    </a:cubicBezTo>
                    <a:cubicBezTo>
                      <a:pt x="106574" y="66103"/>
                      <a:pt x="103717" y="67056"/>
                      <a:pt x="102383" y="65818"/>
                    </a:cubicBezTo>
                    <a:cubicBezTo>
                      <a:pt x="100954" y="64675"/>
                      <a:pt x="96001" y="57341"/>
                      <a:pt x="92477" y="51911"/>
                    </a:cubicBezTo>
                    <a:cubicBezTo>
                      <a:pt x="89334" y="47149"/>
                      <a:pt x="79809" y="24765"/>
                      <a:pt x="77618" y="19622"/>
                    </a:cubicBezTo>
                    <a:lnTo>
                      <a:pt x="53806" y="21241"/>
                    </a:lnTo>
                    <a:lnTo>
                      <a:pt x="62950" y="34766"/>
                    </a:lnTo>
                    <a:cubicBezTo>
                      <a:pt x="62950" y="34766"/>
                      <a:pt x="60854" y="34576"/>
                      <a:pt x="58282" y="34004"/>
                    </a:cubicBezTo>
                    <a:cubicBezTo>
                      <a:pt x="55711" y="33528"/>
                      <a:pt x="53996" y="35433"/>
                      <a:pt x="49329" y="36385"/>
                    </a:cubicBezTo>
                    <a:cubicBezTo>
                      <a:pt x="44566" y="37338"/>
                      <a:pt x="45995" y="35909"/>
                      <a:pt x="45995" y="34195"/>
                    </a:cubicBezTo>
                    <a:cubicBezTo>
                      <a:pt x="45995" y="32861"/>
                      <a:pt x="39709" y="17431"/>
                      <a:pt x="37994" y="13145"/>
                    </a:cubicBezTo>
                    <a:lnTo>
                      <a:pt x="15801" y="0"/>
                    </a:lnTo>
                    <a:cubicBezTo>
                      <a:pt x="15801" y="0"/>
                      <a:pt x="18373" y="8001"/>
                      <a:pt x="18658" y="10573"/>
                    </a:cubicBezTo>
                    <a:cubicBezTo>
                      <a:pt x="18849" y="13145"/>
                      <a:pt x="14848" y="16669"/>
                      <a:pt x="18658" y="18098"/>
                    </a:cubicBezTo>
                    <a:cubicBezTo>
                      <a:pt x="22373" y="19526"/>
                      <a:pt x="21230" y="19241"/>
                      <a:pt x="21230" y="19241"/>
                    </a:cubicBezTo>
                    <a:cubicBezTo>
                      <a:pt x="21230" y="19241"/>
                      <a:pt x="24278" y="28861"/>
                      <a:pt x="21230" y="32671"/>
                    </a:cubicBezTo>
                    <a:cubicBezTo>
                      <a:pt x="18182" y="36481"/>
                      <a:pt x="6371" y="45625"/>
                      <a:pt x="6371" y="45625"/>
                    </a:cubicBezTo>
                    <a:lnTo>
                      <a:pt x="751" y="52006"/>
                    </a:lnTo>
                    <a:cubicBezTo>
                      <a:pt x="751" y="52006"/>
                      <a:pt x="-2106" y="57245"/>
                      <a:pt x="3323" y="54769"/>
                    </a:cubicBezTo>
                    <a:cubicBezTo>
                      <a:pt x="3323" y="54769"/>
                      <a:pt x="4942" y="58579"/>
                      <a:pt x="8752" y="56198"/>
                    </a:cubicBezTo>
                    <a:cubicBezTo>
                      <a:pt x="12562" y="53816"/>
                      <a:pt x="16277" y="46958"/>
                      <a:pt x="20563" y="46006"/>
                    </a:cubicBezTo>
                    <a:cubicBezTo>
                      <a:pt x="20563" y="46006"/>
                      <a:pt x="22945" y="46482"/>
                      <a:pt x="22945" y="49340"/>
                    </a:cubicBezTo>
                    <a:cubicBezTo>
                      <a:pt x="22945" y="52197"/>
                      <a:pt x="24754" y="57817"/>
                      <a:pt x="27231" y="58102"/>
                    </a:cubicBezTo>
                    <a:cubicBezTo>
                      <a:pt x="29517" y="58293"/>
                      <a:pt x="35041" y="64199"/>
                      <a:pt x="35232" y="66294"/>
                    </a:cubicBezTo>
                    <a:cubicBezTo>
                      <a:pt x="35422" y="68485"/>
                      <a:pt x="35232" y="75057"/>
                      <a:pt x="35232" y="75057"/>
                    </a:cubicBezTo>
                    <a:lnTo>
                      <a:pt x="32660" y="77152"/>
                    </a:lnTo>
                    <a:cubicBezTo>
                      <a:pt x="32660" y="77152"/>
                      <a:pt x="35041" y="79248"/>
                      <a:pt x="36946" y="78105"/>
                    </a:cubicBezTo>
                    <a:cubicBezTo>
                      <a:pt x="38851" y="76867"/>
                      <a:pt x="41137" y="76200"/>
                      <a:pt x="41137" y="76200"/>
                    </a:cubicBezTo>
                    <a:cubicBezTo>
                      <a:pt x="41137" y="76200"/>
                      <a:pt x="49138" y="77629"/>
                      <a:pt x="47519" y="71247"/>
                    </a:cubicBezTo>
                    <a:cubicBezTo>
                      <a:pt x="45900" y="64865"/>
                      <a:pt x="45138" y="59531"/>
                      <a:pt x="45138" y="59531"/>
                    </a:cubicBezTo>
                    <a:lnTo>
                      <a:pt x="45805" y="57626"/>
                    </a:lnTo>
                    <a:cubicBezTo>
                      <a:pt x="45805" y="57626"/>
                      <a:pt x="55234" y="54769"/>
                      <a:pt x="64474" y="59246"/>
                    </a:cubicBezTo>
                    <a:cubicBezTo>
                      <a:pt x="73618" y="63722"/>
                      <a:pt x="77428" y="62770"/>
                      <a:pt x="77428" y="62770"/>
                    </a:cubicBezTo>
                    <a:cubicBezTo>
                      <a:pt x="77428" y="62770"/>
                      <a:pt x="81428" y="66294"/>
                      <a:pt x="78666" y="67723"/>
                    </a:cubicBezTo>
                    <a:cubicBezTo>
                      <a:pt x="75808" y="69151"/>
                      <a:pt x="69903" y="73819"/>
                      <a:pt x="71332" y="77152"/>
                    </a:cubicBezTo>
                    <a:cubicBezTo>
                      <a:pt x="72760" y="80486"/>
                      <a:pt x="73713" y="81915"/>
                      <a:pt x="76570" y="81153"/>
                    </a:cubicBezTo>
                    <a:cubicBezTo>
                      <a:pt x="79428" y="80486"/>
                      <a:pt x="82190" y="77343"/>
                      <a:pt x="82190" y="77343"/>
                    </a:cubicBezTo>
                    <a:cubicBezTo>
                      <a:pt x="82190" y="77343"/>
                      <a:pt x="84571" y="81153"/>
                      <a:pt x="85238" y="83725"/>
                    </a:cubicBezTo>
                    <a:cubicBezTo>
                      <a:pt x="86000" y="86297"/>
                      <a:pt x="87810" y="89440"/>
                      <a:pt x="90667" y="89630"/>
                    </a:cubicBezTo>
                    <a:cubicBezTo>
                      <a:pt x="93430" y="89821"/>
                      <a:pt x="95049" y="90297"/>
                      <a:pt x="96763" y="92678"/>
                    </a:cubicBezTo>
                    <a:cubicBezTo>
                      <a:pt x="98383" y="95059"/>
                      <a:pt x="99335" y="98584"/>
                      <a:pt x="102669" y="100394"/>
                    </a:cubicBezTo>
                    <a:cubicBezTo>
                      <a:pt x="106003" y="102299"/>
                      <a:pt x="112765" y="107537"/>
                      <a:pt x="115909" y="108585"/>
                    </a:cubicBezTo>
                    <a:cubicBezTo>
                      <a:pt x="118957" y="109823"/>
                      <a:pt x="118480" y="111728"/>
                      <a:pt x="119433" y="113348"/>
                    </a:cubicBezTo>
                    <a:cubicBezTo>
                      <a:pt x="120195" y="115443"/>
                      <a:pt x="122290" y="115729"/>
                      <a:pt x="122290" y="115729"/>
                    </a:cubicBezTo>
                    <a:moveTo>
                      <a:pt x="71617" y="50482"/>
                    </a:moveTo>
                    <a:cubicBezTo>
                      <a:pt x="71617" y="50482"/>
                      <a:pt x="61711" y="49435"/>
                      <a:pt x="58949" y="47339"/>
                    </a:cubicBezTo>
                    <a:cubicBezTo>
                      <a:pt x="56092" y="45244"/>
                      <a:pt x="54187" y="44672"/>
                      <a:pt x="54187" y="44672"/>
                    </a:cubicBezTo>
                    <a:cubicBezTo>
                      <a:pt x="54187" y="44672"/>
                      <a:pt x="58187" y="44291"/>
                      <a:pt x="59806" y="43339"/>
                    </a:cubicBezTo>
                    <a:cubicBezTo>
                      <a:pt x="61426" y="42386"/>
                      <a:pt x="66379" y="42101"/>
                      <a:pt x="66379" y="42101"/>
                    </a:cubicBezTo>
                    <a:lnTo>
                      <a:pt x="71617" y="50482"/>
                    </a:lnTo>
                    <a:close/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905" name="Google Shape;905;p12"/>
            <p:cNvGrpSpPr/>
            <p:nvPr/>
          </p:nvGrpSpPr>
          <p:grpSpPr>
            <a:xfrm>
              <a:off x="3753390" y="494015"/>
              <a:ext cx="332983" cy="144189"/>
              <a:chOff x="2742532" y="4690981"/>
              <a:chExt cx="601980" cy="260670"/>
            </a:xfrm>
          </p:grpSpPr>
          <p:sp>
            <p:nvSpPr>
              <p:cNvPr id="906" name="Google Shape;906;p12"/>
              <p:cNvSpPr/>
              <p:nvPr/>
            </p:nvSpPr>
            <p:spPr>
              <a:xfrm>
                <a:off x="2742532" y="4799251"/>
                <a:ext cx="17145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52400" extrusionOk="0">
                    <a:moveTo>
                      <a:pt x="150781" y="14747"/>
                    </a:moveTo>
                    <a:cubicBezTo>
                      <a:pt x="143065" y="18081"/>
                      <a:pt x="135541" y="21605"/>
                      <a:pt x="127635" y="24558"/>
                    </a:cubicBezTo>
                    <a:cubicBezTo>
                      <a:pt x="111347" y="30654"/>
                      <a:pt x="96202" y="31320"/>
                      <a:pt x="79534" y="22176"/>
                    </a:cubicBezTo>
                    <a:cubicBezTo>
                      <a:pt x="55626" y="9127"/>
                      <a:pt x="30480" y="-2970"/>
                      <a:pt x="0" y="650"/>
                    </a:cubicBezTo>
                    <a:cubicBezTo>
                      <a:pt x="8001" y="21891"/>
                      <a:pt x="20669" y="38369"/>
                      <a:pt x="35338" y="53133"/>
                    </a:cubicBezTo>
                    <a:cubicBezTo>
                      <a:pt x="47911" y="65896"/>
                      <a:pt x="52006" y="79993"/>
                      <a:pt x="47911" y="97424"/>
                    </a:cubicBezTo>
                    <a:cubicBezTo>
                      <a:pt x="44767" y="110759"/>
                      <a:pt x="41053" y="124189"/>
                      <a:pt x="41624" y="138191"/>
                    </a:cubicBezTo>
                    <a:cubicBezTo>
                      <a:pt x="42386" y="155526"/>
                      <a:pt x="50387" y="160575"/>
                      <a:pt x="66389" y="153050"/>
                    </a:cubicBezTo>
                    <a:cubicBezTo>
                      <a:pt x="80677" y="146287"/>
                      <a:pt x="92107" y="135429"/>
                      <a:pt x="103251" y="124570"/>
                    </a:cubicBezTo>
                    <a:cubicBezTo>
                      <a:pt x="112490" y="115521"/>
                      <a:pt x="122396" y="108473"/>
                      <a:pt x="135350" y="106377"/>
                    </a:cubicBezTo>
                    <a:cubicBezTo>
                      <a:pt x="146209" y="80279"/>
                      <a:pt x="165068" y="58752"/>
                      <a:pt x="177165" y="33321"/>
                    </a:cubicBezTo>
                    <a:cubicBezTo>
                      <a:pt x="169164" y="25986"/>
                      <a:pt x="154591" y="27987"/>
                      <a:pt x="150781" y="1474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07" name="Google Shape;907;p12"/>
              <p:cNvSpPr/>
              <p:nvPr/>
            </p:nvSpPr>
            <p:spPr>
              <a:xfrm>
                <a:off x="2893313" y="4756848"/>
                <a:ext cx="2286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152400" extrusionOk="0">
                    <a:moveTo>
                      <a:pt x="0" y="57150"/>
                    </a:moveTo>
                    <a:cubicBezTo>
                      <a:pt x="3810" y="70390"/>
                      <a:pt x="18383" y="68390"/>
                      <a:pt x="26384" y="75819"/>
                    </a:cubicBezTo>
                    <a:cubicBezTo>
                      <a:pt x="31052" y="76771"/>
                      <a:pt x="36004" y="76867"/>
                      <a:pt x="40386" y="78677"/>
                    </a:cubicBezTo>
                    <a:cubicBezTo>
                      <a:pt x="91345" y="99917"/>
                      <a:pt x="142208" y="121444"/>
                      <a:pt x="192977" y="142970"/>
                    </a:cubicBezTo>
                    <a:cubicBezTo>
                      <a:pt x="198406" y="145256"/>
                      <a:pt x="204311" y="147542"/>
                      <a:pt x="206121" y="154305"/>
                    </a:cubicBezTo>
                    <a:cubicBezTo>
                      <a:pt x="215265" y="154210"/>
                      <a:pt x="224314" y="153257"/>
                      <a:pt x="232600" y="148780"/>
                    </a:cubicBezTo>
                    <a:cubicBezTo>
                      <a:pt x="207264" y="120301"/>
                      <a:pt x="181261" y="92297"/>
                      <a:pt x="156686" y="63055"/>
                    </a:cubicBezTo>
                    <a:cubicBezTo>
                      <a:pt x="139160" y="42291"/>
                      <a:pt x="117443" y="24860"/>
                      <a:pt x="104775" y="0"/>
                    </a:cubicBezTo>
                    <a:cubicBezTo>
                      <a:pt x="66389" y="12573"/>
                      <a:pt x="32861" y="34195"/>
                      <a:pt x="0" y="5715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08" name="Google Shape;908;p12"/>
              <p:cNvSpPr/>
              <p:nvPr/>
            </p:nvSpPr>
            <p:spPr>
              <a:xfrm>
                <a:off x="2998183" y="4752842"/>
                <a:ext cx="17145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52400" extrusionOk="0">
                    <a:moveTo>
                      <a:pt x="0" y="3911"/>
                    </a:moveTo>
                    <a:cubicBezTo>
                      <a:pt x="12668" y="28771"/>
                      <a:pt x="34385" y="46106"/>
                      <a:pt x="51911" y="66966"/>
                    </a:cubicBezTo>
                    <a:cubicBezTo>
                      <a:pt x="76486" y="96113"/>
                      <a:pt x="102394" y="124116"/>
                      <a:pt x="127825" y="152691"/>
                    </a:cubicBezTo>
                    <a:cubicBezTo>
                      <a:pt x="131731" y="152691"/>
                      <a:pt x="135446" y="152024"/>
                      <a:pt x="138398" y="149072"/>
                    </a:cubicBezTo>
                    <a:cubicBezTo>
                      <a:pt x="132969" y="142976"/>
                      <a:pt x="136398" y="136403"/>
                      <a:pt x="138208" y="130403"/>
                    </a:cubicBezTo>
                    <a:cubicBezTo>
                      <a:pt x="146304" y="102971"/>
                      <a:pt x="154686" y="75634"/>
                      <a:pt x="163544" y="48488"/>
                    </a:cubicBezTo>
                    <a:cubicBezTo>
                      <a:pt x="166211" y="40201"/>
                      <a:pt x="166116" y="30390"/>
                      <a:pt x="174784" y="24866"/>
                    </a:cubicBezTo>
                    <a:cubicBezTo>
                      <a:pt x="174117" y="21532"/>
                      <a:pt x="173450" y="18198"/>
                      <a:pt x="172784" y="14864"/>
                    </a:cubicBezTo>
                    <a:cubicBezTo>
                      <a:pt x="129254" y="10388"/>
                      <a:pt x="85630" y="7816"/>
                      <a:pt x="41910" y="6768"/>
                    </a:cubicBezTo>
                    <a:cubicBezTo>
                      <a:pt x="30099" y="6482"/>
                      <a:pt x="18002" y="6863"/>
                      <a:pt x="7334" y="5"/>
                    </a:cubicBezTo>
                    <a:cubicBezTo>
                      <a:pt x="4096" y="-90"/>
                      <a:pt x="1619" y="1053"/>
                      <a:pt x="0" y="391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09" name="Google Shape;909;p12"/>
              <p:cNvSpPr/>
              <p:nvPr/>
            </p:nvSpPr>
            <p:spPr>
              <a:xfrm>
                <a:off x="3153822" y="4712843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 extrusionOk="0">
                    <a:moveTo>
                      <a:pt x="17145" y="54863"/>
                    </a:moveTo>
                    <a:cubicBezTo>
                      <a:pt x="17812" y="58196"/>
                      <a:pt x="18479" y="61530"/>
                      <a:pt x="19145" y="64864"/>
                    </a:cubicBezTo>
                    <a:cubicBezTo>
                      <a:pt x="33052" y="95344"/>
                      <a:pt x="47625" y="125538"/>
                      <a:pt x="54007" y="158876"/>
                    </a:cubicBezTo>
                    <a:cubicBezTo>
                      <a:pt x="92392" y="141635"/>
                      <a:pt x="122587" y="112870"/>
                      <a:pt x="155543" y="87914"/>
                    </a:cubicBezTo>
                    <a:cubicBezTo>
                      <a:pt x="152305" y="80961"/>
                      <a:pt x="146018" y="77532"/>
                      <a:pt x="139922" y="73627"/>
                    </a:cubicBezTo>
                    <a:cubicBezTo>
                      <a:pt x="102775" y="49338"/>
                      <a:pt x="65818" y="24668"/>
                      <a:pt x="28766" y="189"/>
                    </a:cubicBezTo>
                    <a:cubicBezTo>
                      <a:pt x="18859" y="-668"/>
                      <a:pt x="9430" y="1523"/>
                      <a:pt x="0" y="4094"/>
                    </a:cubicBezTo>
                    <a:cubicBezTo>
                      <a:pt x="2286" y="22001"/>
                      <a:pt x="13240" y="37241"/>
                      <a:pt x="17145" y="548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10" name="Google Shape;910;p12"/>
              <p:cNvSpPr/>
              <p:nvPr/>
            </p:nvSpPr>
            <p:spPr>
              <a:xfrm>
                <a:off x="2877883" y="4832571"/>
                <a:ext cx="219075" cy="104775"/>
              </a:xfrm>
              <a:custGeom>
                <a:avLst/>
                <a:gdLst/>
                <a:ahLst/>
                <a:cxnLst/>
                <a:rect l="l" t="t" r="r" b="b"/>
                <a:pathLst>
                  <a:path w="219075" h="104775" extrusionOk="0">
                    <a:moveTo>
                      <a:pt x="221551" y="78486"/>
                    </a:moveTo>
                    <a:cubicBezTo>
                      <a:pt x="219742" y="71818"/>
                      <a:pt x="213836" y="69533"/>
                      <a:pt x="208407" y="67151"/>
                    </a:cubicBezTo>
                    <a:cubicBezTo>
                      <a:pt x="157543" y="45625"/>
                      <a:pt x="106775" y="24193"/>
                      <a:pt x="55817" y="2858"/>
                    </a:cubicBezTo>
                    <a:cubicBezTo>
                      <a:pt x="51530" y="1048"/>
                      <a:pt x="46482" y="953"/>
                      <a:pt x="41815" y="0"/>
                    </a:cubicBezTo>
                    <a:cubicBezTo>
                      <a:pt x="29718" y="25432"/>
                      <a:pt x="10858" y="46958"/>
                      <a:pt x="0" y="73057"/>
                    </a:cubicBezTo>
                    <a:cubicBezTo>
                      <a:pt x="14383" y="75914"/>
                      <a:pt x="28670" y="72676"/>
                      <a:pt x="42958" y="72295"/>
                    </a:cubicBezTo>
                    <a:cubicBezTo>
                      <a:pt x="82201" y="71247"/>
                      <a:pt x="70199" y="66389"/>
                      <a:pt x="85630" y="99060"/>
                    </a:cubicBezTo>
                    <a:cubicBezTo>
                      <a:pt x="92012" y="112490"/>
                      <a:pt x="97250" y="111062"/>
                      <a:pt x="106775" y="106870"/>
                    </a:cubicBezTo>
                    <a:cubicBezTo>
                      <a:pt x="108395" y="106109"/>
                      <a:pt x="110395" y="105632"/>
                      <a:pt x="111538" y="104394"/>
                    </a:cubicBezTo>
                    <a:cubicBezTo>
                      <a:pt x="133541" y="80105"/>
                      <a:pt x="161734" y="79058"/>
                      <a:pt x="191548" y="82296"/>
                    </a:cubicBezTo>
                    <a:cubicBezTo>
                      <a:pt x="201454" y="83439"/>
                      <a:pt x="211836" y="81915"/>
                      <a:pt x="221551" y="7848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11" name="Google Shape;911;p12"/>
              <p:cNvSpPr/>
              <p:nvPr/>
            </p:nvSpPr>
            <p:spPr>
              <a:xfrm>
                <a:off x="3182397" y="4709233"/>
                <a:ext cx="16192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85725" extrusionOk="0">
                    <a:moveTo>
                      <a:pt x="0" y="3704"/>
                    </a:moveTo>
                    <a:cubicBezTo>
                      <a:pt x="37052" y="28183"/>
                      <a:pt x="74009" y="52853"/>
                      <a:pt x="111157" y="77142"/>
                    </a:cubicBezTo>
                    <a:cubicBezTo>
                      <a:pt x="117253" y="81142"/>
                      <a:pt x="123634" y="84476"/>
                      <a:pt x="126778" y="91429"/>
                    </a:cubicBezTo>
                    <a:cubicBezTo>
                      <a:pt x="150019" y="78285"/>
                      <a:pt x="165735" y="60568"/>
                      <a:pt x="166306" y="31993"/>
                    </a:cubicBezTo>
                    <a:cubicBezTo>
                      <a:pt x="166497" y="21992"/>
                      <a:pt x="162401" y="16372"/>
                      <a:pt x="154305" y="12181"/>
                    </a:cubicBezTo>
                    <a:cubicBezTo>
                      <a:pt x="146209" y="8086"/>
                      <a:pt x="138017" y="4085"/>
                      <a:pt x="128968" y="3514"/>
                    </a:cubicBezTo>
                    <a:cubicBezTo>
                      <a:pt x="86011" y="370"/>
                      <a:pt x="42958" y="-2582"/>
                      <a:pt x="0" y="370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12" name="Google Shape;912;p12"/>
              <p:cNvSpPr/>
              <p:nvPr/>
            </p:nvSpPr>
            <p:spPr>
              <a:xfrm>
                <a:off x="3005613" y="4690981"/>
                <a:ext cx="161925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76200" extrusionOk="0">
                    <a:moveTo>
                      <a:pt x="165354" y="76725"/>
                    </a:moveTo>
                    <a:cubicBezTo>
                      <a:pt x="161449" y="59104"/>
                      <a:pt x="150590" y="43959"/>
                      <a:pt x="148018" y="25861"/>
                    </a:cubicBezTo>
                    <a:cubicBezTo>
                      <a:pt x="115729" y="38053"/>
                      <a:pt x="89249" y="18908"/>
                      <a:pt x="60960" y="9669"/>
                    </a:cubicBezTo>
                    <a:cubicBezTo>
                      <a:pt x="53054" y="7097"/>
                      <a:pt x="45339" y="3573"/>
                      <a:pt x="37433" y="906"/>
                    </a:cubicBezTo>
                    <a:cubicBezTo>
                      <a:pt x="32671" y="-618"/>
                      <a:pt x="26003" y="-809"/>
                      <a:pt x="25813" y="5097"/>
                    </a:cubicBezTo>
                    <a:cubicBezTo>
                      <a:pt x="25241" y="18813"/>
                      <a:pt x="13906" y="29576"/>
                      <a:pt x="14573" y="42244"/>
                    </a:cubicBezTo>
                    <a:cubicBezTo>
                      <a:pt x="15145" y="54817"/>
                      <a:pt x="10668" y="59580"/>
                      <a:pt x="0" y="61771"/>
                    </a:cubicBezTo>
                    <a:cubicBezTo>
                      <a:pt x="10573" y="68629"/>
                      <a:pt x="22765" y="68248"/>
                      <a:pt x="34576" y="68533"/>
                    </a:cubicBezTo>
                    <a:cubicBezTo>
                      <a:pt x="78200" y="69581"/>
                      <a:pt x="121825" y="72153"/>
                      <a:pt x="165354" y="7672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13" name="Google Shape;913;p12"/>
              <p:cNvSpPr/>
              <p:nvPr/>
            </p:nvSpPr>
            <p:spPr>
              <a:xfrm>
                <a:off x="3133552" y="4777612"/>
                <a:ext cx="666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66675" h="133350" extrusionOk="0">
                    <a:moveTo>
                      <a:pt x="74181" y="94012"/>
                    </a:moveTo>
                    <a:cubicBezTo>
                      <a:pt x="67894" y="60769"/>
                      <a:pt x="53226" y="30480"/>
                      <a:pt x="39319" y="0"/>
                    </a:cubicBezTo>
                    <a:cubicBezTo>
                      <a:pt x="30651" y="5524"/>
                      <a:pt x="30747" y="15335"/>
                      <a:pt x="28080" y="23622"/>
                    </a:cubicBezTo>
                    <a:cubicBezTo>
                      <a:pt x="19222" y="50768"/>
                      <a:pt x="10839" y="78200"/>
                      <a:pt x="2743" y="105537"/>
                    </a:cubicBezTo>
                    <a:cubicBezTo>
                      <a:pt x="934" y="111538"/>
                      <a:pt x="-2495" y="118015"/>
                      <a:pt x="2934" y="124206"/>
                    </a:cubicBezTo>
                    <a:cubicBezTo>
                      <a:pt x="8839" y="121634"/>
                      <a:pt x="14745" y="119063"/>
                      <a:pt x="20079" y="116776"/>
                    </a:cubicBezTo>
                    <a:cubicBezTo>
                      <a:pt x="24555" y="118777"/>
                      <a:pt x="23793" y="122111"/>
                      <a:pt x="23793" y="124777"/>
                    </a:cubicBezTo>
                    <a:cubicBezTo>
                      <a:pt x="23698" y="131445"/>
                      <a:pt x="22746" y="138303"/>
                      <a:pt x="31509" y="140589"/>
                    </a:cubicBezTo>
                    <a:cubicBezTo>
                      <a:pt x="39700" y="142685"/>
                      <a:pt x="46749" y="141161"/>
                      <a:pt x="52654" y="134779"/>
                    </a:cubicBezTo>
                    <a:cubicBezTo>
                      <a:pt x="63513" y="123158"/>
                      <a:pt x="67323" y="107823"/>
                      <a:pt x="74181" y="9401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14" name="Google Shape;914;p12"/>
              <p:cNvSpPr/>
              <p:nvPr/>
            </p:nvSpPr>
            <p:spPr>
              <a:xfrm>
                <a:off x="2742532" y="4799251"/>
                <a:ext cx="142875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152400" extrusionOk="0">
                    <a:moveTo>
                      <a:pt x="150781" y="14747"/>
                    </a:moveTo>
                    <a:cubicBezTo>
                      <a:pt x="143065" y="18081"/>
                      <a:pt x="135541" y="21605"/>
                      <a:pt x="127635" y="24558"/>
                    </a:cubicBezTo>
                    <a:cubicBezTo>
                      <a:pt x="111347" y="30654"/>
                      <a:pt x="96202" y="31320"/>
                      <a:pt x="79534" y="22176"/>
                    </a:cubicBezTo>
                    <a:cubicBezTo>
                      <a:pt x="55626" y="9127"/>
                      <a:pt x="30480" y="-2970"/>
                      <a:pt x="0" y="650"/>
                    </a:cubicBezTo>
                    <a:cubicBezTo>
                      <a:pt x="8001" y="21891"/>
                      <a:pt x="20669" y="38369"/>
                      <a:pt x="35338" y="53133"/>
                    </a:cubicBezTo>
                    <a:cubicBezTo>
                      <a:pt x="47911" y="65896"/>
                      <a:pt x="52006" y="79993"/>
                      <a:pt x="47911" y="97424"/>
                    </a:cubicBezTo>
                    <a:cubicBezTo>
                      <a:pt x="44767" y="110759"/>
                      <a:pt x="41053" y="124189"/>
                      <a:pt x="41624" y="138191"/>
                    </a:cubicBezTo>
                    <a:cubicBezTo>
                      <a:pt x="42386" y="155526"/>
                      <a:pt x="50387" y="160575"/>
                      <a:pt x="66389" y="153050"/>
                    </a:cubicBezTo>
                    <a:cubicBezTo>
                      <a:pt x="80677" y="146287"/>
                      <a:pt x="92107" y="135429"/>
                      <a:pt x="103251" y="124570"/>
                    </a:cubicBezTo>
                    <a:cubicBezTo>
                      <a:pt x="112490" y="115521"/>
                      <a:pt x="122396" y="108473"/>
                      <a:pt x="135350" y="106377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15" name="Google Shape;915;p12"/>
              <p:cNvSpPr/>
              <p:nvPr/>
            </p:nvSpPr>
            <p:spPr>
              <a:xfrm>
                <a:off x="3099434" y="4905533"/>
                <a:ext cx="190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120000" extrusionOk="0">
                    <a:moveTo>
                      <a:pt x="0" y="69594"/>
                    </a:moveTo>
                    <a:cubicBezTo>
                      <a:pt x="9144" y="68397"/>
                      <a:pt x="18193" y="56403"/>
                      <a:pt x="26479" y="0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16" name="Google Shape;916;p12"/>
              <p:cNvSpPr/>
              <p:nvPr/>
            </p:nvSpPr>
            <p:spPr>
              <a:xfrm>
                <a:off x="2893408" y="4756752"/>
                <a:ext cx="104775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04775" h="57150" extrusionOk="0">
                    <a:moveTo>
                      <a:pt x="104775" y="0"/>
                    </a:moveTo>
                    <a:cubicBezTo>
                      <a:pt x="66294" y="12573"/>
                      <a:pt x="32766" y="34290"/>
                      <a:pt x="0" y="57245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17" name="Google Shape;917;p12"/>
              <p:cNvSpPr/>
              <p:nvPr/>
            </p:nvSpPr>
            <p:spPr>
              <a:xfrm>
                <a:off x="3125913" y="4901913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0000" extrusionOk="0">
                    <a:moveTo>
                      <a:pt x="0" y="45606"/>
                    </a:moveTo>
                    <a:cubicBezTo>
                      <a:pt x="3905" y="45606"/>
                      <a:pt x="7620" y="37203"/>
                      <a:pt x="10573" y="0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18" name="Google Shape;918;p12"/>
              <p:cNvSpPr/>
              <p:nvPr/>
            </p:nvSpPr>
            <p:spPr>
              <a:xfrm>
                <a:off x="2998183" y="475284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2397" y="63"/>
                    </a:moveTo>
                    <a:cubicBezTo>
                      <a:pt x="51603" y="-1134"/>
                      <a:pt x="20397" y="14463"/>
                      <a:pt x="0" y="50469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19" name="Google Shape;919;p12"/>
              <p:cNvSpPr/>
              <p:nvPr/>
            </p:nvSpPr>
            <p:spPr>
              <a:xfrm>
                <a:off x="3153631" y="4712748"/>
                <a:ext cx="2857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120000" extrusionOk="0">
                    <a:moveTo>
                      <a:pt x="28766" y="2381"/>
                    </a:moveTo>
                    <a:cubicBezTo>
                      <a:pt x="18859" y="-8416"/>
                      <a:pt x="9430" y="19187"/>
                      <a:pt x="0" y="51578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20" name="Google Shape;920;p12"/>
              <p:cNvSpPr/>
              <p:nvPr/>
            </p:nvSpPr>
            <p:spPr>
              <a:xfrm>
                <a:off x="3207733" y="4800663"/>
                <a:ext cx="95250" cy="66675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66675" extrusionOk="0">
                    <a:moveTo>
                      <a:pt x="0" y="70961"/>
                    </a:moveTo>
                    <a:cubicBezTo>
                      <a:pt x="38386" y="53721"/>
                      <a:pt x="68580" y="24955"/>
                      <a:pt x="101536" y="0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21" name="Google Shape;921;p12"/>
              <p:cNvSpPr/>
              <p:nvPr/>
            </p:nvSpPr>
            <p:spPr>
              <a:xfrm>
                <a:off x="2877883" y="4903997"/>
                <a:ext cx="21907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219075" h="38100" extrusionOk="0">
                    <a:moveTo>
                      <a:pt x="0" y="1631"/>
                    </a:moveTo>
                    <a:cubicBezTo>
                      <a:pt x="14383" y="4489"/>
                      <a:pt x="28670" y="1250"/>
                      <a:pt x="42958" y="869"/>
                    </a:cubicBezTo>
                    <a:cubicBezTo>
                      <a:pt x="82201" y="-179"/>
                      <a:pt x="70199" y="-5036"/>
                      <a:pt x="85630" y="27634"/>
                    </a:cubicBezTo>
                    <a:cubicBezTo>
                      <a:pt x="92012" y="41065"/>
                      <a:pt x="97250" y="39636"/>
                      <a:pt x="106775" y="35445"/>
                    </a:cubicBezTo>
                    <a:cubicBezTo>
                      <a:pt x="108395" y="34683"/>
                      <a:pt x="110395" y="34207"/>
                      <a:pt x="111538" y="32968"/>
                    </a:cubicBezTo>
                    <a:cubicBezTo>
                      <a:pt x="133541" y="8680"/>
                      <a:pt x="161734" y="7632"/>
                      <a:pt x="191548" y="10870"/>
                    </a:cubicBezTo>
                    <a:cubicBezTo>
                      <a:pt x="201549" y="11918"/>
                      <a:pt x="211931" y="10394"/>
                      <a:pt x="221647" y="6965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22" name="Google Shape;922;p12"/>
              <p:cNvSpPr/>
              <p:nvPr/>
            </p:nvSpPr>
            <p:spPr>
              <a:xfrm>
                <a:off x="3182587" y="4709273"/>
                <a:ext cx="16192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85725" extrusionOk="0">
                    <a:moveTo>
                      <a:pt x="126682" y="91389"/>
                    </a:moveTo>
                    <a:cubicBezTo>
                      <a:pt x="149923" y="78245"/>
                      <a:pt x="165640" y="60528"/>
                      <a:pt x="166211" y="31953"/>
                    </a:cubicBezTo>
                    <a:cubicBezTo>
                      <a:pt x="166402" y="21952"/>
                      <a:pt x="162306" y="16332"/>
                      <a:pt x="154210" y="12141"/>
                    </a:cubicBezTo>
                    <a:cubicBezTo>
                      <a:pt x="146113" y="8046"/>
                      <a:pt x="137922" y="4045"/>
                      <a:pt x="128873" y="3474"/>
                    </a:cubicBezTo>
                    <a:cubicBezTo>
                      <a:pt x="85915" y="330"/>
                      <a:pt x="42958" y="-2527"/>
                      <a:pt x="0" y="3664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23" name="Google Shape;923;p12"/>
              <p:cNvSpPr/>
              <p:nvPr/>
            </p:nvSpPr>
            <p:spPr>
              <a:xfrm>
                <a:off x="3005613" y="4690981"/>
                <a:ext cx="142875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57150" extrusionOk="0">
                    <a:moveTo>
                      <a:pt x="148018" y="25861"/>
                    </a:moveTo>
                    <a:cubicBezTo>
                      <a:pt x="115729" y="38053"/>
                      <a:pt x="89249" y="18908"/>
                      <a:pt x="60960" y="9669"/>
                    </a:cubicBezTo>
                    <a:cubicBezTo>
                      <a:pt x="53054" y="7097"/>
                      <a:pt x="45339" y="3573"/>
                      <a:pt x="37433" y="906"/>
                    </a:cubicBezTo>
                    <a:cubicBezTo>
                      <a:pt x="32671" y="-618"/>
                      <a:pt x="26003" y="-809"/>
                      <a:pt x="25813" y="5097"/>
                    </a:cubicBezTo>
                    <a:cubicBezTo>
                      <a:pt x="25241" y="18813"/>
                      <a:pt x="13906" y="29576"/>
                      <a:pt x="14573" y="42244"/>
                    </a:cubicBezTo>
                    <a:cubicBezTo>
                      <a:pt x="15145" y="54817"/>
                      <a:pt x="10668" y="59580"/>
                      <a:pt x="0" y="61771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24" name="Google Shape;924;p12"/>
              <p:cNvSpPr/>
              <p:nvPr/>
            </p:nvSpPr>
            <p:spPr>
              <a:xfrm>
                <a:off x="3136486" y="4871624"/>
                <a:ext cx="6667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66675" h="38100" extrusionOk="0">
                    <a:moveTo>
                      <a:pt x="0" y="30290"/>
                    </a:moveTo>
                    <a:cubicBezTo>
                      <a:pt x="5906" y="27718"/>
                      <a:pt x="11811" y="25146"/>
                      <a:pt x="17145" y="22860"/>
                    </a:cubicBezTo>
                    <a:cubicBezTo>
                      <a:pt x="21622" y="24860"/>
                      <a:pt x="20860" y="28194"/>
                      <a:pt x="20860" y="30861"/>
                    </a:cubicBezTo>
                    <a:cubicBezTo>
                      <a:pt x="20765" y="37528"/>
                      <a:pt x="19812" y="44387"/>
                      <a:pt x="28575" y="46673"/>
                    </a:cubicBezTo>
                    <a:cubicBezTo>
                      <a:pt x="36767" y="48768"/>
                      <a:pt x="43815" y="47244"/>
                      <a:pt x="49721" y="40862"/>
                    </a:cubicBezTo>
                    <a:cubicBezTo>
                      <a:pt x="60484" y="29147"/>
                      <a:pt x="64294" y="13811"/>
                      <a:pt x="71247" y="0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925" name="Google Shape;925;p12"/>
            <p:cNvGrpSpPr/>
            <p:nvPr/>
          </p:nvGrpSpPr>
          <p:grpSpPr>
            <a:xfrm>
              <a:off x="4189992" y="443355"/>
              <a:ext cx="226067" cy="243985"/>
              <a:chOff x="1603882" y="4562823"/>
              <a:chExt cx="486283" cy="524828"/>
            </a:xfrm>
          </p:grpSpPr>
          <p:sp>
            <p:nvSpPr>
              <p:cNvPr id="926" name="Google Shape;926;p12"/>
              <p:cNvSpPr/>
              <p:nvPr/>
            </p:nvSpPr>
            <p:spPr>
              <a:xfrm>
                <a:off x="1784031" y="4685886"/>
                <a:ext cx="20955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209550" h="152400" extrusionOk="0">
                    <a:moveTo>
                      <a:pt x="210122" y="157258"/>
                    </a:moveTo>
                    <a:lnTo>
                      <a:pt x="0" y="22098"/>
                    </a:lnTo>
                    <a:cubicBezTo>
                      <a:pt x="8096" y="20288"/>
                      <a:pt x="22384" y="19241"/>
                      <a:pt x="22384" y="19241"/>
                    </a:cubicBezTo>
                    <a:lnTo>
                      <a:pt x="17717" y="15716"/>
                    </a:lnTo>
                    <a:cubicBezTo>
                      <a:pt x="19812" y="15145"/>
                      <a:pt x="34957" y="14002"/>
                      <a:pt x="34957" y="14002"/>
                    </a:cubicBezTo>
                    <a:lnTo>
                      <a:pt x="33814" y="11621"/>
                    </a:lnTo>
                    <a:cubicBezTo>
                      <a:pt x="40195" y="11621"/>
                      <a:pt x="42482" y="12764"/>
                      <a:pt x="53150" y="16859"/>
                    </a:cubicBezTo>
                    <a:cubicBezTo>
                      <a:pt x="63722" y="20860"/>
                      <a:pt x="72962" y="17050"/>
                      <a:pt x="80677" y="14478"/>
                    </a:cubicBezTo>
                    <a:cubicBezTo>
                      <a:pt x="88487" y="11906"/>
                      <a:pt x="91250" y="10954"/>
                      <a:pt x="101156" y="7620"/>
                    </a:cubicBezTo>
                    <a:cubicBezTo>
                      <a:pt x="111062" y="4286"/>
                      <a:pt x="120968" y="1715"/>
                      <a:pt x="123063" y="286"/>
                    </a:cubicBezTo>
                    <a:cubicBezTo>
                      <a:pt x="123158" y="191"/>
                      <a:pt x="123158" y="95"/>
                      <a:pt x="123349" y="0"/>
                    </a:cubicBezTo>
                    <a:lnTo>
                      <a:pt x="210598" y="157067"/>
                    </a:lnTo>
                    <a:lnTo>
                      <a:pt x="210122" y="1572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27" name="Google Shape;927;p12"/>
              <p:cNvSpPr/>
              <p:nvPr/>
            </p:nvSpPr>
            <p:spPr>
              <a:xfrm>
                <a:off x="1994629" y="4841906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14400"/>
                    </a:moveTo>
                    <a:lnTo>
                      <a:pt x="31194" y="0"/>
                    </a:lnTo>
                    <a:cubicBezTo>
                      <a:pt x="24000" y="9600"/>
                      <a:pt x="18003" y="18003"/>
                      <a:pt x="11994" y="27603"/>
                    </a:cubicBezTo>
                    <a:lnTo>
                      <a:pt x="3603" y="22803"/>
                    </a:lnTo>
                    <a:lnTo>
                      <a:pt x="0" y="144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28" name="Google Shape;928;p12"/>
              <p:cNvSpPr/>
              <p:nvPr/>
            </p:nvSpPr>
            <p:spPr>
              <a:xfrm>
                <a:off x="1994153" y="4843049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600" y="8403"/>
                    </a:moveTo>
                    <a:lnTo>
                      <a:pt x="0" y="1197"/>
                    </a:lnTo>
                    <a:lnTo>
                      <a:pt x="5997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29" name="Google Shape;929;p12"/>
              <p:cNvSpPr/>
              <p:nvPr/>
            </p:nvSpPr>
            <p:spPr>
              <a:xfrm>
                <a:off x="1907380" y="4685315"/>
                <a:ext cx="142875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152400" extrusionOk="0">
                    <a:moveTo>
                      <a:pt x="0" y="667"/>
                    </a:moveTo>
                    <a:cubicBezTo>
                      <a:pt x="191" y="476"/>
                      <a:pt x="381" y="286"/>
                      <a:pt x="571" y="0"/>
                    </a:cubicBezTo>
                    <a:lnTo>
                      <a:pt x="148590" y="2667"/>
                    </a:lnTo>
                    <a:cubicBezTo>
                      <a:pt x="147447" y="2858"/>
                      <a:pt x="146590" y="3048"/>
                      <a:pt x="146590" y="3048"/>
                    </a:cubicBezTo>
                    <a:cubicBezTo>
                      <a:pt x="146590" y="3048"/>
                      <a:pt x="146399" y="14097"/>
                      <a:pt x="148019" y="23813"/>
                    </a:cubicBezTo>
                    <a:cubicBezTo>
                      <a:pt x="149733" y="33433"/>
                      <a:pt x="144018" y="41243"/>
                      <a:pt x="140208" y="49530"/>
                    </a:cubicBezTo>
                    <a:cubicBezTo>
                      <a:pt x="136398" y="57817"/>
                      <a:pt x="138303" y="61341"/>
                      <a:pt x="137636" y="72866"/>
                    </a:cubicBezTo>
                    <a:cubicBezTo>
                      <a:pt x="136874" y="84392"/>
                      <a:pt x="129349" y="103537"/>
                      <a:pt x="122015" y="116491"/>
                    </a:cubicBezTo>
                    <a:cubicBezTo>
                      <a:pt x="114681" y="129540"/>
                      <a:pt x="104299" y="137922"/>
                      <a:pt x="95345" y="149257"/>
                    </a:cubicBezTo>
                    <a:cubicBezTo>
                      <a:pt x="92773" y="152495"/>
                      <a:pt x="90964" y="154781"/>
                      <a:pt x="89535" y="156686"/>
                    </a:cubicBezTo>
                    <a:lnTo>
                      <a:pt x="87058" y="157829"/>
                    </a:lnTo>
                    <a:lnTo>
                      <a:pt x="0" y="667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30" name="Google Shape;930;p12"/>
              <p:cNvSpPr/>
              <p:nvPr/>
            </p:nvSpPr>
            <p:spPr>
              <a:xfrm>
                <a:off x="1907856" y="4562823"/>
                <a:ext cx="18097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123825" extrusionOk="0">
                    <a:moveTo>
                      <a:pt x="1333" y="116777"/>
                    </a:moveTo>
                    <a:cubicBezTo>
                      <a:pt x="1810" y="114872"/>
                      <a:pt x="3429" y="112586"/>
                      <a:pt x="5144" y="109442"/>
                    </a:cubicBezTo>
                    <a:cubicBezTo>
                      <a:pt x="6763" y="106394"/>
                      <a:pt x="9620" y="104013"/>
                      <a:pt x="13621" y="96965"/>
                    </a:cubicBezTo>
                    <a:cubicBezTo>
                      <a:pt x="17621" y="89916"/>
                      <a:pt x="22765" y="85439"/>
                      <a:pt x="25622" y="82296"/>
                    </a:cubicBezTo>
                    <a:cubicBezTo>
                      <a:pt x="28480" y="79248"/>
                      <a:pt x="33623" y="76391"/>
                      <a:pt x="41434" y="65818"/>
                    </a:cubicBezTo>
                    <a:cubicBezTo>
                      <a:pt x="49149" y="55150"/>
                      <a:pt x="58198" y="53531"/>
                      <a:pt x="64960" y="50959"/>
                    </a:cubicBezTo>
                    <a:cubicBezTo>
                      <a:pt x="71819" y="48387"/>
                      <a:pt x="86201" y="37529"/>
                      <a:pt x="90869" y="35338"/>
                    </a:cubicBezTo>
                    <a:cubicBezTo>
                      <a:pt x="95631" y="33242"/>
                      <a:pt x="102203" y="30671"/>
                      <a:pt x="106204" y="29908"/>
                    </a:cubicBezTo>
                    <a:cubicBezTo>
                      <a:pt x="110204" y="29147"/>
                      <a:pt x="111347" y="28194"/>
                      <a:pt x="114681" y="27051"/>
                    </a:cubicBezTo>
                    <a:cubicBezTo>
                      <a:pt x="118015" y="25908"/>
                      <a:pt x="121729" y="24479"/>
                      <a:pt x="121729" y="24479"/>
                    </a:cubicBezTo>
                    <a:cubicBezTo>
                      <a:pt x="121729" y="24479"/>
                      <a:pt x="116586" y="24289"/>
                      <a:pt x="113728" y="24955"/>
                    </a:cubicBezTo>
                    <a:cubicBezTo>
                      <a:pt x="110966" y="25622"/>
                      <a:pt x="110204" y="27051"/>
                      <a:pt x="103632" y="26384"/>
                    </a:cubicBezTo>
                    <a:cubicBezTo>
                      <a:pt x="97060" y="25622"/>
                      <a:pt x="97060" y="20003"/>
                      <a:pt x="97060" y="20003"/>
                    </a:cubicBezTo>
                    <a:cubicBezTo>
                      <a:pt x="95822" y="18383"/>
                      <a:pt x="94678" y="12668"/>
                      <a:pt x="97060" y="12954"/>
                    </a:cubicBezTo>
                    <a:cubicBezTo>
                      <a:pt x="99346" y="13145"/>
                      <a:pt x="101537" y="12002"/>
                      <a:pt x="101537" y="12002"/>
                    </a:cubicBezTo>
                    <a:cubicBezTo>
                      <a:pt x="103442" y="12478"/>
                      <a:pt x="106966" y="11049"/>
                      <a:pt x="114300" y="5906"/>
                    </a:cubicBezTo>
                    <a:cubicBezTo>
                      <a:pt x="121634" y="762"/>
                      <a:pt x="127540" y="0"/>
                      <a:pt x="130778" y="0"/>
                    </a:cubicBezTo>
                    <a:cubicBezTo>
                      <a:pt x="134112" y="0"/>
                      <a:pt x="137636" y="476"/>
                      <a:pt x="143923" y="3048"/>
                    </a:cubicBezTo>
                    <a:cubicBezTo>
                      <a:pt x="150304" y="5620"/>
                      <a:pt x="161163" y="19336"/>
                      <a:pt x="165164" y="25241"/>
                    </a:cubicBezTo>
                    <a:cubicBezTo>
                      <a:pt x="169164" y="31147"/>
                      <a:pt x="174403" y="39434"/>
                      <a:pt x="177927" y="42482"/>
                    </a:cubicBezTo>
                    <a:cubicBezTo>
                      <a:pt x="181451" y="45530"/>
                      <a:pt x="182404" y="46006"/>
                      <a:pt x="182404" y="50673"/>
                    </a:cubicBezTo>
                    <a:cubicBezTo>
                      <a:pt x="182404" y="55436"/>
                      <a:pt x="179070" y="56769"/>
                      <a:pt x="179070" y="56769"/>
                    </a:cubicBezTo>
                    <a:cubicBezTo>
                      <a:pt x="179070" y="56769"/>
                      <a:pt x="181642" y="60579"/>
                      <a:pt x="184023" y="64103"/>
                    </a:cubicBezTo>
                    <a:cubicBezTo>
                      <a:pt x="186404" y="67628"/>
                      <a:pt x="184690" y="71152"/>
                      <a:pt x="184690" y="71152"/>
                    </a:cubicBezTo>
                    <a:cubicBezTo>
                      <a:pt x="185833" y="75152"/>
                      <a:pt x="181356" y="73819"/>
                      <a:pt x="179070" y="73533"/>
                    </a:cubicBezTo>
                    <a:cubicBezTo>
                      <a:pt x="176689" y="73343"/>
                      <a:pt x="172212" y="71152"/>
                      <a:pt x="167259" y="70390"/>
                    </a:cubicBezTo>
                    <a:cubicBezTo>
                      <a:pt x="162306" y="69723"/>
                      <a:pt x="160877" y="73533"/>
                      <a:pt x="160877" y="73533"/>
                    </a:cubicBezTo>
                    <a:cubicBezTo>
                      <a:pt x="160877" y="73533"/>
                      <a:pt x="162592" y="74962"/>
                      <a:pt x="163925" y="76295"/>
                    </a:cubicBezTo>
                    <a:cubicBezTo>
                      <a:pt x="165354" y="77724"/>
                      <a:pt x="167450" y="79629"/>
                      <a:pt x="169354" y="83344"/>
                    </a:cubicBezTo>
                    <a:cubicBezTo>
                      <a:pt x="171260" y="87154"/>
                      <a:pt x="172212" y="89916"/>
                      <a:pt x="172212" y="96584"/>
                    </a:cubicBezTo>
                    <a:cubicBezTo>
                      <a:pt x="172212" y="103156"/>
                      <a:pt x="168402" y="108395"/>
                      <a:pt x="167259" y="110966"/>
                    </a:cubicBezTo>
                    <a:cubicBezTo>
                      <a:pt x="166116" y="113538"/>
                      <a:pt x="165164" y="114967"/>
                      <a:pt x="163925" y="116396"/>
                    </a:cubicBezTo>
                    <a:cubicBezTo>
                      <a:pt x="162687" y="117824"/>
                      <a:pt x="159925" y="118777"/>
                      <a:pt x="155924" y="121634"/>
                    </a:cubicBezTo>
                    <a:cubicBezTo>
                      <a:pt x="153352" y="123444"/>
                      <a:pt x="150114" y="124397"/>
                      <a:pt x="148019" y="124873"/>
                    </a:cubicBezTo>
                    <a:lnTo>
                      <a:pt x="0" y="122206"/>
                    </a:lnTo>
                    <a:cubicBezTo>
                      <a:pt x="1143" y="120777"/>
                      <a:pt x="952" y="118301"/>
                      <a:pt x="1333" y="116777"/>
                    </a:cubicBez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31" name="Google Shape;931;p12"/>
              <p:cNvSpPr/>
              <p:nvPr/>
            </p:nvSpPr>
            <p:spPr>
              <a:xfrm>
                <a:off x="1603882" y="4567276"/>
                <a:ext cx="15240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285750" extrusionOk="0">
                    <a:moveTo>
                      <a:pt x="102140" y="283678"/>
                    </a:moveTo>
                    <a:cubicBezTo>
                      <a:pt x="97854" y="282916"/>
                      <a:pt x="92043" y="274058"/>
                      <a:pt x="92043" y="274058"/>
                    </a:cubicBezTo>
                    <a:cubicBezTo>
                      <a:pt x="91091" y="277392"/>
                      <a:pt x="84519" y="269867"/>
                      <a:pt x="84519" y="269867"/>
                    </a:cubicBezTo>
                    <a:cubicBezTo>
                      <a:pt x="83376" y="271010"/>
                      <a:pt x="74613" y="269676"/>
                      <a:pt x="74613" y="269676"/>
                    </a:cubicBezTo>
                    <a:lnTo>
                      <a:pt x="79756" y="265866"/>
                    </a:lnTo>
                    <a:cubicBezTo>
                      <a:pt x="79756" y="265866"/>
                      <a:pt x="78613" y="265866"/>
                      <a:pt x="74136" y="265390"/>
                    </a:cubicBezTo>
                    <a:cubicBezTo>
                      <a:pt x="69660" y="264914"/>
                      <a:pt x="68326" y="258627"/>
                      <a:pt x="68326" y="258627"/>
                    </a:cubicBezTo>
                    <a:cubicBezTo>
                      <a:pt x="61278" y="258342"/>
                      <a:pt x="48038" y="253674"/>
                      <a:pt x="48038" y="253674"/>
                    </a:cubicBezTo>
                    <a:cubicBezTo>
                      <a:pt x="53753" y="253389"/>
                      <a:pt x="59849" y="244245"/>
                      <a:pt x="56801" y="243292"/>
                    </a:cubicBezTo>
                    <a:cubicBezTo>
                      <a:pt x="53753" y="242340"/>
                      <a:pt x="48038" y="237672"/>
                      <a:pt x="48038" y="237672"/>
                    </a:cubicBezTo>
                    <a:cubicBezTo>
                      <a:pt x="49943" y="237196"/>
                      <a:pt x="51848" y="232529"/>
                      <a:pt x="51848" y="232529"/>
                    </a:cubicBezTo>
                    <a:cubicBezTo>
                      <a:pt x="51848" y="232529"/>
                      <a:pt x="42894" y="236053"/>
                      <a:pt x="34608" y="234624"/>
                    </a:cubicBezTo>
                    <a:cubicBezTo>
                      <a:pt x="26416" y="233291"/>
                      <a:pt x="15558" y="225480"/>
                      <a:pt x="15558" y="225480"/>
                    </a:cubicBezTo>
                    <a:lnTo>
                      <a:pt x="23368" y="225957"/>
                    </a:lnTo>
                    <a:cubicBezTo>
                      <a:pt x="23368" y="225957"/>
                      <a:pt x="21082" y="224814"/>
                      <a:pt x="19368" y="221480"/>
                    </a:cubicBezTo>
                    <a:cubicBezTo>
                      <a:pt x="17748" y="218146"/>
                      <a:pt x="30417" y="207288"/>
                      <a:pt x="30417" y="207288"/>
                    </a:cubicBezTo>
                    <a:lnTo>
                      <a:pt x="25273" y="204716"/>
                    </a:lnTo>
                    <a:cubicBezTo>
                      <a:pt x="25273" y="204716"/>
                      <a:pt x="34989" y="201668"/>
                      <a:pt x="42228" y="197858"/>
                    </a:cubicBezTo>
                    <a:cubicBezTo>
                      <a:pt x="49562" y="194048"/>
                      <a:pt x="48324" y="189857"/>
                      <a:pt x="48324" y="189857"/>
                    </a:cubicBezTo>
                    <a:cubicBezTo>
                      <a:pt x="48324" y="189857"/>
                      <a:pt x="40513" y="187095"/>
                      <a:pt x="37465" y="185380"/>
                    </a:cubicBezTo>
                    <a:cubicBezTo>
                      <a:pt x="34417" y="183761"/>
                      <a:pt x="29274" y="172902"/>
                      <a:pt x="29274" y="168902"/>
                    </a:cubicBezTo>
                    <a:cubicBezTo>
                      <a:pt x="29274" y="164901"/>
                      <a:pt x="27369" y="165378"/>
                      <a:pt x="23844" y="166521"/>
                    </a:cubicBezTo>
                    <a:cubicBezTo>
                      <a:pt x="20320" y="167664"/>
                      <a:pt x="16605" y="164616"/>
                      <a:pt x="14891" y="164616"/>
                    </a:cubicBezTo>
                    <a:cubicBezTo>
                      <a:pt x="13272" y="164616"/>
                      <a:pt x="8509" y="163473"/>
                      <a:pt x="5271" y="163473"/>
                    </a:cubicBezTo>
                    <a:cubicBezTo>
                      <a:pt x="2032" y="163473"/>
                      <a:pt x="603" y="159948"/>
                      <a:pt x="32" y="154995"/>
                    </a:cubicBezTo>
                    <a:cubicBezTo>
                      <a:pt x="-444" y="150042"/>
                      <a:pt x="4509" y="148804"/>
                      <a:pt x="9081" y="146709"/>
                    </a:cubicBezTo>
                    <a:cubicBezTo>
                      <a:pt x="13557" y="144613"/>
                      <a:pt x="10319" y="143184"/>
                      <a:pt x="8604" y="143661"/>
                    </a:cubicBezTo>
                    <a:cubicBezTo>
                      <a:pt x="6890" y="144137"/>
                      <a:pt x="2699" y="142899"/>
                      <a:pt x="2699" y="142899"/>
                    </a:cubicBezTo>
                    <a:cubicBezTo>
                      <a:pt x="-2254" y="133659"/>
                      <a:pt x="10986" y="122610"/>
                      <a:pt x="10986" y="122610"/>
                    </a:cubicBezTo>
                    <a:cubicBezTo>
                      <a:pt x="6699" y="118896"/>
                      <a:pt x="14700" y="111371"/>
                      <a:pt x="14700" y="111371"/>
                    </a:cubicBezTo>
                    <a:cubicBezTo>
                      <a:pt x="14700" y="111371"/>
                      <a:pt x="16796" y="112038"/>
                      <a:pt x="10033" y="109466"/>
                    </a:cubicBezTo>
                    <a:cubicBezTo>
                      <a:pt x="3175" y="106894"/>
                      <a:pt x="7461" y="102322"/>
                      <a:pt x="10986" y="101465"/>
                    </a:cubicBezTo>
                    <a:cubicBezTo>
                      <a:pt x="14510" y="100512"/>
                      <a:pt x="14224" y="96988"/>
                      <a:pt x="14224" y="96988"/>
                    </a:cubicBezTo>
                    <a:cubicBezTo>
                      <a:pt x="11843" y="93750"/>
                      <a:pt x="3842" y="90702"/>
                      <a:pt x="3842" y="90702"/>
                    </a:cubicBezTo>
                    <a:cubicBezTo>
                      <a:pt x="4699" y="86511"/>
                      <a:pt x="16320" y="87654"/>
                      <a:pt x="17558" y="86511"/>
                    </a:cubicBezTo>
                    <a:cubicBezTo>
                      <a:pt x="18701" y="85272"/>
                      <a:pt x="18510" y="78700"/>
                      <a:pt x="17558" y="75176"/>
                    </a:cubicBezTo>
                    <a:cubicBezTo>
                      <a:pt x="16605" y="71652"/>
                      <a:pt x="20320" y="73080"/>
                      <a:pt x="21558" y="73271"/>
                    </a:cubicBezTo>
                    <a:cubicBezTo>
                      <a:pt x="22797" y="73461"/>
                      <a:pt x="22511" y="72509"/>
                      <a:pt x="22035" y="70223"/>
                    </a:cubicBezTo>
                    <a:cubicBezTo>
                      <a:pt x="21558" y="67842"/>
                      <a:pt x="25273" y="65175"/>
                      <a:pt x="25273" y="65175"/>
                    </a:cubicBezTo>
                    <a:lnTo>
                      <a:pt x="20606" y="63555"/>
                    </a:lnTo>
                    <a:cubicBezTo>
                      <a:pt x="16796" y="58412"/>
                      <a:pt x="27464" y="55840"/>
                      <a:pt x="27464" y="55840"/>
                    </a:cubicBezTo>
                    <a:cubicBezTo>
                      <a:pt x="26226" y="49649"/>
                      <a:pt x="36417" y="52221"/>
                      <a:pt x="36608" y="50125"/>
                    </a:cubicBezTo>
                    <a:cubicBezTo>
                      <a:pt x="36894" y="48030"/>
                      <a:pt x="42799" y="45839"/>
                      <a:pt x="42799" y="45839"/>
                    </a:cubicBezTo>
                    <a:cubicBezTo>
                      <a:pt x="40608" y="43553"/>
                      <a:pt x="38513" y="35742"/>
                      <a:pt x="38513" y="35742"/>
                    </a:cubicBezTo>
                    <a:cubicBezTo>
                      <a:pt x="37084" y="30599"/>
                      <a:pt x="49562" y="24217"/>
                      <a:pt x="49562" y="24217"/>
                    </a:cubicBezTo>
                    <a:cubicBezTo>
                      <a:pt x="49562" y="24217"/>
                      <a:pt x="45085" y="21550"/>
                      <a:pt x="45752" y="13835"/>
                    </a:cubicBezTo>
                    <a:cubicBezTo>
                      <a:pt x="46514" y="6120"/>
                      <a:pt x="55944" y="11454"/>
                      <a:pt x="55944" y="11454"/>
                    </a:cubicBezTo>
                    <a:cubicBezTo>
                      <a:pt x="53372" y="9549"/>
                      <a:pt x="54324" y="4881"/>
                      <a:pt x="54324" y="4881"/>
                    </a:cubicBezTo>
                    <a:cubicBezTo>
                      <a:pt x="59563" y="405"/>
                      <a:pt x="79566" y="17835"/>
                      <a:pt x="79566" y="17835"/>
                    </a:cubicBezTo>
                    <a:cubicBezTo>
                      <a:pt x="79566" y="17835"/>
                      <a:pt x="80328" y="8691"/>
                      <a:pt x="79566" y="3453"/>
                    </a:cubicBezTo>
                    <a:cubicBezTo>
                      <a:pt x="78899" y="-1786"/>
                      <a:pt x="80994" y="-357"/>
                      <a:pt x="83852" y="3072"/>
                    </a:cubicBezTo>
                    <a:cubicBezTo>
                      <a:pt x="86614" y="6310"/>
                      <a:pt x="93472" y="29170"/>
                      <a:pt x="93472" y="29170"/>
                    </a:cubicBezTo>
                    <a:cubicBezTo>
                      <a:pt x="97473" y="17359"/>
                      <a:pt x="104521" y="36028"/>
                      <a:pt x="111665" y="46410"/>
                    </a:cubicBezTo>
                    <a:cubicBezTo>
                      <a:pt x="118713" y="56793"/>
                      <a:pt x="122047" y="88892"/>
                      <a:pt x="122714" y="94512"/>
                    </a:cubicBezTo>
                    <a:cubicBezTo>
                      <a:pt x="123476" y="100131"/>
                      <a:pt x="124619" y="107466"/>
                      <a:pt x="126048" y="110514"/>
                    </a:cubicBezTo>
                    <a:cubicBezTo>
                      <a:pt x="127476" y="113562"/>
                      <a:pt x="127000" y="120420"/>
                      <a:pt x="127000" y="125087"/>
                    </a:cubicBezTo>
                    <a:cubicBezTo>
                      <a:pt x="127000" y="129754"/>
                      <a:pt x="131477" y="136422"/>
                      <a:pt x="131477" y="136422"/>
                    </a:cubicBezTo>
                    <a:cubicBezTo>
                      <a:pt x="131477" y="136422"/>
                      <a:pt x="135001" y="138803"/>
                      <a:pt x="138335" y="140422"/>
                    </a:cubicBezTo>
                    <a:cubicBezTo>
                      <a:pt x="141669" y="142041"/>
                      <a:pt x="147098" y="145566"/>
                      <a:pt x="153194" y="145566"/>
                    </a:cubicBezTo>
                    <a:cubicBezTo>
                      <a:pt x="153575" y="145566"/>
                      <a:pt x="154051" y="145566"/>
                      <a:pt x="154432" y="145470"/>
                    </a:cubicBezTo>
                    <a:lnTo>
                      <a:pt x="104140" y="285774"/>
                    </a:lnTo>
                    <a:cubicBezTo>
                      <a:pt x="103759" y="284726"/>
                      <a:pt x="103188" y="283869"/>
                      <a:pt x="102140" y="283678"/>
                    </a:cubicBez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32" name="Google Shape;932;p12"/>
              <p:cNvSpPr/>
              <p:nvPr/>
            </p:nvSpPr>
            <p:spPr>
              <a:xfrm>
                <a:off x="1844229" y="4988496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997" y="3603"/>
                    </a:moveTo>
                    <a:cubicBezTo>
                      <a:pt x="3603" y="2406"/>
                      <a:pt x="2406" y="1197"/>
                      <a:pt x="0" y="0"/>
                    </a:cubicBezTo>
                    <a:lnTo>
                      <a:pt x="5997" y="360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33" name="Google Shape;933;p12"/>
              <p:cNvSpPr/>
              <p:nvPr/>
            </p:nvSpPr>
            <p:spPr>
              <a:xfrm>
                <a:off x="1994915" y="4843715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8403" y="4800"/>
                    </a:moveTo>
                    <a:cubicBezTo>
                      <a:pt x="7206" y="5997"/>
                      <a:pt x="7206" y="7206"/>
                      <a:pt x="5997" y="9600"/>
                    </a:cubicBezTo>
                    <a:lnTo>
                      <a:pt x="0" y="0"/>
                    </a:lnTo>
                    <a:lnTo>
                      <a:pt x="8403" y="48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34" name="Google Shape;934;p12"/>
              <p:cNvSpPr/>
              <p:nvPr/>
            </p:nvSpPr>
            <p:spPr>
              <a:xfrm>
                <a:off x="1772030" y="4843049"/>
                <a:ext cx="219075" cy="142875"/>
              </a:xfrm>
              <a:custGeom>
                <a:avLst/>
                <a:gdLst/>
                <a:ahLst/>
                <a:cxnLst/>
                <a:rect l="l" t="t" r="r" b="b"/>
                <a:pathLst>
                  <a:path w="219075" h="142875" extrusionOk="0">
                    <a:moveTo>
                      <a:pt x="84677" y="151257"/>
                    </a:moveTo>
                    <a:cubicBezTo>
                      <a:pt x="84677" y="151257"/>
                      <a:pt x="77534" y="148685"/>
                      <a:pt x="72676" y="145733"/>
                    </a:cubicBezTo>
                    <a:lnTo>
                      <a:pt x="72200" y="145447"/>
                    </a:lnTo>
                    <a:cubicBezTo>
                      <a:pt x="70580" y="144494"/>
                      <a:pt x="69342" y="143447"/>
                      <a:pt x="68580" y="142494"/>
                    </a:cubicBezTo>
                    <a:cubicBezTo>
                      <a:pt x="68580" y="142494"/>
                      <a:pt x="68771" y="142970"/>
                      <a:pt x="69056" y="143637"/>
                    </a:cubicBezTo>
                    <a:lnTo>
                      <a:pt x="46958" y="130493"/>
                    </a:lnTo>
                    <a:cubicBezTo>
                      <a:pt x="42482" y="130016"/>
                      <a:pt x="33338" y="125730"/>
                      <a:pt x="33338" y="125730"/>
                    </a:cubicBezTo>
                    <a:lnTo>
                      <a:pt x="36576" y="123634"/>
                    </a:lnTo>
                    <a:cubicBezTo>
                      <a:pt x="30480" y="124301"/>
                      <a:pt x="20288" y="120110"/>
                      <a:pt x="20288" y="120110"/>
                    </a:cubicBezTo>
                    <a:cubicBezTo>
                      <a:pt x="21241" y="120110"/>
                      <a:pt x="26384" y="117062"/>
                      <a:pt x="26384" y="117062"/>
                    </a:cubicBezTo>
                    <a:cubicBezTo>
                      <a:pt x="18574" y="117920"/>
                      <a:pt x="11811" y="113443"/>
                      <a:pt x="11811" y="113443"/>
                    </a:cubicBezTo>
                    <a:cubicBezTo>
                      <a:pt x="14383" y="114205"/>
                      <a:pt x="22193" y="109919"/>
                      <a:pt x="22193" y="109919"/>
                    </a:cubicBezTo>
                    <a:cubicBezTo>
                      <a:pt x="17526" y="112490"/>
                      <a:pt x="15811" y="108776"/>
                      <a:pt x="7810" y="104013"/>
                    </a:cubicBezTo>
                    <a:cubicBezTo>
                      <a:pt x="4286" y="102013"/>
                      <a:pt x="1810" y="101060"/>
                      <a:pt x="0" y="100298"/>
                    </a:cubicBezTo>
                    <a:lnTo>
                      <a:pt x="222218" y="0"/>
                    </a:lnTo>
                    <a:lnTo>
                      <a:pt x="222980" y="476"/>
                    </a:lnTo>
                    <a:lnTo>
                      <a:pt x="223361" y="1238"/>
                    </a:lnTo>
                    <a:cubicBezTo>
                      <a:pt x="221075" y="4763"/>
                      <a:pt x="219647" y="8192"/>
                      <a:pt x="215932" y="16954"/>
                    </a:cubicBezTo>
                    <a:cubicBezTo>
                      <a:pt x="209550" y="32004"/>
                      <a:pt x="186500" y="47530"/>
                      <a:pt x="173736" y="57531"/>
                    </a:cubicBezTo>
                    <a:cubicBezTo>
                      <a:pt x="160973" y="67437"/>
                      <a:pt x="159353" y="69247"/>
                      <a:pt x="146399" y="80201"/>
                    </a:cubicBezTo>
                    <a:cubicBezTo>
                      <a:pt x="133445" y="90964"/>
                      <a:pt x="132302" y="96203"/>
                      <a:pt x="128969" y="103537"/>
                    </a:cubicBezTo>
                    <a:cubicBezTo>
                      <a:pt x="125730" y="110871"/>
                      <a:pt x="123730" y="118396"/>
                      <a:pt x="123539" y="122873"/>
                    </a:cubicBezTo>
                    <a:cubicBezTo>
                      <a:pt x="123349" y="127349"/>
                      <a:pt x="118586" y="137255"/>
                      <a:pt x="115538" y="141732"/>
                    </a:cubicBezTo>
                    <a:cubicBezTo>
                      <a:pt x="112490" y="146209"/>
                      <a:pt x="108204" y="148876"/>
                      <a:pt x="108204" y="148876"/>
                    </a:cubicBezTo>
                    <a:cubicBezTo>
                      <a:pt x="108204" y="148876"/>
                      <a:pt x="108395" y="149352"/>
                      <a:pt x="108680" y="150019"/>
                    </a:cubicBezTo>
                    <a:lnTo>
                      <a:pt x="84868" y="151638"/>
                    </a:lnTo>
                    <a:lnTo>
                      <a:pt x="84677" y="151257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35" name="Google Shape;935;p12"/>
              <p:cNvSpPr/>
              <p:nvPr/>
            </p:nvSpPr>
            <p:spPr>
              <a:xfrm>
                <a:off x="1803187" y="4973351"/>
                <a:ext cx="17145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14300" extrusionOk="0">
                    <a:moveTo>
                      <a:pt x="122290" y="115729"/>
                    </a:moveTo>
                    <a:cubicBezTo>
                      <a:pt x="122290" y="115729"/>
                      <a:pt x="122100" y="117729"/>
                      <a:pt x="122100" y="119539"/>
                    </a:cubicBezTo>
                    <a:cubicBezTo>
                      <a:pt x="123243" y="119253"/>
                      <a:pt x="124386" y="118872"/>
                      <a:pt x="125529" y="118586"/>
                    </a:cubicBezTo>
                    <a:cubicBezTo>
                      <a:pt x="127624" y="115062"/>
                      <a:pt x="129148" y="112109"/>
                      <a:pt x="127053" y="109252"/>
                    </a:cubicBezTo>
                    <a:cubicBezTo>
                      <a:pt x="127053" y="109252"/>
                      <a:pt x="127720" y="105537"/>
                      <a:pt x="123052" y="102679"/>
                    </a:cubicBezTo>
                    <a:cubicBezTo>
                      <a:pt x="118290" y="99822"/>
                      <a:pt x="113813" y="95822"/>
                      <a:pt x="113813" y="95822"/>
                    </a:cubicBezTo>
                    <a:cubicBezTo>
                      <a:pt x="113813" y="95822"/>
                      <a:pt x="114099" y="92297"/>
                      <a:pt x="116480" y="92107"/>
                    </a:cubicBezTo>
                    <a:cubicBezTo>
                      <a:pt x="118861" y="91821"/>
                      <a:pt x="124291" y="91345"/>
                      <a:pt x="131053" y="90202"/>
                    </a:cubicBezTo>
                    <a:cubicBezTo>
                      <a:pt x="137911" y="88964"/>
                      <a:pt x="137435" y="88964"/>
                      <a:pt x="140674" y="89726"/>
                    </a:cubicBezTo>
                    <a:cubicBezTo>
                      <a:pt x="144007" y="90392"/>
                      <a:pt x="146770" y="89249"/>
                      <a:pt x="151532" y="87344"/>
                    </a:cubicBezTo>
                    <a:cubicBezTo>
                      <a:pt x="156199" y="85439"/>
                      <a:pt x="158104" y="84773"/>
                      <a:pt x="160771" y="84963"/>
                    </a:cubicBezTo>
                    <a:cubicBezTo>
                      <a:pt x="163343" y="85249"/>
                      <a:pt x="167344" y="83344"/>
                      <a:pt x="167344" y="83344"/>
                    </a:cubicBezTo>
                    <a:cubicBezTo>
                      <a:pt x="167344" y="83344"/>
                      <a:pt x="174202" y="82391"/>
                      <a:pt x="176297" y="82868"/>
                    </a:cubicBezTo>
                    <a:cubicBezTo>
                      <a:pt x="178393" y="83344"/>
                      <a:pt x="179631" y="81915"/>
                      <a:pt x="176107" y="80201"/>
                    </a:cubicBezTo>
                    <a:cubicBezTo>
                      <a:pt x="172487" y="78676"/>
                      <a:pt x="166391" y="77057"/>
                      <a:pt x="166391" y="77057"/>
                    </a:cubicBezTo>
                    <a:cubicBezTo>
                      <a:pt x="166391" y="77057"/>
                      <a:pt x="165439" y="75343"/>
                      <a:pt x="159343" y="77057"/>
                    </a:cubicBezTo>
                    <a:cubicBezTo>
                      <a:pt x="153151" y="78676"/>
                      <a:pt x="153723" y="78676"/>
                      <a:pt x="150199" y="78962"/>
                    </a:cubicBezTo>
                    <a:cubicBezTo>
                      <a:pt x="146579" y="79153"/>
                      <a:pt x="139054" y="79439"/>
                      <a:pt x="133435" y="79629"/>
                    </a:cubicBezTo>
                    <a:cubicBezTo>
                      <a:pt x="127720" y="79915"/>
                      <a:pt x="118099" y="77248"/>
                      <a:pt x="115813" y="76295"/>
                    </a:cubicBezTo>
                    <a:cubicBezTo>
                      <a:pt x="113432" y="75343"/>
                      <a:pt x="113432" y="74390"/>
                      <a:pt x="113432" y="74390"/>
                    </a:cubicBezTo>
                    <a:cubicBezTo>
                      <a:pt x="113432" y="74390"/>
                      <a:pt x="120290" y="65913"/>
                      <a:pt x="118576" y="63055"/>
                    </a:cubicBezTo>
                    <a:cubicBezTo>
                      <a:pt x="116956" y="60198"/>
                      <a:pt x="115051" y="59055"/>
                      <a:pt x="112194" y="60007"/>
                    </a:cubicBezTo>
                    <a:cubicBezTo>
                      <a:pt x="109336" y="60960"/>
                      <a:pt x="106574" y="66103"/>
                      <a:pt x="106574" y="66103"/>
                    </a:cubicBezTo>
                    <a:cubicBezTo>
                      <a:pt x="106574" y="66103"/>
                      <a:pt x="103717" y="67056"/>
                      <a:pt x="102383" y="65818"/>
                    </a:cubicBezTo>
                    <a:cubicBezTo>
                      <a:pt x="100954" y="64675"/>
                      <a:pt x="96001" y="57341"/>
                      <a:pt x="92477" y="51911"/>
                    </a:cubicBezTo>
                    <a:cubicBezTo>
                      <a:pt x="89334" y="47149"/>
                      <a:pt x="79809" y="24765"/>
                      <a:pt x="77618" y="19622"/>
                    </a:cubicBezTo>
                    <a:lnTo>
                      <a:pt x="53806" y="21241"/>
                    </a:lnTo>
                    <a:lnTo>
                      <a:pt x="62950" y="34766"/>
                    </a:lnTo>
                    <a:cubicBezTo>
                      <a:pt x="62950" y="34766"/>
                      <a:pt x="60854" y="34576"/>
                      <a:pt x="58282" y="34004"/>
                    </a:cubicBezTo>
                    <a:cubicBezTo>
                      <a:pt x="55711" y="33528"/>
                      <a:pt x="53996" y="35433"/>
                      <a:pt x="49329" y="36385"/>
                    </a:cubicBezTo>
                    <a:cubicBezTo>
                      <a:pt x="44566" y="37338"/>
                      <a:pt x="45995" y="35909"/>
                      <a:pt x="45995" y="34195"/>
                    </a:cubicBezTo>
                    <a:cubicBezTo>
                      <a:pt x="45995" y="32861"/>
                      <a:pt x="39709" y="17431"/>
                      <a:pt x="37994" y="13145"/>
                    </a:cubicBezTo>
                    <a:lnTo>
                      <a:pt x="15801" y="0"/>
                    </a:lnTo>
                    <a:cubicBezTo>
                      <a:pt x="15801" y="0"/>
                      <a:pt x="18373" y="8001"/>
                      <a:pt x="18658" y="10573"/>
                    </a:cubicBezTo>
                    <a:cubicBezTo>
                      <a:pt x="18849" y="13145"/>
                      <a:pt x="14848" y="16669"/>
                      <a:pt x="18658" y="18098"/>
                    </a:cubicBezTo>
                    <a:cubicBezTo>
                      <a:pt x="22373" y="19526"/>
                      <a:pt x="21230" y="19241"/>
                      <a:pt x="21230" y="19241"/>
                    </a:cubicBezTo>
                    <a:cubicBezTo>
                      <a:pt x="21230" y="19241"/>
                      <a:pt x="24278" y="28861"/>
                      <a:pt x="21230" y="32671"/>
                    </a:cubicBezTo>
                    <a:cubicBezTo>
                      <a:pt x="18182" y="36481"/>
                      <a:pt x="6371" y="45625"/>
                      <a:pt x="6371" y="45625"/>
                    </a:cubicBezTo>
                    <a:lnTo>
                      <a:pt x="751" y="52006"/>
                    </a:lnTo>
                    <a:cubicBezTo>
                      <a:pt x="751" y="52006"/>
                      <a:pt x="-2106" y="57245"/>
                      <a:pt x="3323" y="54769"/>
                    </a:cubicBezTo>
                    <a:cubicBezTo>
                      <a:pt x="3323" y="54769"/>
                      <a:pt x="4942" y="58579"/>
                      <a:pt x="8752" y="56198"/>
                    </a:cubicBezTo>
                    <a:cubicBezTo>
                      <a:pt x="12562" y="53816"/>
                      <a:pt x="16277" y="46958"/>
                      <a:pt x="20563" y="46006"/>
                    </a:cubicBezTo>
                    <a:cubicBezTo>
                      <a:pt x="20563" y="46006"/>
                      <a:pt x="22945" y="46482"/>
                      <a:pt x="22945" y="49340"/>
                    </a:cubicBezTo>
                    <a:cubicBezTo>
                      <a:pt x="22945" y="52197"/>
                      <a:pt x="24754" y="57817"/>
                      <a:pt x="27231" y="58102"/>
                    </a:cubicBezTo>
                    <a:cubicBezTo>
                      <a:pt x="29517" y="58293"/>
                      <a:pt x="35041" y="64199"/>
                      <a:pt x="35232" y="66294"/>
                    </a:cubicBezTo>
                    <a:cubicBezTo>
                      <a:pt x="35422" y="68485"/>
                      <a:pt x="35232" y="75057"/>
                      <a:pt x="35232" y="75057"/>
                    </a:cubicBezTo>
                    <a:lnTo>
                      <a:pt x="32660" y="77152"/>
                    </a:lnTo>
                    <a:cubicBezTo>
                      <a:pt x="32660" y="77152"/>
                      <a:pt x="35041" y="79248"/>
                      <a:pt x="36946" y="78105"/>
                    </a:cubicBezTo>
                    <a:cubicBezTo>
                      <a:pt x="38851" y="76867"/>
                      <a:pt x="41137" y="76200"/>
                      <a:pt x="41137" y="76200"/>
                    </a:cubicBezTo>
                    <a:cubicBezTo>
                      <a:pt x="41137" y="76200"/>
                      <a:pt x="49138" y="77629"/>
                      <a:pt x="47519" y="71247"/>
                    </a:cubicBezTo>
                    <a:cubicBezTo>
                      <a:pt x="45900" y="64865"/>
                      <a:pt x="45138" y="59531"/>
                      <a:pt x="45138" y="59531"/>
                    </a:cubicBezTo>
                    <a:lnTo>
                      <a:pt x="45805" y="57626"/>
                    </a:lnTo>
                    <a:cubicBezTo>
                      <a:pt x="45805" y="57626"/>
                      <a:pt x="55234" y="54769"/>
                      <a:pt x="64474" y="59246"/>
                    </a:cubicBezTo>
                    <a:cubicBezTo>
                      <a:pt x="73618" y="63722"/>
                      <a:pt x="77428" y="62770"/>
                      <a:pt x="77428" y="62770"/>
                    </a:cubicBezTo>
                    <a:cubicBezTo>
                      <a:pt x="77428" y="62770"/>
                      <a:pt x="81428" y="66294"/>
                      <a:pt x="78666" y="67723"/>
                    </a:cubicBezTo>
                    <a:cubicBezTo>
                      <a:pt x="75808" y="69151"/>
                      <a:pt x="69903" y="73819"/>
                      <a:pt x="71332" y="77152"/>
                    </a:cubicBezTo>
                    <a:cubicBezTo>
                      <a:pt x="72760" y="80486"/>
                      <a:pt x="73713" y="81915"/>
                      <a:pt x="76570" y="81153"/>
                    </a:cubicBezTo>
                    <a:cubicBezTo>
                      <a:pt x="79428" y="80486"/>
                      <a:pt x="82190" y="77343"/>
                      <a:pt x="82190" y="77343"/>
                    </a:cubicBezTo>
                    <a:cubicBezTo>
                      <a:pt x="82190" y="77343"/>
                      <a:pt x="84571" y="81153"/>
                      <a:pt x="85238" y="83725"/>
                    </a:cubicBezTo>
                    <a:cubicBezTo>
                      <a:pt x="86000" y="86297"/>
                      <a:pt x="87810" y="89440"/>
                      <a:pt x="90667" y="89630"/>
                    </a:cubicBezTo>
                    <a:cubicBezTo>
                      <a:pt x="93430" y="89821"/>
                      <a:pt x="95049" y="90297"/>
                      <a:pt x="96763" y="92678"/>
                    </a:cubicBezTo>
                    <a:cubicBezTo>
                      <a:pt x="98383" y="95059"/>
                      <a:pt x="99335" y="98584"/>
                      <a:pt x="102669" y="100394"/>
                    </a:cubicBezTo>
                    <a:cubicBezTo>
                      <a:pt x="106003" y="102299"/>
                      <a:pt x="112765" y="107537"/>
                      <a:pt x="115909" y="108585"/>
                    </a:cubicBezTo>
                    <a:cubicBezTo>
                      <a:pt x="118957" y="109823"/>
                      <a:pt x="118480" y="111728"/>
                      <a:pt x="119433" y="113348"/>
                    </a:cubicBezTo>
                    <a:cubicBezTo>
                      <a:pt x="120195" y="115443"/>
                      <a:pt x="122290" y="115729"/>
                      <a:pt x="122290" y="115729"/>
                    </a:cubicBezTo>
                    <a:moveTo>
                      <a:pt x="71617" y="50482"/>
                    </a:moveTo>
                    <a:cubicBezTo>
                      <a:pt x="71617" y="50482"/>
                      <a:pt x="61711" y="49435"/>
                      <a:pt x="58949" y="47339"/>
                    </a:cubicBezTo>
                    <a:cubicBezTo>
                      <a:pt x="56092" y="45244"/>
                      <a:pt x="54187" y="44672"/>
                      <a:pt x="54187" y="44672"/>
                    </a:cubicBezTo>
                    <a:cubicBezTo>
                      <a:pt x="54187" y="44672"/>
                      <a:pt x="58187" y="44291"/>
                      <a:pt x="59806" y="43339"/>
                    </a:cubicBezTo>
                    <a:cubicBezTo>
                      <a:pt x="61426" y="42386"/>
                      <a:pt x="66379" y="42101"/>
                      <a:pt x="66379" y="42101"/>
                    </a:cubicBezTo>
                    <a:lnTo>
                      <a:pt x="71617" y="50482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36" name="Google Shape;936;p12"/>
              <p:cNvSpPr/>
              <p:nvPr/>
            </p:nvSpPr>
            <p:spPr>
              <a:xfrm>
                <a:off x="1994153" y="4843049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997" y="0"/>
                    </a:moveTo>
                    <a:lnTo>
                      <a:pt x="0" y="1197"/>
                    </a:ln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37" name="Google Shape;937;p12"/>
              <p:cNvSpPr/>
              <p:nvPr/>
            </p:nvSpPr>
            <p:spPr>
              <a:xfrm>
                <a:off x="1994629" y="4841906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14400"/>
                    </a:moveTo>
                    <a:lnTo>
                      <a:pt x="31194" y="0"/>
                    </a:lnTo>
                    <a:cubicBezTo>
                      <a:pt x="24000" y="9600"/>
                      <a:pt x="18003" y="18003"/>
                      <a:pt x="11994" y="27603"/>
                    </a:cubicBezTo>
                    <a:lnTo>
                      <a:pt x="3603" y="22803"/>
                    </a:lnTo>
                    <a:lnTo>
                      <a:pt x="0" y="144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38" name="Google Shape;938;p12"/>
              <p:cNvSpPr/>
              <p:nvPr/>
            </p:nvSpPr>
            <p:spPr>
              <a:xfrm>
                <a:off x="1994153" y="4843049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600" y="8403"/>
                    </a:moveTo>
                    <a:lnTo>
                      <a:pt x="0" y="1197"/>
                    </a:lnTo>
                    <a:lnTo>
                      <a:pt x="5997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39" name="Google Shape;939;p12"/>
              <p:cNvSpPr/>
              <p:nvPr/>
            </p:nvSpPr>
            <p:spPr>
              <a:xfrm>
                <a:off x="1907380" y="4685315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8403"/>
                    </a:moveTo>
                    <a:cubicBezTo>
                      <a:pt x="2406" y="5997"/>
                      <a:pt x="4800" y="3603"/>
                      <a:pt x="7194" y="0"/>
                    </a:cubicBez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40" name="Google Shape;940;p12"/>
              <p:cNvSpPr/>
              <p:nvPr/>
            </p:nvSpPr>
            <p:spPr>
              <a:xfrm>
                <a:off x="1907952" y="467960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70803"/>
                    </a:moveTo>
                    <a:cubicBezTo>
                      <a:pt x="13203" y="50406"/>
                      <a:pt x="12006" y="19200"/>
                      <a:pt x="16806" y="0"/>
                    </a:cubicBez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41" name="Google Shape;941;p12"/>
              <p:cNvSpPr/>
              <p:nvPr/>
            </p:nvSpPr>
            <p:spPr>
              <a:xfrm>
                <a:off x="1706022" y="48510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24000" y="26406"/>
                    </a:moveTo>
                    <a:cubicBezTo>
                      <a:pt x="20397" y="11994"/>
                      <a:pt x="13203" y="1197"/>
                      <a:pt x="0" y="0"/>
                    </a:cubicBezTo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42" name="Google Shape;942;p12"/>
              <p:cNvSpPr/>
              <p:nvPr/>
            </p:nvSpPr>
            <p:spPr>
              <a:xfrm>
                <a:off x="1844229" y="4988496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997" y="3603"/>
                    </a:moveTo>
                    <a:cubicBezTo>
                      <a:pt x="3603" y="2406"/>
                      <a:pt x="2406" y="1197"/>
                      <a:pt x="0" y="0"/>
                    </a:cubicBezTo>
                    <a:lnTo>
                      <a:pt x="5997" y="360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43" name="Google Shape;943;p12"/>
              <p:cNvSpPr/>
              <p:nvPr/>
            </p:nvSpPr>
            <p:spPr>
              <a:xfrm>
                <a:off x="1994915" y="4843715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8403" y="4800"/>
                    </a:moveTo>
                    <a:cubicBezTo>
                      <a:pt x="7206" y="5997"/>
                      <a:pt x="7206" y="7206"/>
                      <a:pt x="5997" y="9600"/>
                    </a:cubicBezTo>
                    <a:lnTo>
                      <a:pt x="0" y="0"/>
                    </a:lnTo>
                    <a:lnTo>
                      <a:pt x="8403" y="48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44" name="Google Shape;944;p12"/>
              <p:cNvSpPr/>
              <p:nvPr/>
            </p:nvSpPr>
            <p:spPr>
              <a:xfrm>
                <a:off x="1784031" y="4685886"/>
                <a:ext cx="11430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14300" h="19050" extrusionOk="0">
                    <a:moveTo>
                      <a:pt x="0" y="22098"/>
                    </a:moveTo>
                    <a:cubicBezTo>
                      <a:pt x="8096" y="20288"/>
                      <a:pt x="22384" y="19241"/>
                      <a:pt x="22384" y="19241"/>
                    </a:cubicBezTo>
                    <a:lnTo>
                      <a:pt x="17717" y="15716"/>
                    </a:lnTo>
                    <a:cubicBezTo>
                      <a:pt x="19812" y="15145"/>
                      <a:pt x="34957" y="14002"/>
                      <a:pt x="34957" y="14002"/>
                    </a:cubicBezTo>
                    <a:lnTo>
                      <a:pt x="33814" y="11621"/>
                    </a:lnTo>
                    <a:cubicBezTo>
                      <a:pt x="40195" y="11621"/>
                      <a:pt x="42482" y="12764"/>
                      <a:pt x="53150" y="16859"/>
                    </a:cubicBezTo>
                    <a:cubicBezTo>
                      <a:pt x="63722" y="20860"/>
                      <a:pt x="72962" y="17050"/>
                      <a:pt x="80677" y="14478"/>
                    </a:cubicBezTo>
                    <a:cubicBezTo>
                      <a:pt x="88487" y="11906"/>
                      <a:pt x="91250" y="10954"/>
                      <a:pt x="101156" y="7620"/>
                    </a:cubicBezTo>
                    <a:cubicBezTo>
                      <a:pt x="111062" y="4286"/>
                      <a:pt x="120968" y="1715"/>
                      <a:pt x="123063" y="286"/>
                    </a:cubicBezTo>
                    <a:cubicBezTo>
                      <a:pt x="123158" y="191"/>
                      <a:pt x="123158" y="95"/>
                      <a:pt x="123349" y="0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45" name="Google Shape;945;p12"/>
              <p:cNvSpPr/>
              <p:nvPr/>
            </p:nvSpPr>
            <p:spPr>
              <a:xfrm>
                <a:off x="1994439" y="4687886"/>
                <a:ext cx="5715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152400" extrusionOk="0">
                    <a:moveTo>
                      <a:pt x="61531" y="0"/>
                    </a:moveTo>
                    <a:cubicBezTo>
                      <a:pt x="60389" y="286"/>
                      <a:pt x="59531" y="476"/>
                      <a:pt x="59531" y="476"/>
                    </a:cubicBezTo>
                    <a:cubicBezTo>
                      <a:pt x="59531" y="476"/>
                      <a:pt x="59341" y="11525"/>
                      <a:pt x="60960" y="21241"/>
                    </a:cubicBezTo>
                    <a:cubicBezTo>
                      <a:pt x="62675" y="30861"/>
                      <a:pt x="56959" y="38672"/>
                      <a:pt x="53150" y="46958"/>
                    </a:cubicBezTo>
                    <a:cubicBezTo>
                      <a:pt x="49340" y="55245"/>
                      <a:pt x="51245" y="58769"/>
                      <a:pt x="50578" y="70295"/>
                    </a:cubicBezTo>
                    <a:cubicBezTo>
                      <a:pt x="49816" y="81820"/>
                      <a:pt x="42291" y="100965"/>
                      <a:pt x="34957" y="113919"/>
                    </a:cubicBezTo>
                    <a:cubicBezTo>
                      <a:pt x="27623" y="126968"/>
                      <a:pt x="17240" y="135350"/>
                      <a:pt x="8287" y="146685"/>
                    </a:cubicBezTo>
                    <a:cubicBezTo>
                      <a:pt x="5715" y="149924"/>
                      <a:pt x="3905" y="152210"/>
                      <a:pt x="2476" y="154115"/>
                    </a:cubicBezTo>
                    <a:lnTo>
                      <a:pt x="0" y="155258"/>
                    </a:ln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46" name="Google Shape;946;p12"/>
              <p:cNvSpPr/>
              <p:nvPr/>
            </p:nvSpPr>
            <p:spPr>
              <a:xfrm>
                <a:off x="1708022" y="4853145"/>
                <a:ext cx="57150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85725" extrusionOk="0">
                    <a:moveTo>
                      <a:pt x="64008" y="90297"/>
                    </a:moveTo>
                    <a:cubicBezTo>
                      <a:pt x="61531" y="89344"/>
                      <a:pt x="60198" y="88868"/>
                      <a:pt x="59817" y="87440"/>
                    </a:cubicBezTo>
                    <a:cubicBezTo>
                      <a:pt x="59150" y="84868"/>
                      <a:pt x="50864" y="79915"/>
                      <a:pt x="46577" y="78010"/>
                    </a:cubicBezTo>
                    <a:cubicBezTo>
                      <a:pt x="42386" y="76105"/>
                      <a:pt x="41148" y="72580"/>
                      <a:pt x="38386" y="66675"/>
                    </a:cubicBezTo>
                    <a:cubicBezTo>
                      <a:pt x="35528" y="60865"/>
                      <a:pt x="33147" y="63818"/>
                      <a:pt x="28765" y="59817"/>
                    </a:cubicBezTo>
                    <a:cubicBezTo>
                      <a:pt x="24289" y="55817"/>
                      <a:pt x="24765" y="51340"/>
                      <a:pt x="23527" y="47816"/>
                    </a:cubicBezTo>
                    <a:cubicBezTo>
                      <a:pt x="22384" y="44291"/>
                      <a:pt x="15049" y="35814"/>
                      <a:pt x="8953" y="33909"/>
                    </a:cubicBezTo>
                    <a:cubicBezTo>
                      <a:pt x="2762" y="32004"/>
                      <a:pt x="4191" y="19526"/>
                      <a:pt x="1429" y="14669"/>
                    </a:cubicBezTo>
                    <a:cubicBezTo>
                      <a:pt x="-762" y="10858"/>
                      <a:pt x="952" y="3619"/>
                      <a:pt x="0" y="0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47" name="Google Shape;947;p12"/>
              <p:cNvSpPr/>
              <p:nvPr/>
            </p:nvSpPr>
            <p:spPr>
              <a:xfrm>
                <a:off x="1758124" y="4707984"/>
                <a:ext cx="190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120000" extrusionOk="0">
                    <a:moveTo>
                      <a:pt x="0" y="61203"/>
                    </a:moveTo>
                    <a:cubicBezTo>
                      <a:pt x="6286" y="60006"/>
                      <a:pt x="16573" y="48000"/>
                      <a:pt x="21431" y="16806"/>
                    </a:cubicBezTo>
                    <a:cubicBezTo>
                      <a:pt x="22384" y="10797"/>
                      <a:pt x="24098" y="4800"/>
                      <a:pt x="25908" y="0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48" name="Google Shape;948;p12"/>
              <p:cNvSpPr/>
              <p:nvPr/>
            </p:nvSpPr>
            <p:spPr>
              <a:xfrm>
                <a:off x="1909190" y="4562823"/>
                <a:ext cx="18097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123825" extrusionOk="0">
                    <a:moveTo>
                      <a:pt x="0" y="116777"/>
                    </a:moveTo>
                    <a:cubicBezTo>
                      <a:pt x="476" y="114872"/>
                      <a:pt x="2096" y="112586"/>
                      <a:pt x="3810" y="109442"/>
                    </a:cubicBezTo>
                    <a:cubicBezTo>
                      <a:pt x="5429" y="106394"/>
                      <a:pt x="8287" y="104013"/>
                      <a:pt x="12287" y="96965"/>
                    </a:cubicBezTo>
                    <a:cubicBezTo>
                      <a:pt x="16288" y="89916"/>
                      <a:pt x="21431" y="85439"/>
                      <a:pt x="24289" y="82296"/>
                    </a:cubicBezTo>
                    <a:cubicBezTo>
                      <a:pt x="27146" y="79248"/>
                      <a:pt x="32290" y="76391"/>
                      <a:pt x="40100" y="65818"/>
                    </a:cubicBezTo>
                    <a:cubicBezTo>
                      <a:pt x="47816" y="55150"/>
                      <a:pt x="56864" y="53531"/>
                      <a:pt x="63627" y="50959"/>
                    </a:cubicBezTo>
                    <a:cubicBezTo>
                      <a:pt x="70485" y="48387"/>
                      <a:pt x="84868" y="37529"/>
                      <a:pt x="89535" y="35338"/>
                    </a:cubicBezTo>
                    <a:cubicBezTo>
                      <a:pt x="94298" y="33242"/>
                      <a:pt x="100870" y="30671"/>
                      <a:pt x="104870" y="29908"/>
                    </a:cubicBezTo>
                    <a:cubicBezTo>
                      <a:pt x="108871" y="29147"/>
                      <a:pt x="110014" y="28194"/>
                      <a:pt x="113348" y="27051"/>
                    </a:cubicBezTo>
                    <a:cubicBezTo>
                      <a:pt x="116681" y="25908"/>
                      <a:pt x="120396" y="24479"/>
                      <a:pt x="120396" y="24479"/>
                    </a:cubicBezTo>
                    <a:cubicBezTo>
                      <a:pt x="120396" y="24479"/>
                      <a:pt x="115253" y="24289"/>
                      <a:pt x="112395" y="24955"/>
                    </a:cubicBezTo>
                    <a:cubicBezTo>
                      <a:pt x="109633" y="25622"/>
                      <a:pt x="108871" y="27051"/>
                      <a:pt x="102299" y="26384"/>
                    </a:cubicBezTo>
                    <a:cubicBezTo>
                      <a:pt x="95726" y="25622"/>
                      <a:pt x="95726" y="20003"/>
                      <a:pt x="95726" y="20003"/>
                    </a:cubicBezTo>
                    <a:cubicBezTo>
                      <a:pt x="94488" y="18383"/>
                      <a:pt x="93345" y="12668"/>
                      <a:pt x="95726" y="12954"/>
                    </a:cubicBezTo>
                    <a:cubicBezTo>
                      <a:pt x="98012" y="13145"/>
                      <a:pt x="100203" y="12002"/>
                      <a:pt x="100203" y="12002"/>
                    </a:cubicBezTo>
                    <a:cubicBezTo>
                      <a:pt x="102108" y="12478"/>
                      <a:pt x="105632" y="11049"/>
                      <a:pt x="112967" y="5906"/>
                    </a:cubicBezTo>
                    <a:cubicBezTo>
                      <a:pt x="120301" y="762"/>
                      <a:pt x="126206" y="0"/>
                      <a:pt x="129445" y="0"/>
                    </a:cubicBezTo>
                    <a:cubicBezTo>
                      <a:pt x="132779" y="0"/>
                      <a:pt x="136303" y="476"/>
                      <a:pt x="142589" y="3048"/>
                    </a:cubicBezTo>
                    <a:cubicBezTo>
                      <a:pt x="148971" y="5620"/>
                      <a:pt x="159830" y="19336"/>
                      <a:pt x="163830" y="25241"/>
                    </a:cubicBezTo>
                    <a:cubicBezTo>
                      <a:pt x="167830" y="31147"/>
                      <a:pt x="173069" y="39434"/>
                      <a:pt x="176594" y="42482"/>
                    </a:cubicBezTo>
                    <a:cubicBezTo>
                      <a:pt x="180118" y="45530"/>
                      <a:pt x="181070" y="46006"/>
                      <a:pt x="181070" y="50673"/>
                    </a:cubicBezTo>
                    <a:cubicBezTo>
                      <a:pt x="181070" y="55436"/>
                      <a:pt x="177737" y="56769"/>
                      <a:pt x="177737" y="56769"/>
                    </a:cubicBezTo>
                    <a:cubicBezTo>
                      <a:pt x="177737" y="56769"/>
                      <a:pt x="180308" y="60579"/>
                      <a:pt x="182690" y="64103"/>
                    </a:cubicBezTo>
                    <a:cubicBezTo>
                      <a:pt x="185071" y="67628"/>
                      <a:pt x="183356" y="71152"/>
                      <a:pt x="183356" y="71152"/>
                    </a:cubicBezTo>
                    <a:cubicBezTo>
                      <a:pt x="184499" y="75152"/>
                      <a:pt x="180023" y="73819"/>
                      <a:pt x="177737" y="73533"/>
                    </a:cubicBezTo>
                    <a:cubicBezTo>
                      <a:pt x="175355" y="73343"/>
                      <a:pt x="170879" y="71152"/>
                      <a:pt x="165926" y="70390"/>
                    </a:cubicBezTo>
                    <a:cubicBezTo>
                      <a:pt x="160973" y="69723"/>
                      <a:pt x="159544" y="73533"/>
                      <a:pt x="159544" y="73533"/>
                    </a:cubicBezTo>
                    <a:cubicBezTo>
                      <a:pt x="159544" y="73533"/>
                      <a:pt x="161258" y="74962"/>
                      <a:pt x="162592" y="76295"/>
                    </a:cubicBezTo>
                    <a:cubicBezTo>
                      <a:pt x="164021" y="77724"/>
                      <a:pt x="166116" y="79629"/>
                      <a:pt x="168021" y="83344"/>
                    </a:cubicBezTo>
                    <a:cubicBezTo>
                      <a:pt x="169926" y="87154"/>
                      <a:pt x="170879" y="89916"/>
                      <a:pt x="170879" y="96584"/>
                    </a:cubicBezTo>
                    <a:cubicBezTo>
                      <a:pt x="170879" y="103156"/>
                      <a:pt x="167069" y="108395"/>
                      <a:pt x="165926" y="110966"/>
                    </a:cubicBezTo>
                    <a:cubicBezTo>
                      <a:pt x="164783" y="113538"/>
                      <a:pt x="163830" y="114967"/>
                      <a:pt x="162592" y="116396"/>
                    </a:cubicBezTo>
                    <a:cubicBezTo>
                      <a:pt x="161354" y="117824"/>
                      <a:pt x="158591" y="118777"/>
                      <a:pt x="154591" y="121634"/>
                    </a:cubicBezTo>
                    <a:cubicBezTo>
                      <a:pt x="152019" y="123444"/>
                      <a:pt x="148780" y="124397"/>
                      <a:pt x="146685" y="124873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49" name="Google Shape;949;p12"/>
              <p:cNvSpPr/>
              <p:nvPr/>
            </p:nvSpPr>
            <p:spPr>
              <a:xfrm>
                <a:off x="1603882" y="4567276"/>
                <a:ext cx="152400" cy="276225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276225" extrusionOk="0">
                    <a:moveTo>
                      <a:pt x="102140" y="283678"/>
                    </a:moveTo>
                    <a:cubicBezTo>
                      <a:pt x="97854" y="282916"/>
                      <a:pt x="92043" y="274058"/>
                      <a:pt x="92043" y="274058"/>
                    </a:cubicBezTo>
                    <a:cubicBezTo>
                      <a:pt x="91091" y="277392"/>
                      <a:pt x="84519" y="269867"/>
                      <a:pt x="84519" y="269867"/>
                    </a:cubicBezTo>
                    <a:cubicBezTo>
                      <a:pt x="83376" y="271010"/>
                      <a:pt x="74613" y="269676"/>
                      <a:pt x="74613" y="269676"/>
                    </a:cubicBezTo>
                    <a:lnTo>
                      <a:pt x="79756" y="265866"/>
                    </a:lnTo>
                    <a:cubicBezTo>
                      <a:pt x="79756" y="265866"/>
                      <a:pt x="78613" y="265866"/>
                      <a:pt x="74136" y="265390"/>
                    </a:cubicBezTo>
                    <a:cubicBezTo>
                      <a:pt x="69660" y="264914"/>
                      <a:pt x="68326" y="258627"/>
                      <a:pt x="68326" y="258627"/>
                    </a:cubicBezTo>
                    <a:cubicBezTo>
                      <a:pt x="61278" y="258342"/>
                      <a:pt x="48038" y="253674"/>
                      <a:pt x="48038" y="253674"/>
                    </a:cubicBezTo>
                    <a:cubicBezTo>
                      <a:pt x="53753" y="253389"/>
                      <a:pt x="59849" y="244245"/>
                      <a:pt x="56801" y="243292"/>
                    </a:cubicBezTo>
                    <a:cubicBezTo>
                      <a:pt x="53753" y="242340"/>
                      <a:pt x="48038" y="237672"/>
                      <a:pt x="48038" y="237672"/>
                    </a:cubicBezTo>
                    <a:cubicBezTo>
                      <a:pt x="49943" y="237196"/>
                      <a:pt x="51848" y="232529"/>
                      <a:pt x="51848" y="232529"/>
                    </a:cubicBezTo>
                    <a:cubicBezTo>
                      <a:pt x="51848" y="232529"/>
                      <a:pt x="42894" y="236053"/>
                      <a:pt x="34608" y="234624"/>
                    </a:cubicBezTo>
                    <a:cubicBezTo>
                      <a:pt x="26416" y="233291"/>
                      <a:pt x="15558" y="225480"/>
                      <a:pt x="15558" y="225480"/>
                    </a:cubicBezTo>
                    <a:lnTo>
                      <a:pt x="23368" y="225957"/>
                    </a:lnTo>
                    <a:cubicBezTo>
                      <a:pt x="23368" y="225957"/>
                      <a:pt x="21082" y="224814"/>
                      <a:pt x="19368" y="221480"/>
                    </a:cubicBezTo>
                    <a:cubicBezTo>
                      <a:pt x="17748" y="218146"/>
                      <a:pt x="30417" y="207288"/>
                      <a:pt x="30417" y="207288"/>
                    </a:cubicBezTo>
                    <a:lnTo>
                      <a:pt x="25273" y="204716"/>
                    </a:lnTo>
                    <a:cubicBezTo>
                      <a:pt x="25273" y="204716"/>
                      <a:pt x="34989" y="201668"/>
                      <a:pt x="42228" y="197858"/>
                    </a:cubicBezTo>
                    <a:cubicBezTo>
                      <a:pt x="49562" y="194048"/>
                      <a:pt x="48324" y="189857"/>
                      <a:pt x="48324" y="189857"/>
                    </a:cubicBezTo>
                    <a:cubicBezTo>
                      <a:pt x="48324" y="189857"/>
                      <a:pt x="40513" y="187095"/>
                      <a:pt x="37465" y="185380"/>
                    </a:cubicBezTo>
                    <a:cubicBezTo>
                      <a:pt x="34417" y="183761"/>
                      <a:pt x="29274" y="172902"/>
                      <a:pt x="29274" y="168902"/>
                    </a:cubicBezTo>
                    <a:cubicBezTo>
                      <a:pt x="29274" y="164901"/>
                      <a:pt x="27369" y="165378"/>
                      <a:pt x="23844" y="166521"/>
                    </a:cubicBezTo>
                    <a:cubicBezTo>
                      <a:pt x="20320" y="167664"/>
                      <a:pt x="16605" y="164616"/>
                      <a:pt x="14891" y="164616"/>
                    </a:cubicBezTo>
                    <a:cubicBezTo>
                      <a:pt x="13272" y="164616"/>
                      <a:pt x="8509" y="163473"/>
                      <a:pt x="5271" y="163473"/>
                    </a:cubicBezTo>
                    <a:cubicBezTo>
                      <a:pt x="2032" y="163473"/>
                      <a:pt x="603" y="159948"/>
                      <a:pt x="32" y="154995"/>
                    </a:cubicBezTo>
                    <a:cubicBezTo>
                      <a:pt x="-444" y="150042"/>
                      <a:pt x="4509" y="148804"/>
                      <a:pt x="9081" y="146709"/>
                    </a:cubicBezTo>
                    <a:cubicBezTo>
                      <a:pt x="13557" y="144613"/>
                      <a:pt x="10319" y="143184"/>
                      <a:pt x="8604" y="143661"/>
                    </a:cubicBezTo>
                    <a:cubicBezTo>
                      <a:pt x="6890" y="144137"/>
                      <a:pt x="2699" y="142899"/>
                      <a:pt x="2699" y="142899"/>
                    </a:cubicBezTo>
                    <a:cubicBezTo>
                      <a:pt x="-2254" y="133659"/>
                      <a:pt x="10986" y="122610"/>
                      <a:pt x="10986" y="122610"/>
                    </a:cubicBezTo>
                    <a:cubicBezTo>
                      <a:pt x="6699" y="118896"/>
                      <a:pt x="14700" y="111371"/>
                      <a:pt x="14700" y="111371"/>
                    </a:cubicBezTo>
                    <a:cubicBezTo>
                      <a:pt x="14700" y="111371"/>
                      <a:pt x="16796" y="112038"/>
                      <a:pt x="10033" y="109466"/>
                    </a:cubicBezTo>
                    <a:cubicBezTo>
                      <a:pt x="3175" y="106894"/>
                      <a:pt x="7461" y="102322"/>
                      <a:pt x="10986" y="101465"/>
                    </a:cubicBezTo>
                    <a:cubicBezTo>
                      <a:pt x="14510" y="100512"/>
                      <a:pt x="14224" y="96988"/>
                      <a:pt x="14224" y="96988"/>
                    </a:cubicBezTo>
                    <a:cubicBezTo>
                      <a:pt x="11843" y="93750"/>
                      <a:pt x="3842" y="90702"/>
                      <a:pt x="3842" y="90702"/>
                    </a:cubicBezTo>
                    <a:cubicBezTo>
                      <a:pt x="4699" y="86511"/>
                      <a:pt x="16320" y="87654"/>
                      <a:pt x="17558" y="86511"/>
                    </a:cubicBezTo>
                    <a:cubicBezTo>
                      <a:pt x="18701" y="85272"/>
                      <a:pt x="18510" y="78700"/>
                      <a:pt x="17558" y="75176"/>
                    </a:cubicBezTo>
                    <a:cubicBezTo>
                      <a:pt x="16605" y="71652"/>
                      <a:pt x="20320" y="73080"/>
                      <a:pt x="21558" y="73271"/>
                    </a:cubicBezTo>
                    <a:cubicBezTo>
                      <a:pt x="22797" y="73461"/>
                      <a:pt x="22511" y="72509"/>
                      <a:pt x="22035" y="70223"/>
                    </a:cubicBezTo>
                    <a:cubicBezTo>
                      <a:pt x="21558" y="67842"/>
                      <a:pt x="25273" y="65175"/>
                      <a:pt x="25273" y="65175"/>
                    </a:cubicBezTo>
                    <a:lnTo>
                      <a:pt x="20606" y="63555"/>
                    </a:lnTo>
                    <a:cubicBezTo>
                      <a:pt x="16796" y="58412"/>
                      <a:pt x="27464" y="55840"/>
                      <a:pt x="27464" y="55840"/>
                    </a:cubicBezTo>
                    <a:cubicBezTo>
                      <a:pt x="26226" y="49649"/>
                      <a:pt x="36417" y="52221"/>
                      <a:pt x="36608" y="50125"/>
                    </a:cubicBezTo>
                    <a:cubicBezTo>
                      <a:pt x="36894" y="48030"/>
                      <a:pt x="42799" y="45839"/>
                      <a:pt x="42799" y="45839"/>
                    </a:cubicBezTo>
                    <a:cubicBezTo>
                      <a:pt x="40608" y="43553"/>
                      <a:pt x="38513" y="35742"/>
                      <a:pt x="38513" y="35742"/>
                    </a:cubicBezTo>
                    <a:cubicBezTo>
                      <a:pt x="37084" y="30599"/>
                      <a:pt x="49562" y="24217"/>
                      <a:pt x="49562" y="24217"/>
                    </a:cubicBezTo>
                    <a:cubicBezTo>
                      <a:pt x="49562" y="24217"/>
                      <a:pt x="45085" y="21550"/>
                      <a:pt x="45752" y="13835"/>
                    </a:cubicBezTo>
                    <a:cubicBezTo>
                      <a:pt x="46514" y="6120"/>
                      <a:pt x="55944" y="11454"/>
                      <a:pt x="55944" y="11454"/>
                    </a:cubicBezTo>
                    <a:cubicBezTo>
                      <a:pt x="53372" y="9549"/>
                      <a:pt x="54324" y="4881"/>
                      <a:pt x="54324" y="4881"/>
                    </a:cubicBezTo>
                    <a:cubicBezTo>
                      <a:pt x="59563" y="405"/>
                      <a:pt x="79566" y="17835"/>
                      <a:pt x="79566" y="17835"/>
                    </a:cubicBezTo>
                    <a:cubicBezTo>
                      <a:pt x="79566" y="17835"/>
                      <a:pt x="80328" y="8691"/>
                      <a:pt x="79566" y="3453"/>
                    </a:cubicBezTo>
                    <a:cubicBezTo>
                      <a:pt x="78899" y="-1786"/>
                      <a:pt x="80994" y="-357"/>
                      <a:pt x="83852" y="3072"/>
                    </a:cubicBezTo>
                    <a:cubicBezTo>
                      <a:pt x="86614" y="6310"/>
                      <a:pt x="93472" y="29170"/>
                      <a:pt x="93472" y="29170"/>
                    </a:cubicBezTo>
                    <a:cubicBezTo>
                      <a:pt x="97473" y="17359"/>
                      <a:pt x="104521" y="36028"/>
                      <a:pt x="111665" y="46410"/>
                    </a:cubicBezTo>
                    <a:cubicBezTo>
                      <a:pt x="118713" y="56793"/>
                      <a:pt x="122047" y="88892"/>
                      <a:pt x="122714" y="94512"/>
                    </a:cubicBezTo>
                    <a:cubicBezTo>
                      <a:pt x="123476" y="100131"/>
                      <a:pt x="124619" y="107466"/>
                      <a:pt x="126048" y="110514"/>
                    </a:cubicBezTo>
                    <a:cubicBezTo>
                      <a:pt x="127476" y="113562"/>
                      <a:pt x="127000" y="120420"/>
                      <a:pt x="127000" y="125087"/>
                    </a:cubicBezTo>
                    <a:cubicBezTo>
                      <a:pt x="127000" y="129754"/>
                      <a:pt x="131477" y="136422"/>
                      <a:pt x="131477" y="136422"/>
                    </a:cubicBezTo>
                    <a:cubicBezTo>
                      <a:pt x="131477" y="136422"/>
                      <a:pt x="135001" y="138803"/>
                      <a:pt x="138335" y="140422"/>
                    </a:cubicBezTo>
                    <a:cubicBezTo>
                      <a:pt x="141669" y="142041"/>
                      <a:pt x="147098" y="145566"/>
                      <a:pt x="153194" y="145566"/>
                    </a:cubicBezTo>
                    <a:cubicBezTo>
                      <a:pt x="153575" y="145566"/>
                      <a:pt x="154051" y="145566"/>
                      <a:pt x="154432" y="145470"/>
                    </a:cubicBezTo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50" name="Google Shape;950;p12"/>
              <p:cNvSpPr/>
              <p:nvPr/>
            </p:nvSpPr>
            <p:spPr>
              <a:xfrm>
                <a:off x="1771839" y="4843144"/>
                <a:ext cx="219075" cy="142875"/>
              </a:xfrm>
              <a:custGeom>
                <a:avLst/>
                <a:gdLst/>
                <a:ahLst/>
                <a:cxnLst/>
                <a:rect l="l" t="t" r="r" b="b"/>
                <a:pathLst>
                  <a:path w="219075" h="142875" extrusionOk="0">
                    <a:moveTo>
                      <a:pt x="222314" y="0"/>
                    </a:moveTo>
                    <a:lnTo>
                      <a:pt x="223076" y="476"/>
                    </a:lnTo>
                    <a:lnTo>
                      <a:pt x="223457" y="1238"/>
                    </a:lnTo>
                    <a:cubicBezTo>
                      <a:pt x="221171" y="4763"/>
                      <a:pt x="219742" y="8191"/>
                      <a:pt x="216027" y="16955"/>
                    </a:cubicBezTo>
                    <a:cubicBezTo>
                      <a:pt x="209645" y="32004"/>
                      <a:pt x="186595" y="47530"/>
                      <a:pt x="173831" y="57531"/>
                    </a:cubicBezTo>
                    <a:cubicBezTo>
                      <a:pt x="161068" y="67437"/>
                      <a:pt x="159449" y="69247"/>
                      <a:pt x="146494" y="80201"/>
                    </a:cubicBezTo>
                    <a:cubicBezTo>
                      <a:pt x="133541" y="90964"/>
                      <a:pt x="132398" y="96203"/>
                      <a:pt x="129064" y="103537"/>
                    </a:cubicBezTo>
                    <a:cubicBezTo>
                      <a:pt x="125825" y="110871"/>
                      <a:pt x="123825" y="118396"/>
                      <a:pt x="123635" y="122873"/>
                    </a:cubicBezTo>
                    <a:cubicBezTo>
                      <a:pt x="123444" y="127349"/>
                      <a:pt x="118682" y="137255"/>
                      <a:pt x="115634" y="141732"/>
                    </a:cubicBezTo>
                    <a:cubicBezTo>
                      <a:pt x="112586" y="146209"/>
                      <a:pt x="108299" y="148876"/>
                      <a:pt x="108299" y="148876"/>
                    </a:cubicBezTo>
                    <a:cubicBezTo>
                      <a:pt x="108299" y="148876"/>
                      <a:pt x="108490" y="149352"/>
                      <a:pt x="108776" y="150019"/>
                    </a:cubicBezTo>
                    <a:lnTo>
                      <a:pt x="84963" y="151638"/>
                    </a:lnTo>
                    <a:lnTo>
                      <a:pt x="84677" y="151352"/>
                    </a:lnTo>
                    <a:cubicBezTo>
                      <a:pt x="84677" y="151352"/>
                      <a:pt x="77534" y="148781"/>
                      <a:pt x="72676" y="145828"/>
                    </a:cubicBezTo>
                    <a:lnTo>
                      <a:pt x="72200" y="145542"/>
                    </a:lnTo>
                    <a:cubicBezTo>
                      <a:pt x="70580" y="144589"/>
                      <a:pt x="69342" y="143542"/>
                      <a:pt x="68580" y="142589"/>
                    </a:cubicBezTo>
                    <a:cubicBezTo>
                      <a:pt x="68580" y="142589"/>
                      <a:pt x="68771" y="143065"/>
                      <a:pt x="69056" y="143732"/>
                    </a:cubicBezTo>
                    <a:lnTo>
                      <a:pt x="46958" y="130588"/>
                    </a:lnTo>
                    <a:cubicBezTo>
                      <a:pt x="42482" y="130112"/>
                      <a:pt x="33338" y="125825"/>
                      <a:pt x="33338" y="125825"/>
                    </a:cubicBezTo>
                    <a:lnTo>
                      <a:pt x="36576" y="123730"/>
                    </a:lnTo>
                    <a:cubicBezTo>
                      <a:pt x="30480" y="124396"/>
                      <a:pt x="20288" y="120206"/>
                      <a:pt x="20288" y="120206"/>
                    </a:cubicBezTo>
                    <a:cubicBezTo>
                      <a:pt x="21241" y="120206"/>
                      <a:pt x="26384" y="117158"/>
                      <a:pt x="26384" y="117158"/>
                    </a:cubicBezTo>
                    <a:cubicBezTo>
                      <a:pt x="18574" y="118015"/>
                      <a:pt x="11811" y="113538"/>
                      <a:pt x="11811" y="113538"/>
                    </a:cubicBezTo>
                    <a:cubicBezTo>
                      <a:pt x="14383" y="114300"/>
                      <a:pt x="22193" y="110014"/>
                      <a:pt x="22193" y="110014"/>
                    </a:cubicBezTo>
                    <a:cubicBezTo>
                      <a:pt x="17526" y="112586"/>
                      <a:pt x="15812" y="108871"/>
                      <a:pt x="7811" y="104108"/>
                    </a:cubicBezTo>
                    <a:cubicBezTo>
                      <a:pt x="4286" y="102108"/>
                      <a:pt x="1810" y="101156"/>
                      <a:pt x="0" y="100393"/>
                    </a:cubicBezTo>
                  </a:path>
                </a:pathLst>
              </a:custGeom>
              <a:noFill/>
              <a:ln w="142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51" name="Google Shape;951;p12"/>
              <p:cNvSpPr/>
              <p:nvPr/>
            </p:nvSpPr>
            <p:spPr>
              <a:xfrm>
                <a:off x="1803187" y="4973351"/>
                <a:ext cx="17145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14300" extrusionOk="0">
                    <a:moveTo>
                      <a:pt x="122290" y="115729"/>
                    </a:moveTo>
                    <a:cubicBezTo>
                      <a:pt x="122290" y="115729"/>
                      <a:pt x="122100" y="117729"/>
                      <a:pt x="122100" y="119539"/>
                    </a:cubicBezTo>
                    <a:cubicBezTo>
                      <a:pt x="123243" y="119253"/>
                      <a:pt x="124386" y="118872"/>
                      <a:pt x="125529" y="118586"/>
                    </a:cubicBezTo>
                    <a:cubicBezTo>
                      <a:pt x="127624" y="115062"/>
                      <a:pt x="129148" y="112109"/>
                      <a:pt x="127053" y="109252"/>
                    </a:cubicBezTo>
                    <a:cubicBezTo>
                      <a:pt x="127053" y="109252"/>
                      <a:pt x="127720" y="105537"/>
                      <a:pt x="123052" y="102679"/>
                    </a:cubicBezTo>
                    <a:cubicBezTo>
                      <a:pt x="118290" y="99822"/>
                      <a:pt x="113813" y="95822"/>
                      <a:pt x="113813" y="95822"/>
                    </a:cubicBezTo>
                    <a:cubicBezTo>
                      <a:pt x="113813" y="95822"/>
                      <a:pt x="114099" y="92297"/>
                      <a:pt x="116480" y="92107"/>
                    </a:cubicBezTo>
                    <a:cubicBezTo>
                      <a:pt x="118861" y="91821"/>
                      <a:pt x="124291" y="91345"/>
                      <a:pt x="131053" y="90202"/>
                    </a:cubicBezTo>
                    <a:cubicBezTo>
                      <a:pt x="137911" y="88964"/>
                      <a:pt x="137435" y="88964"/>
                      <a:pt x="140674" y="89726"/>
                    </a:cubicBezTo>
                    <a:cubicBezTo>
                      <a:pt x="144007" y="90392"/>
                      <a:pt x="146770" y="89249"/>
                      <a:pt x="151532" y="87344"/>
                    </a:cubicBezTo>
                    <a:cubicBezTo>
                      <a:pt x="156199" y="85439"/>
                      <a:pt x="158104" y="84773"/>
                      <a:pt x="160771" y="84963"/>
                    </a:cubicBezTo>
                    <a:cubicBezTo>
                      <a:pt x="163343" y="85249"/>
                      <a:pt x="167344" y="83344"/>
                      <a:pt x="167344" y="83344"/>
                    </a:cubicBezTo>
                    <a:cubicBezTo>
                      <a:pt x="167344" y="83344"/>
                      <a:pt x="174202" y="82391"/>
                      <a:pt x="176297" y="82868"/>
                    </a:cubicBezTo>
                    <a:cubicBezTo>
                      <a:pt x="178393" y="83344"/>
                      <a:pt x="179631" y="81915"/>
                      <a:pt x="176107" y="80201"/>
                    </a:cubicBezTo>
                    <a:cubicBezTo>
                      <a:pt x="172487" y="78676"/>
                      <a:pt x="166391" y="77057"/>
                      <a:pt x="166391" y="77057"/>
                    </a:cubicBezTo>
                    <a:cubicBezTo>
                      <a:pt x="166391" y="77057"/>
                      <a:pt x="165439" y="75343"/>
                      <a:pt x="159343" y="77057"/>
                    </a:cubicBezTo>
                    <a:cubicBezTo>
                      <a:pt x="153151" y="78676"/>
                      <a:pt x="153723" y="78676"/>
                      <a:pt x="150199" y="78962"/>
                    </a:cubicBezTo>
                    <a:cubicBezTo>
                      <a:pt x="146579" y="79153"/>
                      <a:pt x="139054" y="79439"/>
                      <a:pt x="133435" y="79629"/>
                    </a:cubicBezTo>
                    <a:cubicBezTo>
                      <a:pt x="127720" y="79915"/>
                      <a:pt x="118099" y="77248"/>
                      <a:pt x="115813" y="76295"/>
                    </a:cubicBezTo>
                    <a:cubicBezTo>
                      <a:pt x="113432" y="75343"/>
                      <a:pt x="113432" y="74390"/>
                      <a:pt x="113432" y="74390"/>
                    </a:cubicBezTo>
                    <a:cubicBezTo>
                      <a:pt x="113432" y="74390"/>
                      <a:pt x="120290" y="65913"/>
                      <a:pt x="118576" y="63055"/>
                    </a:cubicBezTo>
                    <a:cubicBezTo>
                      <a:pt x="116956" y="60198"/>
                      <a:pt x="115051" y="59055"/>
                      <a:pt x="112194" y="60007"/>
                    </a:cubicBezTo>
                    <a:cubicBezTo>
                      <a:pt x="109336" y="60960"/>
                      <a:pt x="106574" y="66103"/>
                      <a:pt x="106574" y="66103"/>
                    </a:cubicBezTo>
                    <a:cubicBezTo>
                      <a:pt x="106574" y="66103"/>
                      <a:pt x="103717" y="67056"/>
                      <a:pt x="102383" y="65818"/>
                    </a:cubicBezTo>
                    <a:cubicBezTo>
                      <a:pt x="100954" y="64675"/>
                      <a:pt x="96001" y="57341"/>
                      <a:pt x="92477" y="51911"/>
                    </a:cubicBezTo>
                    <a:cubicBezTo>
                      <a:pt x="89334" y="47149"/>
                      <a:pt x="79809" y="24765"/>
                      <a:pt x="77618" y="19622"/>
                    </a:cubicBezTo>
                    <a:lnTo>
                      <a:pt x="53806" y="21241"/>
                    </a:lnTo>
                    <a:lnTo>
                      <a:pt x="62950" y="34766"/>
                    </a:lnTo>
                    <a:cubicBezTo>
                      <a:pt x="62950" y="34766"/>
                      <a:pt x="60854" y="34576"/>
                      <a:pt x="58282" y="34004"/>
                    </a:cubicBezTo>
                    <a:cubicBezTo>
                      <a:pt x="55711" y="33528"/>
                      <a:pt x="53996" y="35433"/>
                      <a:pt x="49329" y="36385"/>
                    </a:cubicBezTo>
                    <a:cubicBezTo>
                      <a:pt x="44566" y="37338"/>
                      <a:pt x="45995" y="35909"/>
                      <a:pt x="45995" y="34195"/>
                    </a:cubicBezTo>
                    <a:cubicBezTo>
                      <a:pt x="45995" y="32861"/>
                      <a:pt x="39709" y="17431"/>
                      <a:pt x="37994" y="13145"/>
                    </a:cubicBezTo>
                    <a:lnTo>
                      <a:pt x="15801" y="0"/>
                    </a:lnTo>
                    <a:cubicBezTo>
                      <a:pt x="15801" y="0"/>
                      <a:pt x="18373" y="8001"/>
                      <a:pt x="18658" y="10573"/>
                    </a:cubicBezTo>
                    <a:cubicBezTo>
                      <a:pt x="18849" y="13145"/>
                      <a:pt x="14848" y="16669"/>
                      <a:pt x="18658" y="18098"/>
                    </a:cubicBezTo>
                    <a:cubicBezTo>
                      <a:pt x="22373" y="19526"/>
                      <a:pt x="21230" y="19241"/>
                      <a:pt x="21230" y="19241"/>
                    </a:cubicBezTo>
                    <a:cubicBezTo>
                      <a:pt x="21230" y="19241"/>
                      <a:pt x="24278" y="28861"/>
                      <a:pt x="21230" y="32671"/>
                    </a:cubicBezTo>
                    <a:cubicBezTo>
                      <a:pt x="18182" y="36481"/>
                      <a:pt x="6371" y="45625"/>
                      <a:pt x="6371" y="45625"/>
                    </a:cubicBezTo>
                    <a:lnTo>
                      <a:pt x="751" y="52006"/>
                    </a:lnTo>
                    <a:cubicBezTo>
                      <a:pt x="751" y="52006"/>
                      <a:pt x="-2106" y="57245"/>
                      <a:pt x="3323" y="54769"/>
                    </a:cubicBezTo>
                    <a:cubicBezTo>
                      <a:pt x="3323" y="54769"/>
                      <a:pt x="4942" y="58579"/>
                      <a:pt x="8752" y="56198"/>
                    </a:cubicBezTo>
                    <a:cubicBezTo>
                      <a:pt x="12562" y="53816"/>
                      <a:pt x="16277" y="46958"/>
                      <a:pt x="20563" y="46006"/>
                    </a:cubicBezTo>
                    <a:cubicBezTo>
                      <a:pt x="20563" y="46006"/>
                      <a:pt x="22945" y="46482"/>
                      <a:pt x="22945" y="49340"/>
                    </a:cubicBezTo>
                    <a:cubicBezTo>
                      <a:pt x="22945" y="52197"/>
                      <a:pt x="24754" y="57817"/>
                      <a:pt x="27231" y="58102"/>
                    </a:cubicBezTo>
                    <a:cubicBezTo>
                      <a:pt x="29517" y="58293"/>
                      <a:pt x="35041" y="64199"/>
                      <a:pt x="35232" y="66294"/>
                    </a:cubicBezTo>
                    <a:cubicBezTo>
                      <a:pt x="35422" y="68485"/>
                      <a:pt x="35232" y="75057"/>
                      <a:pt x="35232" y="75057"/>
                    </a:cubicBezTo>
                    <a:lnTo>
                      <a:pt x="32660" y="77152"/>
                    </a:lnTo>
                    <a:cubicBezTo>
                      <a:pt x="32660" y="77152"/>
                      <a:pt x="35041" y="79248"/>
                      <a:pt x="36946" y="78105"/>
                    </a:cubicBezTo>
                    <a:cubicBezTo>
                      <a:pt x="38851" y="76867"/>
                      <a:pt x="41137" y="76200"/>
                      <a:pt x="41137" y="76200"/>
                    </a:cubicBezTo>
                    <a:cubicBezTo>
                      <a:pt x="41137" y="76200"/>
                      <a:pt x="49138" y="77629"/>
                      <a:pt x="47519" y="71247"/>
                    </a:cubicBezTo>
                    <a:cubicBezTo>
                      <a:pt x="45900" y="64865"/>
                      <a:pt x="45138" y="59531"/>
                      <a:pt x="45138" y="59531"/>
                    </a:cubicBezTo>
                    <a:lnTo>
                      <a:pt x="45805" y="57626"/>
                    </a:lnTo>
                    <a:cubicBezTo>
                      <a:pt x="45805" y="57626"/>
                      <a:pt x="55234" y="54769"/>
                      <a:pt x="64474" y="59246"/>
                    </a:cubicBezTo>
                    <a:cubicBezTo>
                      <a:pt x="73618" y="63722"/>
                      <a:pt x="77428" y="62770"/>
                      <a:pt x="77428" y="62770"/>
                    </a:cubicBezTo>
                    <a:cubicBezTo>
                      <a:pt x="77428" y="62770"/>
                      <a:pt x="81428" y="66294"/>
                      <a:pt x="78666" y="67723"/>
                    </a:cubicBezTo>
                    <a:cubicBezTo>
                      <a:pt x="75808" y="69151"/>
                      <a:pt x="69903" y="73819"/>
                      <a:pt x="71332" y="77152"/>
                    </a:cubicBezTo>
                    <a:cubicBezTo>
                      <a:pt x="72760" y="80486"/>
                      <a:pt x="73713" y="81915"/>
                      <a:pt x="76570" y="81153"/>
                    </a:cubicBezTo>
                    <a:cubicBezTo>
                      <a:pt x="79428" y="80486"/>
                      <a:pt x="82190" y="77343"/>
                      <a:pt x="82190" y="77343"/>
                    </a:cubicBezTo>
                    <a:cubicBezTo>
                      <a:pt x="82190" y="77343"/>
                      <a:pt x="84571" y="81153"/>
                      <a:pt x="85238" y="83725"/>
                    </a:cubicBezTo>
                    <a:cubicBezTo>
                      <a:pt x="86000" y="86297"/>
                      <a:pt x="87810" y="89440"/>
                      <a:pt x="90667" y="89630"/>
                    </a:cubicBezTo>
                    <a:cubicBezTo>
                      <a:pt x="93430" y="89821"/>
                      <a:pt x="95049" y="90297"/>
                      <a:pt x="96763" y="92678"/>
                    </a:cubicBezTo>
                    <a:cubicBezTo>
                      <a:pt x="98383" y="95059"/>
                      <a:pt x="99335" y="98584"/>
                      <a:pt x="102669" y="100394"/>
                    </a:cubicBezTo>
                    <a:cubicBezTo>
                      <a:pt x="106003" y="102299"/>
                      <a:pt x="112765" y="107537"/>
                      <a:pt x="115909" y="108585"/>
                    </a:cubicBezTo>
                    <a:cubicBezTo>
                      <a:pt x="118957" y="109823"/>
                      <a:pt x="118480" y="111728"/>
                      <a:pt x="119433" y="113348"/>
                    </a:cubicBezTo>
                    <a:cubicBezTo>
                      <a:pt x="120195" y="115443"/>
                      <a:pt x="122290" y="115729"/>
                      <a:pt x="122290" y="115729"/>
                    </a:cubicBezTo>
                    <a:moveTo>
                      <a:pt x="71617" y="50482"/>
                    </a:moveTo>
                    <a:cubicBezTo>
                      <a:pt x="71617" y="50482"/>
                      <a:pt x="61711" y="49435"/>
                      <a:pt x="58949" y="47339"/>
                    </a:cubicBezTo>
                    <a:cubicBezTo>
                      <a:pt x="56092" y="45244"/>
                      <a:pt x="54187" y="44672"/>
                      <a:pt x="54187" y="44672"/>
                    </a:cubicBezTo>
                    <a:cubicBezTo>
                      <a:pt x="54187" y="44672"/>
                      <a:pt x="58187" y="44291"/>
                      <a:pt x="59806" y="43339"/>
                    </a:cubicBezTo>
                    <a:cubicBezTo>
                      <a:pt x="61426" y="42386"/>
                      <a:pt x="66379" y="42101"/>
                      <a:pt x="66379" y="42101"/>
                    </a:cubicBezTo>
                    <a:lnTo>
                      <a:pt x="71617" y="50482"/>
                    </a:lnTo>
                    <a:close/>
                  </a:path>
                </a:pathLst>
              </a:custGeom>
              <a:noFill/>
              <a:ln w="14275" cap="rnd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952" name="Google Shape;952;p12"/>
          <p:cNvSpPr/>
          <p:nvPr/>
        </p:nvSpPr>
        <p:spPr>
          <a:xfrm>
            <a:off x="5054993" y="94972"/>
            <a:ext cx="4851007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>
                <a:solidFill>
                  <a:srgbClr val="7F7F7F"/>
                </a:solidFill>
                <a:latin typeface="Century"/>
                <a:ea typeface="Century"/>
                <a:cs typeface="Century"/>
                <a:sym typeface="Century"/>
              </a:rPr>
              <a:t>숙고할 시간을 가져라, 그러나 행동할 때가 오면 생각을 멈추고 뛰어들어라.</a:t>
            </a:r>
            <a:br>
              <a:rPr lang="ko-KR" sz="1800" b="1" i="0" u="none" strike="noStrike" cap="none">
                <a:solidFill>
                  <a:srgbClr val="7F7F7F"/>
                </a:solidFill>
                <a:latin typeface="Century"/>
                <a:ea typeface="Century"/>
                <a:cs typeface="Century"/>
                <a:sym typeface="Century"/>
              </a:rPr>
            </a:br>
            <a:r>
              <a:rPr lang="ko-KR" sz="1200" b="1" i="0" u="none" strike="noStrike" cap="none">
                <a:solidFill>
                  <a:srgbClr val="7F7F7F"/>
                </a:solidFill>
                <a:latin typeface="Century"/>
                <a:ea typeface="Century"/>
                <a:cs typeface="Century"/>
                <a:sym typeface="Century"/>
              </a:rPr>
              <a:t>Take time to deliberate, but when the time for action has arrived,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rgbClr val="7F7F7F"/>
                </a:solidFill>
                <a:latin typeface="Century"/>
                <a:ea typeface="Century"/>
                <a:cs typeface="Century"/>
                <a:sym typeface="Century"/>
              </a:rPr>
              <a:t>stop thinking and go in.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rgbClr val="7F7F7F"/>
                </a:solidFill>
                <a:latin typeface="Century"/>
                <a:ea typeface="Century"/>
                <a:cs typeface="Century"/>
                <a:sym typeface="Century"/>
              </a:rPr>
              <a:t>- Napoleon Bonaparte (1769~1821)</a:t>
            </a:r>
            <a:endParaRPr sz="1200" b="0" i="0" u="none" strike="noStrike" cap="none">
              <a:solidFill>
                <a:srgbClr val="7F7F7F"/>
              </a:solidFill>
              <a:latin typeface="Century"/>
              <a:ea typeface="Century"/>
              <a:cs typeface="Century"/>
              <a:sym typeface="Century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1">
  <p:cSld name="목차1"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4" name="Google Shape;954;p13"/>
          <p:cNvPicPr preferRelativeResize="0"/>
          <p:nvPr/>
        </p:nvPicPr>
        <p:blipFill rotWithShape="1">
          <a:blip r:embed="rId2">
            <a:alphaModFix/>
          </a:blip>
          <a:srcRect l="18907" t="-185" r="26673" b="185"/>
          <a:stretch/>
        </p:blipFill>
        <p:spPr>
          <a:xfrm>
            <a:off x="5092700" y="-12700"/>
            <a:ext cx="4813300" cy="6870700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13"/>
          <p:cNvSpPr txBox="1"/>
          <p:nvPr/>
        </p:nvSpPr>
        <p:spPr>
          <a:xfrm>
            <a:off x="850833" y="951741"/>
            <a:ext cx="2691629" cy="74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ko-KR" sz="4400" b="1" i="0" u="none" strike="noStrike" cap="none">
                <a:solidFill>
                  <a:srgbClr val="E31D1A"/>
                </a:solidFill>
                <a:latin typeface="Malgun Gothic"/>
                <a:ea typeface="Malgun Gothic"/>
                <a:cs typeface="Malgun Gothic"/>
                <a:sym typeface="Malgun Gothic"/>
              </a:rPr>
              <a:t>C</a:t>
            </a:r>
            <a:r>
              <a:rPr lang="ko-KR" sz="2800" b="0" i="0" u="none" strike="noStrike" cap="none">
                <a:solidFill>
                  <a:srgbClr val="6D6E71"/>
                </a:solidFill>
                <a:latin typeface="Malgun Gothic"/>
                <a:ea typeface="Malgun Gothic"/>
                <a:cs typeface="Malgun Gothic"/>
                <a:sym typeface="Malgun Gothic"/>
              </a:rPr>
              <a:t>ONTENTS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13"/>
          <p:cNvSpPr txBox="1"/>
          <p:nvPr/>
        </p:nvSpPr>
        <p:spPr>
          <a:xfrm>
            <a:off x="1365899" y="906810"/>
            <a:ext cx="65" cy="176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endParaRPr sz="1150" b="1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57" name="Google Shape;957;p13"/>
          <p:cNvGrpSpPr/>
          <p:nvPr/>
        </p:nvGrpSpPr>
        <p:grpSpPr>
          <a:xfrm>
            <a:off x="5830241" y="6121196"/>
            <a:ext cx="3332055" cy="327479"/>
            <a:chOff x="311792" y="6018672"/>
            <a:chExt cx="3332055" cy="327479"/>
          </a:xfrm>
        </p:grpSpPr>
        <p:grpSp>
          <p:nvGrpSpPr>
            <p:cNvPr id="958" name="Google Shape;958;p13"/>
            <p:cNvGrpSpPr/>
            <p:nvPr/>
          </p:nvGrpSpPr>
          <p:grpSpPr>
            <a:xfrm>
              <a:off x="706370" y="6076888"/>
              <a:ext cx="405794" cy="175718"/>
              <a:chOff x="2742532" y="4690981"/>
              <a:chExt cx="601980" cy="260670"/>
            </a:xfrm>
          </p:grpSpPr>
          <p:sp>
            <p:nvSpPr>
              <p:cNvPr id="959" name="Google Shape;959;p13"/>
              <p:cNvSpPr/>
              <p:nvPr/>
            </p:nvSpPr>
            <p:spPr>
              <a:xfrm>
                <a:off x="2742532" y="4799251"/>
                <a:ext cx="17145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52400" extrusionOk="0">
                    <a:moveTo>
                      <a:pt x="150781" y="14747"/>
                    </a:moveTo>
                    <a:cubicBezTo>
                      <a:pt x="143065" y="18081"/>
                      <a:pt x="135541" y="21605"/>
                      <a:pt x="127635" y="24558"/>
                    </a:cubicBezTo>
                    <a:cubicBezTo>
                      <a:pt x="111347" y="30654"/>
                      <a:pt x="96202" y="31320"/>
                      <a:pt x="79534" y="22176"/>
                    </a:cubicBezTo>
                    <a:cubicBezTo>
                      <a:pt x="55626" y="9127"/>
                      <a:pt x="30480" y="-2970"/>
                      <a:pt x="0" y="650"/>
                    </a:cubicBezTo>
                    <a:cubicBezTo>
                      <a:pt x="8001" y="21891"/>
                      <a:pt x="20669" y="38369"/>
                      <a:pt x="35338" y="53133"/>
                    </a:cubicBezTo>
                    <a:cubicBezTo>
                      <a:pt x="47911" y="65896"/>
                      <a:pt x="52006" y="79993"/>
                      <a:pt x="47911" y="97424"/>
                    </a:cubicBezTo>
                    <a:cubicBezTo>
                      <a:pt x="44767" y="110759"/>
                      <a:pt x="41053" y="124189"/>
                      <a:pt x="41624" y="138191"/>
                    </a:cubicBezTo>
                    <a:cubicBezTo>
                      <a:pt x="42386" y="155526"/>
                      <a:pt x="50387" y="160575"/>
                      <a:pt x="66389" y="153050"/>
                    </a:cubicBezTo>
                    <a:cubicBezTo>
                      <a:pt x="80677" y="146287"/>
                      <a:pt x="92107" y="135429"/>
                      <a:pt x="103251" y="124570"/>
                    </a:cubicBezTo>
                    <a:cubicBezTo>
                      <a:pt x="112490" y="115521"/>
                      <a:pt x="122396" y="108473"/>
                      <a:pt x="135350" y="106377"/>
                    </a:cubicBezTo>
                    <a:cubicBezTo>
                      <a:pt x="146209" y="80279"/>
                      <a:pt x="165068" y="58752"/>
                      <a:pt x="177165" y="33321"/>
                    </a:cubicBezTo>
                    <a:cubicBezTo>
                      <a:pt x="169164" y="25986"/>
                      <a:pt x="154591" y="27987"/>
                      <a:pt x="150781" y="1474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60" name="Google Shape;960;p13"/>
              <p:cNvSpPr/>
              <p:nvPr/>
            </p:nvSpPr>
            <p:spPr>
              <a:xfrm>
                <a:off x="2893313" y="4756848"/>
                <a:ext cx="2286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152400" extrusionOk="0">
                    <a:moveTo>
                      <a:pt x="0" y="57150"/>
                    </a:moveTo>
                    <a:cubicBezTo>
                      <a:pt x="3810" y="70390"/>
                      <a:pt x="18383" y="68390"/>
                      <a:pt x="26384" y="75819"/>
                    </a:cubicBezTo>
                    <a:cubicBezTo>
                      <a:pt x="31052" y="76771"/>
                      <a:pt x="36004" y="76867"/>
                      <a:pt x="40386" y="78677"/>
                    </a:cubicBezTo>
                    <a:cubicBezTo>
                      <a:pt x="91345" y="99917"/>
                      <a:pt x="142208" y="121444"/>
                      <a:pt x="192977" y="142970"/>
                    </a:cubicBezTo>
                    <a:cubicBezTo>
                      <a:pt x="198406" y="145256"/>
                      <a:pt x="204311" y="147542"/>
                      <a:pt x="206121" y="154305"/>
                    </a:cubicBezTo>
                    <a:cubicBezTo>
                      <a:pt x="215265" y="154210"/>
                      <a:pt x="224314" y="153257"/>
                      <a:pt x="232600" y="148780"/>
                    </a:cubicBezTo>
                    <a:cubicBezTo>
                      <a:pt x="207264" y="120301"/>
                      <a:pt x="181261" y="92297"/>
                      <a:pt x="156686" y="63055"/>
                    </a:cubicBezTo>
                    <a:cubicBezTo>
                      <a:pt x="139160" y="42291"/>
                      <a:pt x="117443" y="24860"/>
                      <a:pt x="104775" y="0"/>
                    </a:cubicBezTo>
                    <a:cubicBezTo>
                      <a:pt x="66389" y="12573"/>
                      <a:pt x="32861" y="34195"/>
                      <a:pt x="0" y="5715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61" name="Google Shape;961;p13"/>
              <p:cNvSpPr/>
              <p:nvPr/>
            </p:nvSpPr>
            <p:spPr>
              <a:xfrm>
                <a:off x="2998183" y="4752842"/>
                <a:ext cx="17145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52400" extrusionOk="0">
                    <a:moveTo>
                      <a:pt x="0" y="3911"/>
                    </a:moveTo>
                    <a:cubicBezTo>
                      <a:pt x="12668" y="28771"/>
                      <a:pt x="34385" y="46106"/>
                      <a:pt x="51911" y="66966"/>
                    </a:cubicBezTo>
                    <a:cubicBezTo>
                      <a:pt x="76486" y="96113"/>
                      <a:pt x="102394" y="124116"/>
                      <a:pt x="127825" y="152691"/>
                    </a:cubicBezTo>
                    <a:cubicBezTo>
                      <a:pt x="131731" y="152691"/>
                      <a:pt x="135446" y="152024"/>
                      <a:pt x="138398" y="149072"/>
                    </a:cubicBezTo>
                    <a:cubicBezTo>
                      <a:pt x="132969" y="142976"/>
                      <a:pt x="136398" y="136403"/>
                      <a:pt x="138208" y="130403"/>
                    </a:cubicBezTo>
                    <a:cubicBezTo>
                      <a:pt x="146304" y="102971"/>
                      <a:pt x="154686" y="75634"/>
                      <a:pt x="163544" y="48488"/>
                    </a:cubicBezTo>
                    <a:cubicBezTo>
                      <a:pt x="166211" y="40201"/>
                      <a:pt x="166116" y="30390"/>
                      <a:pt x="174784" y="24866"/>
                    </a:cubicBezTo>
                    <a:cubicBezTo>
                      <a:pt x="174117" y="21532"/>
                      <a:pt x="173450" y="18198"/>
                      <a:pt x="172784" y="14864"/>
                    </a:cubicBezTo>
                    <a:cubicBezTo>
                      <a:pt x="129254" y="10388"/>
                      <a:pt x="85630" y="7816"/>
                      <a:pt x="41910" y="6768"/>
                    </a:cubicBezTo>
                    <a:cubicBezTo>
                      <a:pt x="30099" y="6482"/>
                      <a:pt x="18002" y="6863"/>
                      <a:pt x="7334" y="5"/>
                    </a:cubicBezTo>
                    <a:cubicBezTo>
                      <a:pt x="4096" y="-90"/>
                      <a:pt x="1619" y="1053"/>
                      <a:pt x="0" y="391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62" name="Google Shape;962;p13"/>
              <p:cNvSpPr/>
              <p:nvPr/>
            </p:nvSpPr>
            <p:spPr>
              <a:xfrm>
                <a:off x="3153822" y="4712843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 extrusionOk="0">
                    <a:moveTo>
                      <a:pt x="17145" y="54863"/>
                    </a:moveTo>
                    <a:cubicBezTo>
                      <a:pt x="17812" y="58196"/>
                      <a:pt x="18479" y="61530"/>
                      <a:pt x="19145" y="64864"/>
                    </a:cubicBezTo>
                    <a:cubicBezTo>
                      <a:pt x="33052" y="95344"/>
                      <a:pt x="47625" y="125538"/>
                      <a:pt x="54007" y="158876"/>
                    </a:cubicBezTo>
                    <a:cubicBezTo>
                      <a:pt x="92392" y="141635"/>
                      <a:pt x="122587" y="112870"/>
                      <a:pt x="155543" y="87914"/>
                    </a:cubicBezTo>
                    <a:cubicBezTo>
                      <a:pt x="152305" y="80961"/>
                      <a:pt x="146018" y="77532"/>
                      <a:pt x="139922" y="73627"/>
                    </a:cubicBezTo>
                    <a:cubicBezTo>
                      <a:pt x="102775" y="49338"/>
                      <a:pt x="65818" y="24668"/>
                      <a:pt x="28766" y="189"/>
                    </a:cubicBezTo>
                    <a:cubicBezTo>
                      <a:pt x="18859" y="-668"/>
                      <a:pt x="9430" y="1523"/>
                      <a:pt x="0" y="4094"/>
                    </a:cubicBezTo>
                    <a:cubicBezTo>
                      <a:pt x="2286" y="22001"/>
                      <a:pt x="13240" y="37241"/>
                      <a:pt x="17145" y="548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63" name="Google Shape;963;p13"/>
              <p:cNvSpPr/>
              <p:nvPr/>
            </p:nvSpPr>
            <p:spPr>
              <a:xfrm>
                <a:off x="2877883" y="4832571"/>
                <a:ext cx="219075" cy="104775"/>
              </a:xfrm>
              <a:custGeom>
                <a:avLst/>
                <a:gdLst/>
                <a:ahLst/>
                <a:cxnLst/>
                <a:rect l="l" t="t" r="r" b="b"/>
                <a:pathLst>
                  <a:path w="219075" h="104775" extrusionOk="0">
                    <a:moveTo>
                      <a:pt x="221551" y="78486"/>
                    </a:moveTo>
                    <a:cubicBezTo>
                      <a:pt x="219742" y="71818"/>
                      <a:pt x="213836" y="69533"/>
                      <a:pt x="208407" y="67151"/>
                    </a:cubicBezTo>
                    <a:cubicBezTo>
                      <a:pt x="157543" y="45625"/>
                      <a:pt x="106775" y="24193"/>
                      <a:pt x="55817" y="2858"/>
                    </a:cubicBezTo>
                    <a:cubicBezTo>
                      <a:pt x="51530" y="1048"/>
                      <a:pt x="46482" y="953"/>
                      <a:pt x="41815" y="0"/>
                    </a:cubicBezTo>
                    <a:cubicBezTo>
                      <a:pt x="29718" y="25432"/>
                      <a:pt x="10858" y="46958"/>
                      <a:pt x="0" y="73057"/>
                    </a:cubicBezTo>
                    <a:cubicBezTo>
                      <a:pt x="14383" y="75914"/>
                      <a:pt x="28670" y="72676"/>
                      <a:pt x="42958" y="72295"/>
                    </a:cubicBezTo>
                    <a:cubicBezTo>
                      <a:pt x="82201" y="71247"/>
                      <a:pt x="70199" y="66389"/>
                      <a:pt x="85630" y="99060"/>
                    </a:cubicBezTo>
                    <a:cubicBezTo>
                      <a:pt x="92012" y="112490"/>
                      <a:pt x="97250" y="111062"/>
                      <a:pt x="106775" y="106870"/>
                    </a:cubicBezTo>
                    <a:cubicBezTo>
                      <a:pt x="108395" y="106109"/>
                      <a:pt x="110395" y="105632"/>
                      <a:pt x="111538" y="104394"/>
                    </a:cubicBezTo>
                    <a:cubicBezTo>
                      <a:pt x="133541" y="80105"/>
                      <a:pt x="161734" y="79058"/>
                      <a:pt x="191548" y="82296"/>
                    </a:cubicBezTo>
                    <a:cubicBezTo>
                      <a:pt x="201454" y="83439"/>
                      <a:pt x="211836" y="81915"/>
                      <a:pt x="221551" y="7848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64" name="Google Shape;964;p13"/>
              <p:cNvSpPr/>
              <p:nvPr/>
            </p:nvSpPr>
            <p:spPr>
              <a:xfrm>
                <a:off x="3182397" y="4709233"/>
                <a:ext cx="16192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85725" extrusionOk="0">
                    <a:moveTo>
                      <a:pt x="0" y="3704"/>
                    </a:moveTo>
                    <a:cubicBezTo>
                      <a:pt x="37052" y="28183"/>
                      <a:pt x="74009" y="52853"/>
                      <a:pt x="111157" y="77142"/>
                    </a:cubicBezTo>
                    <a:cubicBezTo>
                      <a:pt x="117253" y="81142"/>
                      <a:pt x="123634" y="84476"/>
                      <a:pt x="126778" y="91429"/>
                    </a:cubicBezTo>
                    <a:cubicBezTo>
                      <a:pt x="150019" y="78285"/>
                      <a:pt x="165735" y="60568"/>
                      <a:pt x="166306" y="31993"/>
                    </a:cubicBezTo>
                    <a:cubicBezTo>
                      <a:pt x="166497" y="21992"/>
                      <a:pt x="162401" y="16372"/>
                      <a:pt x="154305" y="12181"/>
                    </a:cubicBezTo>
                    <a:cubicBezTo>
                      <a:pt x="146209" y="8086"/>
                      <a:pt x="138017" y="4085"/>
                      <a:pt x="128968" y="3514"/>
                    </a:cubicBezTo>
                    <a:cubicBezTo>
                      <a:pt x="86011" y="370"/>
                      <a:pt x="42958" y="-2582"/>
                      <a:pt x="0" y="370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65" name="Google Shape;965;p13"/>
              <p:cNvSpPr/>
              <p:nvPr/>
            </p:nvSpPr>
            <p:spPr>
              <a:xfrm>
                <a:off x="3005613" y="4690981"/>
                <a:ext cx="161925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76200" extrusionOk="0">
                    <a:moveTo>
                      <a:pt x="165354" y="76725"/>
                    </a:moveTo>
                    <a:cubicBezTo>
                      <a:pt x="161449" y="59104"/>
                      <a:pt x="150590" y="43959"/>
                      <a:pt x="148018" y="25861"/>
                    </a:cubicBezTo>
                    <a:cubicBezTo>
                      <a:pt x="115729" y="38053"/>
                      <a:pt x="89249" y="18908"/>
                      <a:pt x="60960" y="9669"/>
                    </a:cubicBezTo>
                    <a:cubicBezTo>
                      <a:pt x="53054" y="7097"/>
                      <a:pt x="45339" y="3573"/>
                      <a:pt x="37433" y="906"/>
                    </a:cubicBezTo>
                    <a:cubicBezTo>
                      <a:pt x="32671" y="-618"/>
                      <a:pt x="26003" y="-809"/>
                      <a:pt x="25813" y="5097"/>
                    </a:cubicBezTo>
                    <a:cubicBezTo>
                      <a:pt x="25241" y="18813"/>
                      <a:pt x="13906" y="29576"/>
                      <a:pt x="14573" y="42244"/>
                    </a:cubicBezTo>
                    <a:cubicBezTo>
                      <a:pt x="15145" y="54817"/>
                      <a:pt x="10668" y="59580"/>
                      <a:pt x="0" y="61771"/>
                    </a:cubicBezTo>
                    <a:cubicBezTo>
                      <a:pt x="10573" y="68629"/>
                      <a:pt x="22765" y="68248"/>
                      <a:pt x="34576" y="68533"/>
                    </a:cubicBezTo>
                    <a:cubicBezTo>
                      <a:pt x="78200" y="69581"/>
                      <a:pt x="121825" y="72153"/>
                      <a:pt x="165354" y="7672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66" name="Google Shape;966;p13"/>
              <p:cNvSpPr/>
              <p:nvPr/>
            </p:nvSpPr>
            <p:spPr>
              <a:xfrm>
                <a:off x="3133552" y="4777612"/>
                <a:ext cx="666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66675" h="133350" extrusionOk="0">
                    <a:moveTo>
                      <a:pt x="74181" y="94012"/>
                    </a:moveTo>
                    <a:cubicBezTo>
                      <a:pt x="67894" y="60769"/>
                      <a:pt x="53226" y="30480"/>
                      <a:pt x="39319" y="0"/>
                    </a:cubicBezTo>
                    <a:cubicBezTo>
                      <a:pt x="30651" y="5524"/>
                      <a:pt x="30747" y="15335"/>
                      <a:pt x="28080" y="23622"/>
                    </a:cubicBezTo>
                    <a:cubicBezTo>
                      <a:pt x="19222" y="50768"/>
                      <a:pt x="10839" y="78200"/>
                      <a:pt x="2743" y="105537"/>
                    </a:cubicBezTo>
                    <a:cubicBezTo>
                      <a:pt x="934" y="111538"/>
                      <a:pt x="-2495" y="118015"/>
                      <a:pt x="2934" y="124206"/>
                    </a:cubicBezTo>
                    <a:cubicBezTo>
                      <a:pt x="8839" y="121634"/>
                      <a:pt x="14745" y="119063"/>
                      <a:pt x="20079" y="116776"/>
                    </a:cubicBezTo>
                    <a:cubicBezTo>
                      <a:pt x="24555" y="118777"/>
                      <a:pt x="23793" y="122111"/>
                      <a:pt x="23793" y="124777"/>
                    </a:cubicBezTo>
                    <a:cubicBezTo>
                      <a:pt x="23698" y="131445"/>
                      <a:pt x="22746" y="138303"/>
                      <a:pt x="31509" y="140589"/>
                    </a:cubicBezTo>
                    <a:cubicBezTo>
                      <a:pt x="39700" y="142685"/>
                      <a:pt x="46749" y="141161"/>
                      <a:pt x="52654" y="134779"/>
                    </a:cubicBezTo>
                    <a:cubicBezTo>
                      <a:pt x="63513" y="123158"/>
                      <a:pt x="67323" y="107823"/>
                      <a:pt x="74181" y="9401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67" name="Google Shape;967;p13"/>
              <p:cNvSpPr/>
              <p:nvPr/>
            </p:nvSpPr>
            <p:spPr>
              <a:xfrm>
                <a:off x="2742532" y="4799251"/>
                <a:ext cx="142875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152400" extrusionOk="0">
                    <a:moveTo>
                      <a:pt x="150781" y="14747"/>
                    </a:moveTo>
                    <a:cubicBezTo>
                      <a:pt x="143065" y="18081"/>
                      <a:pt x="135541" y="21605"/>
                      <a:pt x="127635" y="24558"/>
                    </a:cubicBezTo>
                    <a:cubicBezTo>
                      <a:pt x="111347" y="30654"/>
                      <a:pt x="96202" y="31320"/>
                      <a:pt x="79534" y="22176"/>
                    </a:cubicBezTo>
                    <a:cubicBezTo>
                      <a:pt x="55626" y="9127"/>
                      <a:pt x="30480" y="-2970"/>
                      <a:pt x="0" y="650"/>
                    </a:cubicBezTo>
                    <a:cubicBezTo>
                      <a:pt x="8001" y="21891"/>
                      <a:pt x="20669" y="38369"/>
                      <a:pt x="35338" y="53133"/>
                    </a:cubicBezTo>
                    <a:cubicBezTo>
                      <a:pt x="47911" y="65896"/>
                      <a:pt x="52006" y="79993"/>
                      <a:pt x="47911" y="97424"/>
                    </a:cubicBezTo>
                    <a:cubicBezTo>
                      <a:pt x="44767" y="110759"/>
                      <a:pt x="41053" y="124189"/>
                      <a:pt x="41624" y="138191"/>
                    </a:cubicBezTo>
                    <a:cubicBezTo>
                      <a:pt x="42386" y="155526"/>
                      <a:pt x="50387" y="160575"/>
                      <a:pt x="66389" y="153050"/>
                    </a:cubicBezTo>
                    <a:cubicBezTo>
                      <a:pt x="80677" y="146287"/>
                      <a:pt x="92107" y="135429"/>
                      <a:pt x="103251" y="124570"/>
                    </a:cubicBezTo>
                    <a:cubicBezTo>
                      <a:pt x="112490" y="115521"/>
                      <a:pt x="122396" y="108473"/>
                      <a:pt x="135350" y="106377"/>
                    </a:cubicBezTo>
                  </a:path>
                </a:pathLst>
              </a:custGeom>
              <a:noFill/>
              <a:ln w="1427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68" name="Google Shape;968;p13"/>
              <p:cNvSpPr/>
              <p:nvPr/>
            </p:nvSpPr>
            <p:spPr>
              <a:xfrm>
                <a:off x="3099434" y="4905533"/>
                <a:ext cx="190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120000" extrusionOk="0">
                    <a:moveTo>
                      <a:pt x="0" y="69594"/>
                    </a:moveTo>
                    <a:cubicBezTo>
                      <a:pt x="9144" y="68397"/>
                      <a:pt x="18193" y="56403"/>
                      <a:pt x="26479" y="0"/>
                    </a:cubicBezTo>
                  </a:path>
                </a:pathLst>
              </a:custGeom>
              <a:noFill/>
              <a:ln w="1427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69" name="Google Shape;969;p13"/>
              <p:cNvSpPr/>
              <p:nvPr/>
            </p:nvSpPr>
            <p:spPr>
              <a:xfrm>
                <a:off x="2893408" y="4756752"/>
                <a:ext cx="104775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04775" h="57150" extrusionOk="0">
                    <a:moveTo>
                      <a:pt x="104775" y="0"/>
                    </a:moveTo>
                    <a:cubicBezTo>
                      <a:pt x="66294" y="12573"/>
                      <a:pt x="32766" y="34290"/>
                      <a:pt x="0" y="57245"/>
                    </a:cubicBezTo>
                  </a:path>
                </a:pathLst>
              </a:custGeom>
              <a:noFill/>
              <a:ln w="1427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70" name="Google Shape;970;p13"/>
              <p:cNvSpPr/>
              <p:nvPr/>
            </p:nvSpPr>
            <p:spPr>
              <a:xfrm>
                <a:off x="3125913" y="4901913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0000" extrusionOk="0">
                    <a:moveTo>
                      <a:pt x="0" y="45606"/>
                    </a:moveTo>
                    <a:cubicBezTo>
                      <a:pt x="3905" y="45606"/>
                      <a:pt x="7620" y="37203"/>
                      <a:pt x="10573" y="0"/>
                    </a:cubicBezTo>
                  </a:path>
                </a:pathLst>
              </a:custGeom>
              <a:noFill/>
              <a:ln w="1427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71" name="Google Shape;971;p13"/>
              <p:cNvSpPr/>
              <p:nvPr/>
            </p:nvSpPr>
            <p:spPr>
              <a:xfrm>
                <a:off x="2998183" y="475284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2397" y="63"/>
                    </a:moveTo>
                    <a:cubicBezTo>
                      <a:pt x="51603" y="-1134"/>
                      <a:pt x="20397" y="14463"/>
                      <a:pt x="0" y="50469"/>
                    </a:cubicBezTo>
                  </a:path>
                </a:pathLst>
              </a:custGeom>
              <a:noFill/>
              <a:ln w="1427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72" name="Google Shape;972;p13"/>
              <p:cNvSpPr/>
              <p:nvPr/>
            </p:nvSpPr>
            <p:spPr>
              <a:xfrm>
                <a:off x="3153631" y="4712748"/>
                <a:ext cx="2857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120000" extrusionOk="0">
                    <a:moveTo>
                      <a:pt x="28766" y="2381"/>
                    </a:moveTo>
                    <a:cubicBezTo>
                      <a:pt x="18859" y="-8416"/>
                      <a:pt x="9430" y="19187"/>
                      <a:pt x="0" y="51578"/>
                    </a:cubicBezTo>
                  </a:path>
                </a:pathLst>
              </a:custGeom>
              <a:noFill/>
              <a:ln w="1427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73" name="Google Shape;973;p13"/>
              <p:cNvSpPr/>
              <p:nvPr/>
            </p:nvSpPr>
            <p:spPr>
              <a:xfrm>
                <a:off x="3207733" y="4800663"/>
                <a:ext cx="95250" cy="66675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66675" extrusionOk="0">
                    <a:moveTo>
                      <a:pt x="0" y="70961"/>
                    </a:moveTo>
                    <a:cubicBezTo>
                      <a:pt x="38386" y="53721"/>
                      <a:pt x="68580" y="24955"/>
                      <a:pt x="101536" y="0"/>
                    </a:cubicBezTo>
                  </a:path>
                </a:pathLst>
              </a:custGeom>
              <a:noFill/>
              <a:ln w="1427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74" name="Google Shape;974;p13"/>
              <p:cNvSpPr/>
              <p:nvPr/>
            </p:nvSpPr>
            <p:spPr>
              <a:xfrm>
                <a:off x="2877883" y="4903997"/>
                <a:ext cx="21907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219075" h="38100" extrusionOk="0">
                    <a:moveTo>
                      <a:pt x="0" y="1631"/>
                    </a:moveTo>
                    <a:cubicBezTo>
                      <a:pt x="14383" y="4489"/>
                      <a:pt x="28670" y="1250"/>
                      <a:pt x="42958" y="869"/>
                    </a:cubicBezTo>
                    <a:cubicBezTo>
                      <a:pt x="82201" y="-179"/>
                      <a:pt x="70199" y="-5036"/>
                      <a:pt x="85630" y="27634"/>
                    </a:cubicBezTo>
                    <a:cubicBezTo>
                      <a:pt x="92012" y="41065"/>
                      <a:pt x="97250" y="39636"/>
                      <a:pt x="106775" y="35445"/>
                    </a:cubicBezTo>
                    <a:cubicBezTo>
                      <a:pt x="108395" y="34683"/>
                      <a:pt x="110395" y="34207"/>
                      <a:pt x="111538" y="32968"/>
                    </a:cubicBezTo>
                    <a:cubicBezTo>
                      <a:pt x="133541" y="8680"/>
                      <a:pt x="161734" y="7632"/>
                      <a:pt x="191548" y="10870"/>
                    </a:cubicBezTo>
                    <a:cubicBezTo>
                      <a:pt x="201549" y="11918"/>
                      <a:pt x="211931" y="10394"/>
                      <a:pt x="221647" y="6965"/>
                    </a:cubicBezTo>
                  </a:path>
                </a:pathLst>
              </a:custGeom>
              <a:noFill/>
              <a:ln w="1427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75" name="Google Shape;975;p13"/>
              <p:cNvSpPr/>
              <p:nvPr/>
            </p:nvSpPr>
            <p:spPr>
              <a:xfrm>
                <a:off x="3182587" y="4709273"/>
                <a:ext cx="16192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85725" extrusionOk="0">
                    <a:moveTo>
                      <a:pt x="126682" y="91389"/>
                    </a:moveTo>
                    <a:cubicBezTo>
                      <a:pt x="149923" y="78245"/>
                      <a:pt x="165640" y="60528"/>
                      <a:pt x="166211" y="31953"/>
                    </a:cubicBezTo>
                    <a:cubicBezTo>
                      <a:pt x="166402" y="21952"/>
                      <a:pt x="162306" y="16332"/>
                      <a:pt x="154210" y="12141"/>
                    </a:cubicBezTo>
                    <a:cubicBezTo>
                      <a:pt x="146113" y="8046"/>
                      <a:pt x="137922" y="4045"/>
                      <a:pt x="128873" y="3474"/>
                    </a:cubicBezTo>
                    <a:cubicBezTo>
                      <a:pt x="85915" y="330"/>
                      <a:pt x="42958" y="-2527"/>
                      <a:pt x="0" y="3664"/>
                    </a:cubicBezTo>
                  </a:path>
                </a:pathLst>
              </a:custGeom>
              <a:noFill/>
              <a:ln w="1427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76" name="Google Shape;976;p13"/>
              <p:cNvSpPr/>
              <p:nvPr/>
            </p:nvSpPr>
            <p:spPr>
              <a:xfrm>
                <a:off x="3005613" y="4690981"/>
                <a:ext cx="142875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57150" extrusionOk="0">
                    <a:moveTo>
                      <a:pt x="148018" y="25861"/>
                    </a:moveTo>
                    <a:cubicBezTo>
                      <a:pt x="115729" y="38053"/>
                      <a:pt x="89249" y="18908"/>
                      <a:pt x="60960" y="9669"/>
                    </a:cubicBezTo>
                    <a:cubicBezTo>
                      <a:pt x="53054" y="7097"/>
                      <a:pt x="45339" y="3573"/>
                      <a:pt x="37433" y="906"/>
                    </a:cubicBezTo>
                    <a:cubicBezTo>
                      <a:pt x="32671" y="-618"/>
                      <a:pt x="26003" y="-809"/>
                      <a:pt x="25813" y="5097"/>
                    </a:cubicBezTo>
                    <a:cubicBezTo>
                      <a:pt x="25241" y="18813"/>
                      <a:pt x="13906" y="29576"/>
                      <a:pt x="14573" y="42244"/>
                    </a:cubicBezTo>
                    <a:cubicBezTo>
                      <a:pt x="15145" y="54817"/>
                      <a:pt x="10668" y="59580"/>
                      <a:pt x="0" y="61771"/>
                    </a:cubicBezTo>
                  </a:path>
                </a:pathLst>
              </a:custGeom>
              <a:noFill/>
              <a:ln w="1427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77" name="Google Shape;977;p13"/>
              <p:cNvSpPr/>
              <p:nvPr/>
            </p:nvSpPr>
            <p:spPr>
              <a:xfrm>
                <a:off x="3136486" y="4871624"/>
                <a:ext cx="6667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66675" h="38100" extrusionOk="0">
                    <a:moveTo>
                      <a:pt x="0" y="30290"/>
                    </a:moveTo>
                    <a:cubicBezTo>
                      <a:pt x="5906" y="27718"/>
                      <a:pt x="11811" y="25146"/>
                      <a:pt x="17145" y="22860"/>
                    </a:cubicBezTo>
                    <a:cubicBezTo>
                      <a:pt x="21622" y="24860"/>
                      <a:pt x="20860" y="28194"/>
                      <a:pt x="20860" y="30861"/>
                    </a:cubicBezTo>
                    <a:cubicBezTo>
                      <a:pt x="20765" y="37528"/>
                      <a:pt x="19812" y="44387"/>
                      <a:pt x="28575" y="46673"/>
                    </a:cubicBezTo>
                    <a:cubicBezTo>
                      <a:pt x="36767" y="48768"/>
                      <a:pt x="43815" y="47244"/>
                      <a:pt x="49721" y="40862"/>
                    </a:cubicBezTo>
                    <a:cubicBezTo>
                      <a:pt x="60484" y="29147"/>
                      <a:pt x="64294" y="13811"/>
                      <a:pt x="71247" y="0"/>
                    </a:cubicBezTo>
                  </a:path>
                </a:pathLst>
              </a:custGeom>
              <a:noFill/>
              <a:ln w="1427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978" name="Google Shape;978;p13"/>
            <p:cNvGrpSpPr/>
            <p:nvPr/>
          </p:nvGrpSpPr>
          <p:grpSpPr>
            <a:xfrm>
              <a:off x="1231243" y="6076888"/>
              <a:ext cx="357180" cy="207792"/>
              <a:chOff x="3955649" y="4652147"/>
              <a:chExt cx="529863" cy="308250"/>
            </a:xfrm>
          </p:grpSpPr>
          <p:sp>
            <p:nvSpPr>
              <p:cNvPr id="979" name="Google Shape;979;p13"/>
              <p:cNvSpPr/>
              <p:nvPr/>
            </p:nvSpPr>
            <p:spPr>
              <a:xfrm>
                <a:off x="4220526" y="4665026"/>
                <a:ext cx="16192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180975" extrusionOk="0">
                    <a:moveTo>
                      <a:pt x="35433" y="65723"/>
                    </a:moveTo>
                    <a:lnTo>
                      <a:pt x="0" y="0"/>
                    </a:lnTo>
                    <a:cubicBezTo>
                      <a:pt x="6001" y="1238"/>
                      <a:pt x="11906" y="2667"/>
                      <a:pt x="17812" y="4286"/>
                    </a:cubicBezTo>
                    <a:cubicBezTo>
                      <a:pt x="43339" y="11430"/>
                      <a:pt x="71628" y="7620"/>
                      <a:pt x="104204" y="9906"/>
                    </a:cubicBezTo>
                    <a:cubicBezTo>
                      <a:pt x="136779" y="12192"/>
                      <a:pt x="146685" y="18860"/>
                      <a:pt x="158401" y="23336"/>
                    </a:cubicBezTo>
                    <a:cubicBezTo>
                      <a:pt x="164402" y="25622"/>
                      <a:pt x="168402" y="25146"/>
                      <a:pt x="171069" y="24194"/>
                    </a:cubicBezTo>
                    <a:lnTo>
                      <a:pt x="101346" y="187643"/>
                    </a:lnTo>
                    <a:lnTo>
                      <a:pt x="35433" y="65723"/>
                    </a:lnTo>
                  </a:path>
                </a:pathLst>
              </a:custGeom>
              <a:noFill/>
              <a:ln w="952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80" name="Google Shape;980;p13"/>
              <p:cNvSpPr/>
              <p:nvPr/>
            </p:nvSpPr>
            <p:spPr>
              <a:xfrm>
                <a:off x="3955649" y="4684362"/>
                <a:ext cx="123825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3825" h="152400" extrusionOk="0">
                    <a:moveTo>
                      <a:pt x="132384" y="67818"/>
                    </a:moveTo>
                    <a:lnTo>
                      <a:pt x="50946" y="0"/>
                    </a:lnTo>
                    <a:lnTo>
                      <a:pt x="46088" y="2953"/>
                    </a:lnTo>
                    <a:cubicBezTo>
                      <a:pt x="46088" y="2953"/>
                      <a:pt x="25228" y="-1524"/>
                      <a:pt x="14179" y="3715"/>
                    </a:cubicBezTo>
                    <a:cubicBezTo>
                      <a:pt x="3225" y="8954"/>
                      <a:pt x="2558" y="19812"/>
                      <a:pt x="8559" y="33242"/>
                    </a:cubicBezTo>
                    <a:cubicBezTo>
                      <a:pt x="14560" y="46768"/>
                      <a:pt x="17417" y="50483"/>
                      <a:pt x="10369" y="51626"/>
                    </a:cubicBezTo>
                    <a:cubicBezTo>
                      <a:pt x="3321" y="52769"/>
                      <a:pt x="749" y="56864"/>
                      <a:pt x="82" y="60960"/>
                    </a:cubicBezTo>
                    <a:cubicBezTo>
                      <a:pt x="-585" y="65056"/>
                      <a:pt x="2940" y="70676"/>
                      <a:pt x="6083" y="71057"/>
                    </a:cubicBezTo>
                    <a:cubicBezTo>
                      <a:pt x="9226" y="71438"/>
                      <a:pt x="13893" y="68104"/>
                      <a:pt x="12083" y="66961"/>
                    </a:cubicBezTo>
                    <a:cubicBezTo>
                      <a:pt x="10274" y="65818"/>
                      <a:pt x="6369" y="65056"/>
                      <a:pt x="8845" y="62484"/>
                    </a:cubicBezTo>
                    <a:cubicBezTo>
                      <a:pt x="11321" y="59817"/>
                      <a:pt x="18465" y="63913"/>
                      <a:pt x="18084" y="68771"/>
                    </a:cubicBezTo>
                    <a:cubicBezTo>
                      <a:pt x="18084" y="68771"/>
                      <a:pt x="16655" y="88202"/>
                      <a:pt x="22656" y="110300"/>
                    </a:cubicBezTo>
                    <a:cubicBezTo>
                      <a:pt x="27990" y="129826"/>
                      <a:pt x="36087" y="146399"/>
                      <a:pt x="37134" y="157448"/>
                    </a:cubicBezTo>
                    <a:lnTo>
                      <a:pt x="73044" y="123634"/>
                    </a:lnTo>
                    <a:lnTo>
                      <a:pt x="73044" y="123634"/>
                    </a:lnTo>
                    <a:lnTo>
                      <a:pt x="73044" y="123634"/>
                    </a:lnTo>
                    <a:lnTo>
                      <a:pt x="132384" y="67818"/>
                    </a:lnTo>
                    <a:close/>
                    <a:moveTo>
                      <a:pt x="13512" y="17621"/>
                    </a:moveTo>
                    <a:cubicBezTo>
                      <a:pt x="18465" y="8287"/>
                      <a:pt x="34372" y="14669"/>
                      <a:pt x="34372" y="14669"/>
                    </a:cubicBezTo>
                    <a:cubicBezTo>
                      <a:pt x="34372" y="14669"/>
                      <a:pt x="25133" y="26575"/>
                      <a:pt x="23704" y="37147"/>
                    </a:cubicBezTo>
                    <a:cubicBezTo>
                      <a:pt x="23704" y="37052"/>
                      <a:pt x="6464" y="30766"/>
                      <a:pt x="13512" y="17621"/>
                    </a:cubicBezTo>
                  </a:path>
                </a:pathLst>
              </a:custGeom>
              <a:noFill/>
              <a:ln w="952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81" name="Google Shape;981;p13"/>
              <p:cNvSpPr/>
              <p:nvPr/>
            </p:nvSpPr>
            <p:spPr>
              <a:xfrm>
                <a:off x="4320730" y="4854288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25197" y="1197"/>
                    </a:moveTo>
                    <a:lnTo>
                      <a:pt x="29997" y="9600"/>
                    </a:lnTo>
                    <a:cubicBezTo>
                      <a:pt x="19200" y="11994"/>
                      <a:pt x="9600" y="14400"/>
                      <a:pt x="0" y="15597"/>
                    </a:cubicBezTo>
                    <a:lnTo>
                      <a:pt x="7194" y="0"/>
                    </a:lnTo>
                    <a:lnTo>
                      <a:pt x="25197" y="1197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82" name="Google Shape;982;p13"/>
              <p:cNvSpPr/>
              <p:nvPr/>
            </p:nvSpPr>
            <p:spPr>
              <a:xfrm>
                <a:off x="4245577" y="4851431"/>
                <a:ext cx="76200" cy="104775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104775" extrusionOk="0">
                    <a:moveTo>
                      <a:pt x="75152" y="4096"/>
                    </a:moveTo>
                    <a:cubicBezTo>
                      <a:pt x="71628" y="4858"/>
                      <a:pt x="69247" y="5239"/>
                      <a:pt x="69247" y="5239"/>
                    </a:cubicBezTo>
                    <a:cubicBezTo>
                      <a:pt x="69247" y="5239"/>
                      <a:pt x="68866" y="10096"/>
                      <a:pt x="67818" y="21336"/>
                    </a:cubicBezTo>
                    <a:cubicBezTo>
                      <a:pt x="66770" y="32575"/>
                      <a:pt x="63532" y="31051"/>
                      <a:pt x="62484" y="40005"/>
                    </a:cubicBezTo>
                    <a:cubicBezTo>
                      <a:pt x="61436" y="48958"/>
                      <a:pt x="64579" y="51245"/>
                      <a:pt x="67151" y="59817"/>
                    </a:cubicBezTo>
                    <a:cubicBezTo>
                      <a:pt x="69628" y="68485"/>
                      <a:pt x="67151" y="69914"/>
                      <a:pt x="72104" y="75914"/>
                    </a:cubicBezTo>
                    <a:cubicBezTo>
                      <a:pt x="77057" y="81915"/>
                      <a:pt x="79153" y="89345"/>
                      <a:pt x="79153" y="92012"/>
                    </a:cubicBezTo>
                    <a:cubicBezTo>
                      <a:pt x="79153" y="94583"/>
                      <a:pt x="73152" y="93154"/>
                      <a:pt x="67818" y="93821"/>
                    </a:cubicBezTo>
                    <a:cubicBezTo>
                      <a:pt x="62484" y="94583"/>
                      <a:pt x="62484" y="95250"/>
                      <a:pt x="59722" y="94964"/>
                    </a:cubicBezTo>
                    <a:cubicBezTo>
                      <a:pt x="56864" y="94583"/>
                      <a:pt x="57531" y="93536"/>
                      <a:pt x="57531" y="88201"/>
                    </a:cubicBezTo>
                    <a:cubicBezTo>
                      <a:pt x="57531" y="82963"/>
                      <a:pt x="54007" y="80391"/>
                      <a:pt x="54007" y="80391"/>
                    </a:cubicBezTo>
                    <a:lnTo>
                      <a:pt x="50483" y="82582"/>
                    </a:lnTo>
                    <a:lnTo>
                      <a:pt x="45148" y="79629"/>
                    </a:lnTo>
                    <a:cubicBezTo>
                      <a:pt x="45148" y="79629"/>
                      <a:pt x="44101" y="76676"/>
                      <a:pt x="44768" y="70295"/>
                    </a:cubicBezTo>
                    <a:cubicBezTo>
                      <a:pt x="45434" y="64008"/>
                      <a:pt x="40577" y="39338"/>
                      <a:pt x="40577" y="39338"/>
                    </a:cubicBezTo>
                    <a:lnTo>
                      <a:pt x="31337" y="54673"/>
                    </a:lnTo>
                    <a:cubicBezTo>
                      <a:pt x="29528" y="88678"/>
                      <a:pt x="45529" y="102489"/>
                      <a:pt x="45529" y="102489"/>
                    </a:cubicBezTo>
                    <a:lnTo>
                      <a:pt x="43815" y="108109"/>
                    </a:lnTo>
                    <a:cubicBezTo>
                      <a:pt x="43815" y="108109"/>
                      <a:pt x="38862" y="108585"/>
                      <a:pt x="28575" y="107728"/>
                    </a:cubicBezTo>
                    <a:cubicBezTo>
                      <a:pt x="18288" y="106966"/>
                      <a:pt x="16859" y="102489"/>
                      <a:pt x="16859" y="102489"/>
                    </a:cubicBezTo>
                    <a:lnTo>
                      <a:pt x="18288" y="91630"/>
                    </a:lnTo>
                    <a:lnTo>
                      <a:pt x="11621" y="93821"/>
                    </a:lnTo>
                    <a:lnTo>
                      <a:pt x="7048" y="88964"/>
                    </a:lnTo>
                    <a:cubicBezTo>
                      <a:pt x="7048" y="88964"/>
                      <a:pt x="6001" y="86677"/>
                      <a:pt x="7715" y="81915"/>
                    </a:cubicBezTo>
                    <a:cubicBezTo>
                      <a:pt x="9525" y="77057"/>
                      <a:pt x="9525" y="46387"/>
                      <a:pt x="10573" y="28766"/>
                    </a:cubicBezTo>
                    <a:cubicBezTo>
                      <a:pt x="11621" y="11144"/>
                      <a:pt x="5620" y="8192"/>
                      <a:pt x="2096" y="2191"/>
                    </a:cubicBezTo>
                    <a:cubicBezTo>
                      <a:pt x="1524" y="1238"/>
                      <a:pt x="857" y="571"/>
                      <a:pt x="0" y="0"/>
                    </a:cubicBezTo>
                    <a:lnTo>
                      <a:pt x="75819" y="2762"/>
                    </a:lnTo>
                    <a:lnTo>
                      <a:pt x="75152" y="409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83" name="Google Shape;983;p13"/>
              <p:cNvSpPr/>
              <p:nvPr/>
            </p:nvSpPr>
            <p:spPr>
              <a:xfrm>
                <a:off x="4148708" y="4730749"/>
                <a:ext cx="17145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14300" extrusionOk="0">
                    <a:moveTo>
                      <a:pt x="26003" y="93440"/>
                    </a:moveTo>
                    <a:lnTo>
                      <a:pt x="107251" y="0"/>
                    </a:lnTo>
                    <a:lnTo>
                      <a:pt x="173164" y="122015"/>
                    </a:lnTo>
                    <a:lnTo>
                      <a:pt x="172498" y="123444"/>
                    </a:lnTo>
                    <a:lnTo>
                      <a:pt x="96679" y="120682"/>
                    </a:lnTo>
                    <a:cubicBezTo>
                      <a:pt x="92392" y="117634"/>
                      <a:pt x="84772" y="119063"/>
                      <a:pt x="74295" y="118777"/>
                    </a:cubicBezTo>
                    <a:cubicBezTo>
                      <a:pt x="61913" y="118396"/>
                      <a:pt x="28575" y="117253"/>
                      <a:pt x="14478" y="120301"/>
                    </a:cubicBezTo>
                    <a:cubicBezTo>
                      <a:pt x="7810" y="121730"/>
                      <a:pt x="3905" y="122873"/>
                      <a:pt x="0" y="123254"/>
                    </a:cubicBezTo>
                    <a:lnTo>
                      <a:pt x="26003" y="9344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84" name="Google Shape;984;p13"/>
              <p:cNvSpPr/>
              <p:nvPr/>
            </p:nvSpPr>
            <p:spPr>
              <a:xfrm>
                <a:off x="4321873" y="4668265"/>
                <a:ext cx="16192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180975" extrusionOk="0">
                    <a:moveTo>
                      <a:pt x="58769" y="172022"/>
                    </a:moveTo>
                    <a:cubicBezTo>
                      <a:pt x="46006" y="173165"/>
                      <a:pt x="27241" y="179451"/>
                      <a:pt x="18002" y="182499"/>
                    </a:cubicBezTo>
                    <a:cubicBezTo>
                      <a:pt x="13906" y="183833"/>
                      <a:pt x="8382" y="185166"/>
                      <a:pt x="3620" y="186214"/>
                    </a:cubicBezTo>
                    <a:lnTo>
                      <a:pt x="857" y="186023"/>
                    </a:lnTo>
                    <a:lnTo>
                      <a:pt x="0" y="184499"/>
                    </a:lnTo>
                    <a:lnTo>
                      <a:pt x="69628" y="21050"/>
                    </a:lnTo>
                    <a:cubicBezTo>
                      <a:pt x="72104" y="20098"/>
                      <a:pt x="73247" y="18669"/>
                      <a:pt x="73247" y="18669"/>
                    </a:cubicBezTo>
                    <a:cubicBezTo>
                      <a:pt x="92012" y="0"/>
                      <a:pt x="103727" y="0"/>
                      <a:pt x="104775" y="0"/>
                    </a:cubicBezTo>
                    <a:cubicBezTo>
                      <a:pt x="105823" y="0"/>
                      <a:pt x="101632" y="18669"/>
                      <a:pt x="101632" y="18669"/>
                    </a:cubicBezTo>
                    <a:cubicBezTo>
                      <a:pt x="131350" y="-4858"/>
                      <a:pt x="138779" y="11240"/>
                      <a:pt x="138779" y="11240"/>
                    </a:cubicBezTo>
                    <a:cubicBezTo>
                      <a:pt x="138779" y="11240"/>
                      <a:pt x="126778" y="31051"/>
                      <a:pt x="124301" y="36290"/>
                    </a:cubicBezTo>
                    <a:cubicBezTo>
                      <a:pt x="121825" y="41529"/>
                      <a:pt x="121063" y="46006"/>
                      <a:pt x="119729" y="49054"/>
                    </a:cubicBezTo>
                    <a:cubicBezTo>
                      <a:pt x="118300" y="52007"/>
                      <a:pt x="112300" y="66199"/>
                      <a:pt x="112300" y="66199"/>
                    </a:cubicBezTo>
                    <a:cubicBezTo>
                      <a:pt x="123254" y="83725"/>
                      <a:pt x="136398" y="90869"/>
                      <a:pt x="147352" y="95726"/>
                    </a:cubicBezTo>
                    <a:cubicBezTo>
                      <a:pt x="158305" y="100584"/>
                      <a:pt x="162973" y="97250"/>
                      <a:pt x="164687" y="96488"/>
                    </a:cubicBezTo>
                    <a:cubicBezTo>
                      <a:pt x="166497" y="95726"/>
                      <a:pt x="170688" y="100584"/>
                      <a:pt x="170688" y="100584"/>
                    </a:cubicBezTo>
                    <a:cubicBezTo>
                      <a:pt x="170688" y="100584"/>
                      <a:pt x="169640" y="118586"/>
                      <a:pt x="170688" y="125254"/>
                    </a:cubicBezTo>
                    <a:cubicBezTo>
                      <a:pt x="171736" y="132017"/>
                      <a:pt x="164306" y="132302"/>
                      <a:pt x="164306" y="132302"/>
                    </a:cubicBezTo>
                    <a:cubicBezTo>
                      <a:pt x="164306" y="132302"/>
                      <a:pt x="160020" y="134969"/>
                      <a:pt x="150781" y="140875"/>
                    </a:cubicBezTo>
                    <a:cubicBezTo>
                      <a:pt x="141541" y="146875"/>
                      <a:pt x="124206" y="157258"/>
                      <a:pt x="102679" y="166307"/>
                    </a:cubicBezTo>
                    <a:cubicBezTo>
                      <a:pt x="81153" y="175355"/>
                      <a:pt x="71533" y="170879"/>
                      <a:pt x="58769" y="172022"/>
                    </a:cubicBezTo>
                  </a:path>
                </a:pathLst>
              </a:custGeom>
              <a:noFill/>
              <a:ln w="952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85" name="Google Shape;985;p13"/>
              <p:cNvSpPr/>
              <p:nvPr/>
            </p:nvSpPr>
            <p:spPr>
              <a:xfrm>
                <a:off x="4028598" y="4752180"/>
                <a:ext cx="142875" cy="95250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95250" extrusionOk="0">
                    <a:moveTo>
                      <a:pt x="59436" y="0"/>
                    </a:moveTo>
                    <a:lnTo>
                      <a:pt x="146113" y="72104"/>
                    </a:lnTo>
                    <a:lnTo>
                      <a:pt x="120110" y="102013"/>
                    </a:lnTo>
                    <a:cubicBezTo>
                      <a:pt x="115729" y="102489"/>
                      <a:pt x="111347" y="102108"/>
                      <a:pt x="103061" y="100108"/>
                    </a:cubicBezTo>
                    <a:cubicBezTo>
                      <a:pt x="87535" y="96393"/>
                      <a:pt x="62294" y="84011"/>
                      <a:pt x="62294" y="84011"/>
                    </a:cubicBezTo>
                    <a:lnTo>
                      <a:pt x="0" y="55912"/>
                    </a:lnTo>
                    <a:lnTo>
                      <a:pt x="5943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86" name="Google Shape;986;p13"/>
              <p:cNvSpPr/>
              <p:nvPr/>
            </p:nvSpPr>
            <p:spPr>
              <a:xfrm>
                <a:off x="4322730" y="4854288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4797" y="2406"/>
                    </a:moveTo>
                    <a:cubicBezTo>
                      <a:pt x="24000" y="4800"/>
                      <a:pt x="14400" y="7206"/>
                      <a:pt x="4800" y="8403"/>
                    </a:cubicBezTo>
                    <a:lnTo>
                      <a:pt x="0" y="0"/>
                    </a:lnTo>
                    <a:lnTo>
                      <a:pt x="34797" y="240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87" name="Google Shape;987;p13"/>
              <p:cNvSpPr/>
              <p:nvPr/>
            </p:nvSpPr>
            <p:spPr>
              <a:xfrm>
                <a:off x="3972357" y="4807997"/>
                <a:ext cx="123825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3825" h="152400" extrusionOk="0">
                    <a:moveTo>
                      <a:pt x="118630" y="28194"/>
                    </a:moveTo>
                    <a:cubicBezTo>
                      <a:pt x="118630" y="28194"/>
                      <a:pt x="119011" y="29242"/>
                      <a:pt x="115772" y="38672"/>
                    </a:cubicBezTo>
                    <a:cubicBezTo>
                      <a:pt x="112534" y="48006"/>
                      <a:pt x="104437" y="54388"/>
                      <a:pt x="99866" y="61817"/>
                    </a:cubicBezTo>
                    <a:cubicBezTo>
                      <a:pt x="95293" y="69342"/>
                      <a:pt x="97389" y="89059"/>
                      <a:pt x="101580" y="95822"/>
                    </a:cubicBezTo>
                    <a:cubicBezTo>
                      <a:pt x="105866" y="102584"/>
                      <a:pt x="127107" y="129826"/>
                      <a:pt x="127107" y="129826"/>
                    </a:cubicBezTo>
                    <a:cubicBezTo>
                      <a:pt x="127107" y="129826"/>
                      <a:pt x="127774" y="133160"/>
                      <a:pt x="120344" y="133922"/>
                    </a:cubicBezTo>
                    <a:cubicBezTo>
                      <a:pt x="112915" y="134588"/>
                      <a:pt x="102628" y="133922"/>
                      <a:pt x="102628" y="133922"/>
                    </a:cubicBezTo>
                    <a:cubicBezTo>
                      <a:pt x="103009" y="126778"/>
                      <a:pt x="97294" y="118205"/>
                      <a:pt x="95198" y="116300"/>
                    </a:cubicBezTo>
                    <a:cubicBezTo>
                      <a:pt x="93103" y="114395"/>
                      <a:pt x="89864" y="121158"/>
                      <a:pt x="89864" y="121158"/>
                    </a:cubicBezTo>
                    <a:cubicBezTo>
                      <a:pt x="89864" y="121158"/>
                      <a:pt x="83483" y="122682"/>
                      <a:pt x="83101" y="118586"/>
                    </a:cubicBezTo>
                    <a:cubicBezTo>
                      <a:pt x="82720" y="114491"/>
                      <a:pt x="76720" y="100203"/>
                      <a:pt x="72814" y="89059"/>
                    </a:cubicBezTo>
                    <a:cubicBezTo>
                      <a:pt x="68909" y="77819"/>
                      <a:pt x="59384" y="68104"/>
                      <a:pt x="59384" y="68104"/>
                    </a:cubicBezTo>
                    <a:lnTo>
                      <a:pt x="60813" y="59531"/>
                    </a:lnTo>
                    <a:cubicBezTo>
                      <a:pt x="60813" y="59531"/>
                      <a:pt x="50240" y="64008"/>
                      <a:pt x="42715" y="71533"/>
                    </a:cubicBezTo>
                    <a:cubicBezTo>
                      <a:pt x="35286" y="79057"/>
                      <a:pt x="31000" y="84963"/>
                      <a:pt x="29285" y="98489"/>
                    </a:cubicBezTo>
                    <a:cubicBezTo>
                      <a:pt x="27475" y="112014"/>
                      <a:pt x="29952" y="122015"/>
                      <a:pt x="32428" y="126492"/>
                    </a:cubicBezTo>
                    <a:cubicBezTo>
                      <a:pt x="34905" y="130969"/>
                      <a:pt x="33857" y="130969"/>
                      <a:pt x="36334" y="136970"/>
                    </a:cubicBezTo>
                    <a:cubicBezTo>
                      <a:pt x="38810" y="142875"/>
                      <a:pt x="40906" y="152686"/>
                      <a:pt x="40906" y="152686"/>
                    </a:cubicBezTo>
                    <a:lnTo>
                      <a:pt x="39096" y="152686"/>
                    </a:lnTo>
                    <a:cubicBezTo>
                      <a:pt x="33762" y="153829"/>
                      <a:pt x="12235" y="150019"/>
                      <a:pt x="12235" y="150019"/>
                    </a:cubicBezTo>
                    <a:lnTo>
                      <a:pt x="11473" y="135446"/>
                    </a:lnTo>
                    <a:lnTo>
                      <a:pt x="4711" y="136208"/>
                    </a:lnTo>
                    <a:lnTo>
                      <a:pt x="2234" y="128778"/>
                    </a:lnTo>
                    <a:cubicBezTo>
                      <a:pt x="2234" y="128778"/>
                      <a:pt x="5377" y="118681"/>
                      <a:pt x="6520" y="103346"/>
                    </a:cubicBezTo>
                    <a:cubicBezTo>
                      <a:pt x="7568" y="88011"/>
                      <a:pt x="-2338" y="72676"/>
                      <a:pt x="520" y="67437"/>
                    </a:cubicBezTo>
                    <a:cubicBezTo>
                      <a:pt x="3377" y="62198"/>
                      <a:pt x="19284" y="48768"/>
                      <a:pt x="20332" y="37910"/>
                    </a:cubicBezTo>
                    <a:cubicBezTo>
                      <a:pt x="20427" y="36671"/>
                      <a:pt x="20427" y="35243"/>
                      <a:pt x="20236" y="33814"/>
                    </a:cubicBezTo>
                    <a:lnTo>
                      <a:pt x="56146" y="0"/>
                    </a:lnTo>
                    <a:lnTo>
                      <a:pt x="118630" y="2819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88" name="Google Shape;988;p13"/>
              <p:cNvSpPr/>
              <p:nvPr/>
            </p:nvSpPr>
            <p:spPr>
              <a:xfrm>
                <a:off x="4006595" y="4652147"/>
                <a:ext cx="24765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171450" extrusionOk="0">
                    <a:moveTo>
                      <a:pt x="168116" y="172042"/>
                    </a:moveTo>
                    <a:lnTo>
                      <a:pt x="81439" y="99938"/>
                    </a:lnTo>
                    <a:lnTo>
                      <a:pt x="81439" y="99938"/>
                    </a:lnTo>
                    <a:lnTo>
                      <a:pt x="81439" y="99938"/>
                    </a:lnTo>
                    <a:lnTo>
                      <a:pt x="0" y="32215"/>
                    </a:lnTo>
                    <a:lnTo>
                      <a:pt x="19526" y="20214"/>
                    </a:lnTo>
                    <a:cubicBezTo>
                      <a:pt x="70866" y="-7028"/>
                      <a:pt x="111919" y="21"/>
                      <a:pt x="145923" y="3355"/>
                    </a:cubicBezTo>
                    <a:cubicBezTo>
                      <a:pt x="172117" y="5926"/>
                      <a:pt x="193643" y="8593"/>
                      <a:pt x="213836" y="12880"/>
                    </a:cubicBezTo>
                    <a:lnTo>
                      <a:pt x="249269" y="78602"/>
                    </a:lnTo>
                    <a:lnTo>
                      <a:pt x="168116" y="172042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89" name="Google Shape;989;p13"/>
              <p:cNvSpPr/>
              <p:nvPr/>
            </p:nvSpPr>
            <p:spPr>
              <a:xfrm>
                <a:off x="4321301" y="4852859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194" y="0"/>
                    </a:moveTo>
                    <a:lnTo>
                      <a:pt x="18003" y="19200"/>
                    </a:lnTo>
                    <a:lnTo>
                      <a:pt x="0" y="1800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90" name="Google Shape;990;p13"/>
              <p:cNvSpPr/>
              <p:nvPr/>
            </p:nvSpPr>
            <p:spPr>
              <a:xfrm>
                <a:off x="4220526" y="4665122"/>
                <a:ext cx="16192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19050" extrusionOk="0">
                    <a:moveTo>
                      <a:pt x="0" y="0"/>
                    </a:moveTo>
                    <a:cubicBezTo>
                      <a:pt x="6001" y="1238"/>
                      <a:pt x="11906" y="2667"/>
                      <a:pt x="17812" y="4286"/>
                    </a:cubicBezTo>
                    <a:cubicBezTo>
                      <a:pt x="43339" y="11430"/>
                      <a:pt x="71628" y="7620"/>
                      <a:pt x="104204" y="9906"/>
                    </a:cubicBezTo>
                    <a:cubicBezTo>
                      <a:pt x="136779" y="12192"/>
                      <a:pt x="146685" y="18859"/>
                      <a:pt x="158401" y="23336"/>
                    </a:cubicBezTo>
                    <a:cubicBezTo>
                      <a:pt x="164402" y="25622"/>
                      <a:pt x="168402" y="25146"/>
                      <a:pt x="171069" y="24194"/>
                    </a:cubicBezTo>
                  </a:path>
                </a:pathLst>
              </a:custGeom>
              <a:noFill/>
              <a:ln w="1427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91" name="Google Shape;991;p13"/>
              <p:cNvSpPr/>
              <p:nvPr/>
            </p:nvSpPr>
            <p:spPr>
              <a:xfrm>
                <a:off x="3955649" y="4684362"/>
                <a:ext cx="66675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66675" h="152400" extrusionOk="0">
                    <a:moveTo>
                      <a:pt x="50946" y="0"/>
                    </a:moveTo>
                    <a:lnTo>
                      <a:pt x="46088" y="2953"/>
                    </a:lnTo>
                    <a:cubicBezTo>
                      <a:pt x="46088" y="2953"/>
                      <a:pt x="25228" y="-1524"/>
                      <a:pt x="14179" y="3715"/>
                    </a:cubicBezTo>
                    <a:cubicBezTo>
                      <a:pt x="3225" y="8954"/>
                      <a:pt x="2558" y="19812"/>
                      <a:pt x="8559" y="33242"/>
                    </a:cubicBezTo>
                    <a:cubicBezTo>
                      <a:pt x="14560" y="46768"/>
                      <a:pt x="17417" y="50483"/>
                      <a:pt x="10369" y="51626"/>
                    </a:cubicBezTo>
                    <a:cubicBezTo>
                      <a:pt x="3321" y="52769"/>
                      <a:pt x="749" y="56864"/>
                      <a:pt x="82" y="60960"/>
                    </a:cubicBezTo>
                    <a:cubicBezTo>
                      <a:pt x="-585" y="65056"/>
                      <a:pt x="2940" y="70676"/>
                      <a:pt x="6083" y="71057"/>
                    </a:cubicBezTo>
                    <a:cubicBezTo>
                      <a:pt x="9226" y="71438"/>
                      <a:pt x="13893" y="68104"/>
                      <a:pt x="12083" y="66961"/>
                    </a:cubicBezTo>
                    <a:cubicBezTo>
                      <a:pt x="10274" y="65818"/>
                      <a:pt x="6369" y="65056"/>
                      <a:pt x="8845" y="62484"/>
                    </a:cubicBezTo>
                    <a:cubicBezTo>
                      <a:pt x="11321" y="59817"/>
                      <a:pt x="18465" y="63913"/>
                      <a:pt x="18084" y="68771"/>
                    </a:cubicBezTo>
                    <a:cubicBezTo>
                      <a:pt x="18084" y="68771"/>
                      <a:pt x="16655" y="88202"/>
                      <a:pt x="22656" y="110300"/>
                    </a:cubicBezTo>
                    <a:cubicBezTo>
                      <a:pt x="27990" y="129826"/>
                      <a:pt x="36087" y="146399"/>
                      <a:pt x="37134" y="157448"/>
                    </a:cubicBezTo>
                    <a:lnTo>
                      <a:pt x="73044" y="123634"/>
                    </a:lnTo>
                    <a:lnTo>
                      <a:pt x="73044" y="123634"/>
                    </a:lnTo>
                    <a:lnTo>
                      <a:pt x="73044" y="123634"/>
                    </a:lnTo>
                    <a:moveTo>
                      <a:pt x="13512" y="17621"/>
                    </a:moveTo>
                    <a:cubicBezTo>
                      <a:pt x="18465" y="8287"/>
                      <a:pt x="34372" y="14669"/>
                      <a:pt x="34372" y="14669"/>
                    </a:cubicBezTo>
                    <a:cubicBezTo>
                      <a:pt x="34372" y="14669"/>
                      <a:pt x="25133" y="26575"/>
                      <a:pt x="23704" y="37147"/>
                    </a:cubicBezTo>
                    <a:cubicBezTo>
                      <a:pt x="23704" y="37052"/>
                      <a:pt x="6464" y="30766"/>
                      <a:pt x="13512" y="17621"/>
                    </a:cubicBezTo>
                  </a:path>
                </a:pathLst>
              </a:custGeom>
              <a:noFill/>
              <a:ln w="1427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92" name="Google Shape;992;p13"/>
              <p:cNvSpPr/>
              <p:nvPr/>
            </p:nvSpPr>
            <p:spPr>
              <a:xfrm>
                <a:off x="4320730" y="4854288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25197" y="1197"/>
                    </a:moveTo>
                    <a:lnTo>
                      <a:pt x="29997" y="9600"/>
                    </a:lnTo>
                    <a:cubicBezTo>
                      <a:pt x="19200" y="11994"/>
                      <a:pt x="9600" y="14400"/>
                      <a:pt x="0" y="15597"/>
                    </a:cubicBezTo>
                    <a:lnTo>
                      <a:pt x="7194" y="0"/>
                    </a:lnTo>
                    <a:lnTo>
                      <a:pt x="25197" y="1197"/>
                    </a:lnTo>
                    <a:close/>
                  </a:path>
                </a:pathLst>
              </a:custGeom>
              <a:noFill/>
              <a:ln w="1427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93" name="Google Shape;993;p13"/>
              <p:cNvSpPr/>
              <p:nvPr/>
            </p:nvSpPr>
            <p:spPr>
              <a:xfrm>
                <a:off x="4245577" y="4851431"/>
                <a:ext cx="76200" cy="104775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104775" extrusionOk="0">
                    <a:moveTo>
                      <a:pt x="75152" y="4096"/>
                    </a:moveTo>
                    <a:cubicBezTo>
                      <a:pt x="71628" y="4858"/>
                      <a:pt x="69247" y="5239"/>
                      <a:pt x="69247" y="5239"/>
                    </a:cubicBezTo>
                    <a:cubicBezTo>
                      <a:pt x="69247" y="5239"/>
                      <a:pt x="68866" y="10096"/>
                      <a:pt x="67818" y="21336"/>
                    </a:cubicBezTo>
                    <a:cubicBezTo>
                      <a:pt x="66770" y="32575"/>
                      <a:pt x="63532" y="31051"/>
                      <a:pt x="62484" y="40005"/>
                    </a:cubicBezTo>
                    <a:cubicBezTo>
                      <a:pt x="61436" y="48958"/>
                      <a:pt x="64579" y="51245"/>
                      <a:pt x="67151" y="59817"/>
                    </a:cubicBezTo>
                    <a:cubicBezTo>
                      <a:pt x="69628" y="68485"/>
                      <a:pt x="67151" y="69914"/>
                      <a:pt x="72104" y="75914"/>
                    </a:cubicBezTo>
                    <a:cubicBezTo>
                      <a:pt x="77057" y="81915"/>
                      <a:pt x="79153" y="89345"/>
                      <a:pt x="79153" y="92012"/>
                    </a:cubicBezTo>
                    <a:cubicBezTo>
                      <a:pt x="79153" y="94583"/>
                      <a:pt x="73152" y="93154"/>
                      <a:pt x="67818" y="93821"/>
                    </a:cubicBezTo>
                    <a:cubicBezTo>
                      <a:pt x="62484" y="94583"/>
                      <a:pt x="62484" y="95250"/>
                      <a:pt x="59722" y="94964"/>
                    </a:cubicBezTo>
                    <a:cubicBezTo>
                      <a:pt x="56864" y="94583"/>
                      <a:pt x="57531" y="93536"/>
                      <a:pt x="57531" y="88201"/>
                    </a:cubicBezTo>
                    <a:cubicBezTo>
                      <a:pt x="57531" y="82963"/>
                      <a:pt x="54007" y="80391"/>
                      <a:pt x="54007" y="80391"/>
                    </a:cubicBezTo>
                    <a:lnTo>
                      <a:pt x="50483" y="82582"/>
                    </a:lnTo>
                    <a:lnTo>
                      <a:pt x="45148" y="79629"/>
                    </a:lnTo>
                    <a:cubicBezTo>
                      <a:pt x="45148" y="79629"/>
                      <a:pt x="44101" y="76676"/>
                      <a:pt x="44768" y="70295"/>
                    </a:cubicBezTo>
                    <a:cubicBezTo>
                      <a:pt x="45434" y="64008"/>
                      <a:pt x="40577" y="39338"/>
                      <a:pt x="40577" y="39338"/>
                    </a:cubicBezTo>
                    <a:lnTo>
                      <a:pt x="31337" y="54673"/>
                    </a:lnTo>
                    <a:cubicBezTo>
                      <a:pt x="29528" y="88678"/>
                      <a:pt x="45529" y="102489"/>
                      <a:pt x="45529" y="102489"/>
                    </a:cubicBezTo>
                    <a:lnTo>
                      <a:pt x="43815" y="108109"/>
                    </a:lnTo>
                    <a:cubicBezTo>
                      <a:pt x="43815" y="108109"/>
                      <a:pt x="38862" y="108585"/>
                      <a:pt x="28575" y="107728"/>
                    </a:cubicBezTo>
                    <a:cubicBezTo>
                      <a:pt x="18288" y="106966"/>
                      <a:pt x="16859" y="102489"/>
                      <a:pt x="16859" y="102489"/>
                    </a:cubicBezTo>
                    <a:lnTo>
                      <a:pt x="18288" y="91630"/>
                    </a:lnTo>
                    <a:lnTo>
                      <a:pt x="11621" y="93821"/>
                    </a:lnTo>
                    <a:lnTo>
                      <a:pt x="7048" y="88964"/>
                    </a:lnTo>
                    <a:cubicBezTo>
                      <a:pt x="7048" y="88964"/>
                      <a:pt x="6001" y="86677"/>
                      <a:pt x="7715" y="81915"/>
                    </a:cubicBezTo>
                    <a:cubicBezTo>
                      <a:pt x="9525" y="77057"/>
                      <a:pt x="9525" y="46387"/>
                      <a:pt x="10573" y="28766"/>
                    </a:cubicBezTo>
                    <a:cubicBezTo>
                      <a:pt x="11621" y="11144"/>
                      <a:pt x="5620" y="8192"/>
                      <a:pt x="2096" y="2191"/>
                    </a:cubicBezTo>
                    <a:cubicBezTo>
                      <a:pt x="1524" y="1238"/>
                      <a:pt x="857" y="571"/>
                      <a:pt x="0" y="0"/>
                    </a:cubicBezTo>
                    <a:lnTo>
                      <a:pt x="75819" y="2762"/>
                    </a:lnTo>
                    <a:lnTo>
                      <a:pt x="75152" y="4096"/>
                    </a:lnTo>
                    <a:close/>
                  </a:path>
                </a:pathLst>
              </a:custGeom>
              <a:noFill/>
              <a:ln w="1427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94" name="Google Shape;994;p13"/>
              <p:cNvSpPr/>
              <p:nvPr/>
            </p:nvSpPr>
            <p:spPr>
              <a:xfrm>
                <a:off x="4148708" y="4849093"/>
                <a:ext cx="1714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0000" extrusionOk="0">
                    <a:moveTo>
                      <a:pt x="173164" y="47446"/>
                    </a:moveTo>
                    <a:lnTo>
                      <a:pt x="172498" y="65449"/>
                    </a:lnTo>
                    <a:lnTo>
                      <a:pt x="96679" y="30652"/>
                    </a:lnTo>
                    <a:cubicBezTo>
                      <a:pt x="92392" y="-7748"/>
                      <a:pt x="84772" y="10255"/>
                      <a:pt x="74295" y="6652"/>
                    </a:cubicBezTo>
                    <a:cubicBezTo>
                      <a:pt x="61913" y="1852"/>
                      <a:pt x="28575" y="-12548"/>
                      <a:pt x="14478" y="25852"/>
                    </a:cubicBezTo>
                    <a:cubicBezTo>
                      <a:pt x="7810" y="43855"/>
                      <a:pt x="3905" y="58255"/>
                      <a:pt x="0" y="63055"/>
                    </a:cubicBezTo>
                  </a:path>
                </a:pathLst>
              </a:custGeom>
              <a:noFill/>
              <a:ln w="1427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95" name="Google Shape;995;p13"/>
              <p:cNvSpPr/>
              <p:nvPr/>
            </p:nvSpPr>
            <p:spPr>
              <a:xfrm>
                <a:off x="4380737" y="4668265"/>
                <a:ext cx="1047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04775" h="171450" extrusionOk="0">
                    <a:moveTo>
                      <a:pt x="10859" y="21050"/>
                    </a:moveTo>
                    <a:cubicBezTo>
                      <a:pt x="13335" y="20098"/>
                      <a:pt x="14478" y="18669"/>
                      <a:pt x="14478" y="18669"/>
                    </a:cubicBezTo>
                    <a:cubicBezTo>
                      <a:pt x="33242" y="0"/>
                      <a:pt x="44958" y="0"/>
                      <a:pt x="46006" y="0"/>
                    </a:cubicBezTo>
                    <a:cubicBezTo>
                      <a:pt x="47054" y="0"/>
                      <a:pt x="42863" y="18669"/>
                      <a:pt x="42863" y="18669"/>
                    </a:cubicBezTo>
                    <a:cubicBezTo>
                      <a:pt x="72580" y="-4858"/>
                      <a:pt x="80010" y="11240"/>
                      <a:pt x="80010" y="11240"/>
                    </a:cubicBezTo>
                    <a:cubicBezTo>
                      <a:pt x="80010" y="11240"/>
                      <a:pt x="68009" y="31051"/>
                      <a:pt x="65532" y="36290"/>
                    </a:cubicBezTo>
                    <a:cubicBezTo>
                      <a:pt x="63055" y="41529"/>
                      <a:pt x="62294" y="46006"/>
                      <a:pt x="60960" y="49054"/>
                    </a:cubicBezTo>
                    <a:cubicBezTo>
                      <a:pt x="59531" y="52007"/>
                      <a:pt x="53530" y="66199"/>
                      <a:pt x="53530" y="66199"/>
                    </a:cubicBezTo>
                    <a:cubicBezTo>
                      <a:pt x="64484" y="83725"/>
                      <a:pt x="77629" y="90869"/>
                      <a:pt x="88582" y="95726"/>
                    </a:cubicBezTo>
                    <a:cubicBezTo>
                      <a:pt x="99536" y="100584"/>
                      <a:pt x="104204" y="97250"/>
                      <a:pt x="105918" y="96488"/>
                    </a:cubicBezTo>
                    <a:cubicBezTo>
                      <a:pt x="107728" y="95726"/>
                      <a:pt x="111919" y="100584"/>
                      <a:pt x="111919" y="100584"/>
                    </a:cubicBezTo>
                    <a:cubicBezTo>
                      <a:pt x="111919" y="100584"/>
                      <a:pt x="110871" y="118586"/>
                      <a:pt x="111919" y="125254"/>
                    </a:cubicBezTo>
                    <a:cubicBezTo>
                      <a:pt x="112967" y="132017"/>
                      <a:pt x="105537" y="132302"/>
                      <a:pt x="105537" y="132302"/>
                    </a:cubicBezTo>
                    <a:cubicBezTo>
                      <a:pt x="105537" y="132302"/>
                      <a:pt x="101251" y="134969"/>
                      <a:pt x="92012" y="140875"/>
                    </a:cubicBezTo>
                    <a:cubicBezTo>
                      <a:pt x="82772" y="146875"/>
                      <a:pt x="65437" y="157258"/>
                      <a:pt x="43910" y="166307"/>
                    </a:cubicBezTo>
                    <a:cubicBezTo>
                      <a:pt x="22288" y="175355"/>
                      <a:pt x="12763" y="170783"/>
                      <a:pt x="0" y="171926"/>
                    </a:cubicBezTo>
                  </a:path>
                </a:pathLst>
              </a:custGeom>
              <a:noFill/>
              <a:ln w="1427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96" name="Google Shape;996;p13"/>
              <p:cNvSpPr/>
              <p:nvPr/>
            </p:nvSpPr>
            <p:spPr>
              <a:xfrm>
                <a:off x="4321873" y="4840287"/>
                <a:ext cx="571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9525" extrusionOk="0">
                    <a:moveTo>
                      <a:pt x="58769" y="0"/>
                    </a:moveTo>
                    <a:cubicBezTo>
                      <a:pt x="46006" y="1143"/>
                      <a:pt x="27241" y="7429"/>
                      <a:pt x="18002" y="10478"/>
                    </a:cubicBezTo>
                    <a:cubicBezTo>
                      <a:pt x="13906" y="11811"/>
                      <a:pt x="8382" y="13144"/>
                      <a:pt x="3620" y="14192"/>
                    </a:cubicBezTo>
                    <a:lnTo>
                      <a:pt x="857" y="14002"/>
                    </a:lnTo>
                    <a:lnTo>
                      <a:pt x="0" y="12478"/>
                    </a:lnTo>
                  </a:path>
                </a:pathLst>
              </a:custGeom>
              <a:noFill/>
              <a:ln w="1427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97" name="Google Shape;997;p13"/>
              <p:cNvSpPr/>
              <p:nvPr/>
            </p:nvSpPr>
            <p:spPr>
              <a:xfrm>
                <a:off x="4028693" y="4807997"/>
                <a:ext cx="1143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114300" h="38100" extrusionOk="0">
                    <a:moveTo>
                      <a:pt x="120110" y="46101"/>
                    </a:moveTo>
                    <a:cubicBezTo>
                      <a:pt x="115729" y="46577"/>
                      <a:pt x="111347" y="46196"/>
                      <a:pt x="103061" y="44196"/>
                    </a:cubicBezTo>
                    <a:cubicBezTo>
                      <a:pt x="87535" y="40481"/>
                      <a:pt x="62293" y="28099"/>
                      <a:pt x="62293" y="28099"/>
                    </a:cubicBezTo>
                    <a:lnTo>
                      <a:pt x="0" y="0"/>
                    </a:lnTo>
                  </a:path>
                </a:pathLst>
              </a:custGeom>
              <a:noFill/>
              <a:ln w="1427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98" name="Google Shape;998;p13"/>
              <p:cNvSpPr/>
              <p:nvPr/>
            </p:nvSpPr>
            <p:spPr>
              <a:xfrm>
                <a:off x="4322730" y="4854288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4797" y="2406"/>
                    </a:moveTo>
                    <a:cubicBezTo>
                      <a:pt x="24000" y="4800"/>
                      <a:pt x="14400" y="7206"/>
                      <a:pt x="4800" y="8403"/>
                    </a:cubicBezTo>
                    <a:lnTo>
                      <a:pt x="0" y="0"/>
                    </a:lnTo>
                    <a:lnTo>
                      <a:pt x="34797" y="2406"/>
                    </a:lnTo>
                    <a:close/>
                  </a:path>
                </a:pathLst>
              </a:custGeom>
              <a:noFill/>
              <a:ln w="1427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99" name="Google Shape;999;p13"/>
              <p:cNvSpPr/>
              <p:nvPr/>
            </p:nvSpPr>
            <p:spPr>
              <a:xfrm>
                <a:off x="3972357" y="4807997"/>
                <a:ext cx="123825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3825" h="152400" extrusionOk="0">
                    <a:moveTo>
                      <a:pt x="118630" y="28194"/>
                    </a:moveTo>
                    <a:cubicBezTo>
                      <a:pt x="118630" y="28194"/>
                      <a:pt x="119011" y="29242"/>
                      <a:pt x="115772" y="38672"/>
                    </a:cubicBezTo>
                    <a:cubicBezTo>
                      <a:pt x="112534" y="48006"/>
                      <a:pt x="104437" y="54388"/>
                      <a:pt x="99866" y="61817"/>
                    </a:cubicBezTo>
                    <a:cubicBezTo>
                      <a:pt x="95293" y="69342"/>
                      <a:pt x="97389" y="89059"/>
                      <a:pt x="101580" y="95822"/>
                    </a:cubicBezTo>
                    <a:cubicBezTo>
                      <a:pt x="105866" y="102584"/>
                      <a:pt x="127107" y="129826"/>
                      <a:pt x="127107" y="129826"/>
                    </a:cubicBezTo>
                    <a:cubicBezTo>
                      <a:pt x="127107" y="129826"/>
                      <a:pt x="127774" y="133160"/>
                      <a:pt x="120344" y="133922"/>
                    </a:cubicBezTo>
                    <a:cubicBezTo>
                      <a:pt x="112915" y="134588"/>
                      <a:pt x="102628" y="133922"/>
                      <a:pt x="102628" y="133922"/>
                    </a:cubicBezTo>
                    <a:cubicBezTo>
                      <a:pt x="103009" y="126778"/>
                      <a:pt x="97294" y="118205"/>
                      <a:pt x="95198" y="116300"/>
                    </a:cubicBezTo>
                    <a:cubicBezTo>
                      <a:pt x="93103" y="114395"/>
                      <a:pt x="89864" y="121158"/>
                      <a:pt x="89864" y="121158"/>
                    </a:cubicBezTo>
                    <a:cubicBezTo>
                      <a:pt x="89864" y="121158"/>
                      <a:pt x="83483" y="122682"/>
                      <a:pt x="83101" y="118586"/>
                    </a:cubicBezTo>
                    <a:cubicBezTo>
                      <a:pt x="82720" y="114491"/>
                      <a:pt x="76720" y="100203"/>
                      <a:pt x="72814" y="89059"/>
                    </a:cubicBezTo>
                    <a:cubicBezTo>
                      <a:pt x="68909" y="77819"/>
                      <a:pt x="59384" y="68104"/>
                      <a:pt x="59384" y="68104"/>
                    </a:cubicBezTo>
                    <a:lnTo>
                      <a:pt x="60813" y="59531"/>
                    </a:lnTo>
                    <a:cubicBezTo>
                      <a:pt x="60813" y="59531"/>
                      <a:pt x="50240" y="64008"/>
                      <a:pt x="42715" y="71533"/>
                    </a:cubicBezTo>
                    <a:cubicBezTo>
                      <a:pt x="35286" y="79057"/>
                      <a:pt x="31000" y="84963"/>
                      <a:pt x="29285" y="98489"/>
                    </a:cubicBezTo>
                    <a:cubicBezTo>
                      <a:pt x="27475" y="112014"/>
                      <a:pt x="29952" y="122015"/>
                      <a:pt x="32428" y="126492"/>
                    </a:cubicBezTo>
                    <a:cubicBezTo>
                      <a:pt x="34905" y="130969"/>
                      <a:pt x="33857" y="130969"/>
                      <a:pt x="36334" y="136970"/>
                    </a:cubicBezTo>
                    <a:cubicBezTo>
                      <a:pt x="38810" y="142875"/>
                      <a:pt x="40906" y="152686"/>
                      <a:pt x="40906" y="152686"/>
                    </a:cubicBezTo>
                    <a:lnTo>
                      <a:pt x="39096" y="152686"/>
                    </a:lnTo>
                    <a:cubicBezTo>
                      <a:pt x="33762" y="153829"/>
                      <a:pt x="12235" y="150019"/>
                      <a:pt x="12235" y="150019"/>
                    </a:cubicBezTo>
                    <a:lnTo>
                      <a:pt x="11473" y="135446"/>
                    </a:lnTo>
                    <a:lnTo>
                      <a:pt x="4711" y="136208"/>
                    </a:lnTo>
                    <a:lnTo>
                      <a:pt x="2234" y="128778"/>
                    </a:lnTo>
                    <a:cubicBezTo>
                      <a:pt x="2234" y="128778"/>
                      <a:pt x="5377" y="118681"/>
                      <a:pt x="6520" y="103346"/>
                    </a:cubicBezTo>
                    <a:cubicBezTo>
                      <a:pt x="7568" y="88011"/>
                      <a:pt x="-2338" y="72676"/>
                      <a:pt x="520" y="67437"/>
                    </a:cubicBezTo>
                    <a:cubicBezTo>
                      <a:pt x="3377" y="62198"/>
                      <a:pt x="19284" y="48768"/>
                      <a:pt x="20332" y="37910"/>
                    </a:cubicBezTo>
                    <a:cubicBezTo>
                      <a:pt x="20427" y="36671"/>
                      <a:pt x="20427" y="35243"/>
                      <a:pt x="20236" y="33814"/>
                    </a:cubicBezTo>
                    <a:lnTo>
                      <a:pt x="56146" y="0"/>
                    </a:lnTo>
                    <a:lnTo>
                      <a:pt x="118630" y="28194"/>
                    </a:lnTo>
                    <a:close/>
                  </a:path>
                </a:pathLst>
              </a:custGeom>
              <a:noFill/>
              <a:ln w="1427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00" name="Google Shape;1000;p13"/>
              <p:cNvSpPr/>
              <p:nvPr/>
            </p:nvSpPr>
            <p:spPr>
              <a:xfrm>
                <a:off x="4006595" y="4652147"/>
                <a:ext cx="209550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09550" h="28575" extrusionOk="0">
                    <a:moveTo>
                      <a:pt x="0" y="32215"/>
                    </a:moveTo>
                    <a:lnTo>
                      <a:pt x="19526" y="20214"/>
                    </a:lnTo>
                    <a:cubicBezTo>
                      <a:pt x="70866" y="-7028"/>
                      <a:pt x="111919" y="21"/>
                      <a:pt x="145923" y="3355"/>
                    </a:cubicBezTo>
                    <a:cubicBezTo>
                      <a:pt x="172117" y="5926"/>
                      <a:pt x="193643" y="8593"/>
                      <a:pt x="213836" y="12880"/>
                    </a:cubicBezTo>
                  </a:path>
                </a:pathLst>
              </a:custGeom>
              <a:noFill/>
              <a:ln w="1427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01" name="Google Shape;1001;p13"/>
              <p:cNvSpPr/>
              <p:nvPr/>
            </p:nvSpPr>
            <p:spPr>
              <a:xfrm>
                <a:off x="4321301" y="4852859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194" y="0"/>
                    </a:moveTo>
                    <a:lnTo>
                      <a:pt x="18003" y="19200"/>
                    </a:lnTo>
                    <a:lnTo>
                      <a:pt x="0" y="18003"/>
                    </a:lnTo>
                    <a:close/>
                  </a:path>
                </a:pathLst>
              </a:custGeom>
              <a:noFill/>
              <a:ln w="1427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002" name="Google Shape;1002;p13"/>
            <p:cNvGrpSpPr/>
            <p:nvPr/>
          </p:nvGrpSpPr>
          <p:grpSpPr>
            <a:xfrm>
              <a:off x="1707502" y="6075324"/>
              <a:ext cx="381345" cy="219356"/>
              <a:chOff x="5131000" y="4657090"/>
              <a:chExt cx="565711" cy="325405"/>
            </a:xfrm>
          </p:grpSpPr>
          <p:sp>
            <p:nvSpPr>
              <p:cNvPr id="1003" name="Google Shape;1003;p13"/>
              <p:cNvSpPr/>
              <p:nvPr/>
            </p:nvSpPr>
            <p:spPr>
              <a:xfrm>
                <a:off x="5438869" y="4767801"/>
                <a:ext cx="142875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114300" extrusionOk="0">
                    <a:moveTo>
                      <a:pt x="17526" y="19431"/>
                    </a:moveTo>
                    <a:lnTo>
                      <a:pt x="21241" y="2667"/>
                    </a:lnTo>
                    <a:lnTo>
                      <a:pt x="21812" y="0"/>
                    </a:lnTo>
                    <a:lnTo>
                      <a:pt x="148780" y="23622"/>
                    </a:lnTo>
                    <a:cubicBezTo>
                      <a:pt x="147733" y="24479"/>
                      <a:pt x="146876" y="25336"/>
                      <a:pt x="146304" y="26194"/>
                    </a:cubicBezTo>
                    <a:cubicBezTo>
                      <a:pt x="144304" y="28956"/>
                      <a:pt x="139637" y="30861"/>
                      <a:pt x="137827" y="33433"/>
                    </a:cubicBezTo>
                    <a:cubicBezTo>
                      <a:pt x="136017" y="36100"/>
                      <a:pt x="132207" y="41243"/>
                      <a:pt x="131064" y="43244"/>
                    </a:cubicBezTo>
                    <a:cubicBezTo>
                      <a:pt x="129921" y="45244"/>
                      <a:pt x="127730" y="45530"/>
                      <a:pt x="125349" y="50197"/>
                    </a:cubicBezTo>
                    <a:cubicBezTo>
                      <a:pt x="122872" y="54769"/>
                      <a:pt x="121825" y="56959"/>
                      <a:pt x="119920" y="60484"/>
                    </a:cubicBezTo>
                    <a:cubicBezTo>
                      <a:pt x="117920" y="63913"/>
                      <a:pt x="111157" y="71247"/>
                      <a:pt x="108776" y="74676"/>
                    </a:cubicBezTo>
                    <a:cubicBezTo>
                      <a:pt x="106489" y="78105"/>
                      <a:pt x="102489" y="82963"/>
                      <a:pt x="99536" y="85058"/>
                    </a:cubicBezTo>
                    <a:cubicBezTo>
                      <a:pt x="96584" y="87249"/>
                      <a:pt x="92393" y="89154"/>
                      <a:pt x="90773" y="91059"/>
                    </a:cubicBezTo>
                    <a:cubicBezTo>
                      <a:pt x="89154" y="92869"/>
                      <a:pt x="85439" y="98488"/>
                      <a:pt x="80296" y="102013"/>
                    </a:cubicBezTo>
                    <a:cubicBezTo>
                      <a:pt x="75152" y="105442"/>
                      <a:pt x="69056" y="107252"/>
                      <a:pt x="66866" y="108109"/>
                    </a:cubicBezTo>
                    <a:cubicBezTo>
                      <a:pt x="64961" y="108871"/>
                      <a:pt x="60579" y="111157"/>
                      <a:pt x="58388" y="114967"/>
                    </a:cubicBezTo>
                    <a:lnTo>
                      <a:pt x="667" y="100489"/>
                    </a:lnTo>
                    <a:cubicBezTo>
                      <a:pt x="476" y="100108"/>
                      <a:pt x="191" y="99727"/>
                      <a:pt x="0" y="99251"/>
                    </a:cubicBezTo>
                    <a:lnTo>
                      <a:pt x="17526" y="1943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04" name="Google Shape;1004;p13"/>
              <p:cNvSpPr/>
              <p:nvPr/>
            </p:nvSpPr>
            <p:spPr>
              <a:xfrm>
                <a:off x="5300757" y="4663122"/>
                <a:ext cx="180975" cy="95250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95250" extrusionOk="0">
                    <a:moveTo>
                      <a:pt x="153353" y="103346"/>
                    </a:moveTo>
                    <a:lnTo>
                      <a:pt x="0" y="3620"/>
                    </a:lnTo>
                    <a:cubicBezTo>
                      <a:pt x="4667" y="4096"/>
                      <a:pt x="10096" y="4572"/>
                      <a:pt x="17907" y="5048"/>
                    </a:cubicBezTo>
                    <a:cubicBezTo>
                      <a:pt x="38576" y="6191"/>
                      <a:pt x="75629" y="8858"/>
                      <a:pt x="87249" y="9049"/>
                    </a:cubicBezTo>
                    <a:cubicBezTo>
                      <a:pt x="98774" y="9239"/>
                      <a:pt x="123349" y="10858"/>
                      <a:pt x="140875" y="8382"/>
                    </a:cubicBezTo>
                    <a:cubicBezTo>
                      <a:pt x="156305" y="6191"/>
                      <a:pt x="170974" y="2191"/>
                      <a:pt x="182975" y="0"/>
                    </a:cubicBezTo>
                    <a:lnTo>
                      <a:pt x="159925" y="104680"/>
                    </a:lnTo>
                    <a:lnTo>
                      <a:pt x="153353" y="10334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05" name="Google Shape;1005;p13"/>
              <p:cNvSpPr/>
              <p:nvPr/>
            </p:nvSpPr>
            <p:spPr>
              <a:xfrm>
                <a:off x="5460872" y="4659590"/>
                <a:ext cx="133350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123825" extrusionOk="0">
                    <a:moveTo>
                      <a:pt x="22860" y="3436"/>
                    </a:moveTo>
                    <a:cubicBezTo>
                      <a:pt x="24479" y="3150"/>
                      <a:pt x="26194" y="2769"/>
                      <a:pt x="27813" y="2579"/>
                    </a:cubicBezTo>
                    <a:cubicBezTo>
                      <a:pt x="40577" y="769"/>
                      <a:pt x="57817" y="-2184"/>
                      <a:pt x="73724" y="2579"/>
                    </a:cubicBezTo>
                    <a:cubicBezTo>
                      <a:pt x="88202" y="6960"/>
                      <a:pt x="99822" y="12294"/>
                      <a:pt x="109347" y="14009"/>
                    </a:cubicBezTo>
                    <a:lnTo>
                      <a:pt x="141827" y="123165"/>
                    </a:lnTo>
                    <a:cubicBezTo>
                      <a:pt x="139827" y="122975"/>
                      <a:pt x="138113" y="123165"/>
                      <a:pt x="136017" y="124880"/>
                    </a:cubicBezTo>
                    <a:cubicBezTo>
                      <a:pt x="132874" y="127451"/>
                      <a:pt x="129445" y="129642"/>
                      <a:pt x="126968" y="131738"/>
                    </a:cubicBezTo>
                    <a:lnTo>
                      <a:pt x="0" y="108116"/>
                    </a:lnTo>
                    <a:lnTo>
                      <a:pt x="22860" y="343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06" name="Google Shape;1006;p13"/>
              <p:cNvSpPr/>
              <p:nvPr/>
            </p:nvSpPr>
            <p:spPr>
              <a:xfrm>
                <a:off x="5570124" y="4659235"/>
                <a:ext cx="1238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123825" h="123825" extrusionOk="0">
                    <a:moveTo>
                      <a:pt x="2762" y="14935"/>
                    </a:moveTo>
                    <a:cubicBezTo>
                      <a:pt x="12668" y="16174"/>
                      <a:pt x="23813" y="15983"/>
                      <a:pt x="23813" y="15983"/>
                    </a:cubicBezTo>
                    <a:cubicBezTo>
                      <a:pt x="23813" y="15983"/>
                      <a:pt x="22860" y="13221"/>
                      <a:pt x="23622" y="11506"/>
                    </a:cubicBezTo>
                    <a:cubicBezTo>
                      <a:pt x="24479" y="9887"/>
                      <a:pt x="31052" y="11697"/>
                      <a:pt x="34290" y="13602"/>
                    </a:cubicBezTo>
                    <a:cubicBezTo>
                      <a:pt x="37433" y="15602"/>
                      <a:pt x="37433" y="15793"/>
                      <a:pt x="39529" y="14935"/>
                    </a:cubicBezTo>
                    <a:cubicBezTo>
                      <a:pt x="41720" y="14078"/>
                      <a:pt x="40862" y="14459"/>
                      <a:pt x="44196" y="12554"/>
                    </a:cubicBezTo>
                    <a:cubicBezTo>
                      <a:pt x="47530" y="10459"/>
                      <a:pt x="51626" y="9697"/>
                      <a:pt x="51626" y="9697"/>
                    </a:cubicBezTo>
                    <a:cubicBezTo>
                      <a:pt x="51626" y="9697"/>
                      <a:pt x="56769" y="2934"/>
                      <a:pt x="61246" y="934"/>
                    </a:cubicBezTo>
                    <a:cubicBezTo>
                      <a:pt x="65722" y="-1067"/>
                      <a:pt x="70676" y="267"/>
                      <a:pt x="67151" y="3791"/>
                    </a:cubicBezTo>
                    <a:cubicBezTo>
                      <a:pt x="63627" y="7220"/>
                      <a:pt x="63151" y="10554"/>
                      <a:pt x="63151" y="10554"/>
                    </a:cubicBezTo>
                    <a:cubicBezTo>
                      <a:pt x="63151" y="10554"/>
                      <a:pt x="67437" y="7411"/>
                      <a:pt x="72580" y="10268"/>
                    </a:cubicBezTo>
                    <a:cubicBezTo>
                      <a:pt x="72580" y="10268"/>
                      <a:pt x="75914" y="4458"/>
                      <a:pt x="78772" y="3982"/>
                    </a:cubicBezTo>
                    <a:cubicBezTo>
                      <a:pt x="81534" y="3505"/>
                      <a:pt x="81725" y="4458"/>
                      <a:pt x="81058" y="7506"/>
                    </a:cubicBezTo>
                    <a:cubicBezTo>
                      <a:pt x="81058" y="7506"/>
                      <a:pt x="79438" y="9792"/>
                      <a:pt x="79438" y="11506"/>
                    </a:cubicBezTo>
                    <a:cubicBezTo>
                      <a:pt x="79438" y="13126"/>
                      <a:pt x="78962" y="16840"/>
                      <a:pt x="78962" y="16840"/>
                    </a:cubicBezTo>
                    <a:cubicBezTo>
                      <a:pt x="78962" y="16840"/>
                      <a:pt x="86868" y="27127"/>
                      <a:pt x="89535" y="29223"/>
                    </a:cubicBezTo>
                    <a:cubicBezTo>
                      <a:pt x="92202" y="31414"/>
                      <a:pt x="99155" y="38557"/>
                      <a:pt x="99822" y="41320"/>
                    </a:cubicBezTo>
                    <a:cubicBezTo>
                      <a:pt x="100489" y="44177"/>
                      <a:pt x="102299" y="50940"/>
                      <a:pt x="104775" y="54274"/>
                    </a:cubicBezTo>
                    <a:cubicBezTo>
                      <a:pt x="107252" y="57607"/>
                      <a:pt x="108585" y="59703"/>
                      <a:pt x="109538" y="60846"/>
                    </a:cubicBezTo>
                    <a:cubicBezTo>
                      <a:pt x="110490" y="61989"/>
                      <a:pt x="116205" y="68180"/>
                      <a:pt x="116777" y="69799"/>
                    </a:cubicBezTo>
                    <a:cubicBezTo>
                      <a:pt x="117443" y="71419"/>
                      <a:pt x="118586" y="76086"/>
                      <a:pt x="120968" y="77800"/>
                    </a:cubicBezTo>
                    <a:cubicBezTo>
                      <a:pt x="123254" y="79420"/>
                      <a:pt x="132207" y="87421"/>
                      <a:pt x="132683" y="91421"/>
                    </a:cubicBezTo>
                    <a:cubicBezTo>
                      <a:pt x="133160" y="95422"/>
                      <a:pt x="133636" y="102470"/>
                      <a:pt x="130874" y="106185"/>
                    </a:cubicBezTo>
                    <a:cubicBezTo>
                      <a:pt x="128111" y="109804"/>
                      <a:pt x="123063" y="109614"/>
                      <a:pt x="120968" y="111424"/>
                    </a:cubicBezTo>
                    <a:cubicBezTo>
                      <a:pt x="118872" y="113233"/>
                      <a:pt x="112490" y="117520"/>
                      <a:pt x="105728" y="117424"/>
                    </a:cubicBezTo>
                    <a:cubicBezTo>
                      <a:pt x="105728" y="117424"/>
                      <a:pt x="102584" y="116281"/>
                      <a:pt x="98774" y="114948"/>
                    </a:cubicBezTo>
                    <a:cubicBezTo>
                      <a:pt x="94964" y="113614"/>
                      <a:pt x="94583" y="112186"/>
                      <a:pt x="87535" y="112662"/>
                    </a:cubicBezTo>
                    <a:cubicBezTo>
                      <a:pt x="80391" y="113138"/>
                      <a:pt x="77724" y="116281"/>
                      <a:pt x="75438" y="117234"/>
                    </a:cubicBezTo>
                    <a:cubicBezTo>
                      <a:pt x="73057" y="118186"/>
                      <a:pt x="69342" y="119901"/>
                      <a:pt x="67342" y="120568"/>
                    </a:cubicBezTo>
                    <a:cubicBezTo>
                      <a:pt x="65342" y="121234"/>
                      <a:pt x="63532" y="124568"/>
                      <a:pt x="60293" y="124663"/>
                    </a:cubicBezTo>
                    <a:cubicBezTo>
                      <a:pt x="56960" y="124854"/>
                      <a:pt x="49339" y="122854"/>
                      <a:pt x="41434" y="123997"/>
                    </a:cubicBezTo>
                    <a:cubicBezTo>
                      <a:pt x="37243" y="124568"/>
                      <a:pt x="34671" y="123997"/>
                      <a:pt x="32480" y="123806"/>
                    </a:cubicBezTo>
                    <a:lnTo>
                      <a:pt x="0" y="14650"/>
                    </a:lnTo>
                    <a:cubicBezTo>
                      <a:pt x="857" y="14554"/>
                      <a:pt x="1905" y="14840"/>
                      <a:pt x="2762" y="14935"/>
                    </a:cubicBezTo>
                  </a:path>
                </a:pathLst>
              </a:custGeom>
              <a:noFill/>
              <a:ln w="952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07" name="Google Shape;1007;p13"/>
              <p:cNvSpPr/>
              <p:nvPr/>
            </p:nvSpPr>
            <p:spPr>
              <a:xfrm>
                <a:off x="5252751" y="4787042"/>
                <a:ext cx="200025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200025" h="76200" extrusionOk="0">
                    <a:moveTo>
                      <a:pt x="186119" y="80010"/>
                    </a:moveTo>
                    <a:cubicBezTo>
                      <a:pt x="183833" y="75629"/>
                      <a:pt x="180023" y="72104"/>
                      <a:pt x="173927" y="71723"/>
                    </a:cubicBezTo>
                    <a:cubicBezTo>
                      <a:pt x="173927" y="71723"/>
                      <a:pt x="161163" y="70580"/>
                      <a:pt x="153734" y="71342"/>
                    </a:cubicBezTo>
                    <a:cubicBezTo>
                      <a:pt x="146304" y="72200"/>
                      <a:pt x="120301" y="76200"/>
                      <a:pt x="116967" y="76295"/>
                    </a:cubicBezTo>
                    <a:cubicBezTo>
                      <a:pt x="113633" y="76486"/>
                      <a:pt x="89726" y="79248"/>
                      <a:pt x="81248" y="78391"/>
                    </a:cubicBezTo>
                    <a:cubicBezTo>
                      <a:pt x="72866" y="77629"/>
                      <a:pt x="63532" y="74105"/>
                      <a:pt x="52102" y="71437"/>
                    </a:cubicBezTo>
                    <a:cubicBezTo>
                      <a:pt x="40672" y="68770"/>
                      <a:pt x="27623" y="63532"/>
                      <a:pt x="22098" y="60674"/>
                    </a:cubicBezTo>
                    <a:cubicBezTo>
                      <a:pt x="18383" y="58769"/>
                      <a:pt x="13621" y="55340"/>
                      <a:pt x="10383" y="55626"/>
                    </a:cubicBezTo>
                    <a:lnTo>
                      <a:pt x="7906" y="54959"/>
                    </a:lnTo>
                    <a:lnTo>
                      <a:pt x="0" y="37814"/>
                    </a:lnTo>
                    <a:lnTo>
                      <a:pt x="203740" y="0"/>
                    </a:lnTo>
                    <a:lnTo>
                      <a:pt x="186119" y="8001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08" name="Google Shape;1008;p13"/>
              <p:cNvSpPr/>
              <p:nvPr/>
            </p:nvSpPr>
            <p:spPr>
              <a:xfrm>
                <a:off x="5217032" y="4666169"/>
                <a:ext cx="238125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238125" h="152400" extrusionOk="0">
                    <a:moveTo>
                      <a:pt x="78962" y="0"/>
                    </a:moveTo>
                    <a:cubicBezTo>
                      <a:pt x="80486" y="191"/>
                      <a:pt x="82010" y="381"/>
                      <a:pt x="83725" y="572"/>
                    </a:cubicBezTo>
                    <a:lnTo>
                      <a:pt x="243745" y="101537"/>
                    </a:lnTo>
                    <a:lnTo>
                      <a:pt x="243173" y="104204"/>
                    </a:lnTo>
                    <a:lnTo>
                      <a:pt x="239459" y="120968"/>
                    </a:lnTo>
                    <a:lnTo>
                      <a:pt x="35719" y="158782"/>
                    </a:lnTo>
                    <a:lnTo>
                      <a:pt x="0" y="81915"/>
                    </a:lnTo>
                    <a:lnTo>
                      <a:pt x="78962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09" name="Google Shape;1009;p13"/>
              <p:cNvSpPr/>
              <p:nvPr/>
            </p:nvSpPr>
            <p:spPr>
              <a:xfrm>
                <a:off x="5155832" y="4817046"/>
                <a:ext cx="104775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104775" h="161925" extrusionOk="0">
                    <a:moveTo>
                      <a:pt x="105492" y="26575"/>
                    </a:moveTo>
                    <a:cubicBezTo>
                      <a:pt x="104825" y="27051"/>
                      <a:pt x="104253" y="27813"/>
                      <a:pt x="103872" y="29051"/>
                    </a:cubicBezTo>
                    <a:cubicBezTo>
                      <a:pt x="101586" y="36195"/>
                      <a:pt x="97300" y="51245"/>
                      <a:pt x="90156" y="57912"/>
                    </a:cubicBezTo>
                    <a:cubicBezTo>
                      <a:pt x="83108" y="64484"/>
                      <a:pt x="77964" y="71247"/>
                      <a:pt x="78536" y="80391"/>
                    </a:cubicBezTo>
                    <a:cubicBezTo>
                      <a:pt x="79202" y="89440"/>
                      <a:pt x="87870" y="111538"/>
                      <a:pt x="91299" y="115824"/>
                    </a:cubicBezTo>
                    <a:cubicBezTo>
                      <a:pt x="94823" y="120110"/>
                      <a:pt x="100729" y="124968"/>
                      <a:pt x="103205" y="127445"/>
                    </a:cubicBezTo>
                    <a:cubicBezTo>
                      <a:pt x="105682" y="129921"/>
                      <a:pt x="115493" y="138684"/>
                      <a:pt x="114159" y="139351"/>
                    </a:cubicBezTo>
                    <a:cubicBezTo>
                      <a:pt x="112826" y="140018"/>
                      <a:pt x="111397" y="140018"/>
                      <a:pt x="111397" y="140018"/>
                    </a:cubicBezTo>
                    <a:cubicBezTo>
                      <a:pt x="111397" y="140018"/>
                      <a:pt x="113016" y="143637"/>
                      <a:pt x="109016" y="143161"/>
                    </a:cubicBezTo>
                    <a:cubicBezTo>
                      <a:pt x="105015" y="142685"/>
                      <a:pt x="77774" y="143732"/>
                      <a:pt x="77297" y="141161"/>
                    </a:cubicBezTo>
                    <a:cubicBezTo>
                      <a:pt x="76821" y="138684"/>
                      <a:pt x="76821" y="134207"/>
                      <a:pt x="76821" y="134207"/>
                    </a:cubicBezTo>
                    <a:cubicBezTo>
                      <a:pt x="76821" y="134207"/>
                      <a:pt x="69392" y="136874"/>
                      <a:pt x="68820" y="132683"/>
                    </a:cubicBezTo>
                    <a:cubicBezTo>
                      <a:pt x="68344" y="128588"/>
                      <a:pt x="69296" y="119063"/>
                      <a:pt x="67868" y="112109"/>
                    </a:cubicBezTo>
                    <a:cubicBezTo>
                      <a:pt x="66344" y="105156"/>
                      <a:pt x="60819" y="88392"/>
                      <a:pt x="57771" y="84296"/>
                    </a:cubicBezTo>
                    <a:cubicBezTo>
                      <a:pt x="54818" y="80105"/>
                      <a:pt x="48342" y="71247"/>
                      <a:pt x="47198" y="67913"/>
                    </a:cubicBezTo>
                    <a:cubicBezTo>
                      <a:pt x="46055" y="64675"/>
                      <a:pt x="47389" y="59817"/>
                      <a:pt x="47389" y="59817"/>
                    </a:cubicBezTo>
                    <a:cubicBezTo>
                      <a:pt x="47389" y="59817"/>
                      <a:pt x="34816" y="64294"/>
                      <a:pt x="33197" y="71056"/>
                    </a:cubicBezTo>
                    <a:cubicBezTo>
                      <a:pt x="31482" y="77819"/>
                      <a:pt x="28720" y="110300"/>
                      <a:pt x="30244" y="115443"/>
                    </a:cubicBezTo>
                    <a:cubicBezTo>
                      <a:pt x="31673" y="120587"/>
                      <a:pt x="36721" y="138494"/>
                      <a:pt x="40531" y="141256"/>
                    </a:cubicBezTo>
                    <a:cubicBezTo>
                      <a:pt x="44341" y="144018"/>
                      <a:pt x="54628" y="156305"/>
                      <a:pt x="53580" y="158305"/>
                    </a:cubicBezTo>
                    <a:cubicBezTo>
                      <a:pt x="52628" y="160306"/>
                      <a:pt x="49961" y="159258"/>
                      <a:pt x="49961" y="159258"/>
                    </a:cubicBezTo>
                    <a:cubicBezTo>
                      <a:pt x="49961" y="159258"/>
                      <a:pt x="50627" y="162877"/>
                      <a:pt x="47770" y="162592"/>
                    </a:cubicBezTo>
                    <a:cubicBezTo>
                      <a:pt x="44912" y="162211"/>
                      <a:pt x="12623" y="160592"/>
                      <a:pt x="11385" y="155353"/>
                    </a:cubicBezTo>
                    <a:cubicBezTo>
                      <a:pt x="10051" y="150019"/>
                      <a:pt x="10908" y="144875"/>
                      <a:pt x="10908" y="144875"/>
                    </a:cubicBezTo>
                    <a:cubicBezTo>
                      <a:pt x="10908" y="144875"/>
                      <a:pt x="812" y="147638"/>
                      <a:pt x="621" y="145923"/>
                    </a:cubicBezTo>
                    <a:cubicBezTo>
                      <a:pt x="431" y="144018"/>
                      <a:pt x="2621" y="137636"/>
                      <a:pt x="4908" y="135160"/>
                    </a:cubicBezTo>
                    <a:cubicBezTo>
                      <a:pt x="7193" y="132683"/>
                      <a:pt x="9098" y="119444"/>
                      <a:pt x="7860" y="111443"/>
                    </a:cubicBezTo>
                    <a:cubicBezTo>
                      <a:pt x="6717" y="103537"/>
                      <a:pt x="6336" y="90106"/>
                      <a:pt x="4908" y="84963"/>
                    </a:cubicBezTo>
                    <a:cubicBezTo>
                      <a:pt x="3384" y="79820"/>
                      <a:pt x="1097" y="67437"/>
                      <a:pt x="240" y="64865"/>
                    </a:cubicBezTo>
                    <a:cubicBezTo>
                      <a:pt x="-617" y="62389"/>
                      <a:pt x="1002" y="55626"/>
                      <a:pt x="2241" y="50482"/>
                    </a:cubicBezTo>
                    <a:cubicBezTo>
                      <a:pt x="3384" y="45339"/>
                      <a:pt x="8241" y="33814"/>
                      <a:pt x="8336" y="30099"/>
                    </a:cubicBezTo>
                    <a:cubicBezTo>
                      <a:pt x="8527" y="26384"/>
                      <a:pt x="9289" y="6858"/>
                      <a:pt x="8718" y="1524"/>
                    </a:cubicBezTo>
                    <a:cubicBezTo>
                      <a:pt x="8622" y="1143"/>
                      <a:pt x="8527" y="476"/>
                      <a:pt x="8432" y="0"/>
                    </a:cubicBezTo>
                    <a:lnTo>
                      <a:pt x="105015" y="25146"/>
                    </a:lnTo>
                    <a:lnTo>
                      <a:pt x="105492" y="2657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10" name="Google Shape;1010;p13"/>
              <p:cNvSpPr/>
              <p:nvPr/>
            </p:nvSpPr>
            <p:spPr>
              <a:xfrm>
                <a:off x="5161406" y="4748180"/>
                <a:ext cx="95250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5725" extrusionOk="0">
                    <a:moveTo>
                      <a:pt x="99251" y="94012"/>
                    </a:moveTo>
                    <a:lnTo>
                      <a:pt x="2667" y="68866"/>
                    </a:lnTo>
                    <a:cubicBezTo>
                      <a:pt x="2191" y="66294"/>
                      <a:pt x="1143" y="62198"/>
                      <a:pt x="0" y="57912"/>
                    </a:cubicBezTo>
                    <a:lnTo>
                      <a:pt x="55436" y="0"/>
                    </a:lnTo>
                    <a:lnTo>
                      <a:pt x="99251" y="94012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11" name="Google Shape;1011;p13"/>
              <p:cNvSpPr/>
              <p:nvPr/>
            </p:nvSpPr>
            <p:spPr>
              <a:xfrm>
                <a:off x="5131000" y="4657090"/>
                <a:ext cx="161925" cy="257175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257175" extrusionOk="0">
                    <a:moveTo>
                      <a:pt x="783" y="194531"/>
                    </a:moveTo>
                    <a:cubicBezTo>
                      <a:pt x="783" y="194531"/>
                      <a:pt x="-360" y="188150"/>
                      <a:pt x="116" y="183006"/>
                    </a:cubicBezTo>
                    <a:cubicBezTo>
                      <a:pt x="592" y="177863"/>
                      <a:pt x="1450" y="174053"/>
                      <a:pt x="3926" y="167957"/>
                    </a:cubicBezTo>
                    <a:cubicBezTo>
                      <a:pt x="6403" y="161861"/>
                      <a:pt x="7069" y="161003"/>
                      <a:pt x="9165" y="155479"/>
                    </a:cubicBezTo>
                    <a:cubicBezTo>
                      <a:pt x="11355" y="149954"/>
                      <a:pt x="15642" y="144430"/>
                      <a:pt x="15451" y="138620"/>
                    </a:cubicBezTo>
                    <a:cubicBezTo>
                      <a:pt x="15261" y="132809"/>
                      <a:pt x="15642" y="125570"/>
                      <a:pt x="15832" y="114617"/>
                    </a:cubicBezTo>
                    <a:cubicBezTo>
                      <a:pt x="16023" y="103663"/>
                      <a:pt x="18690" y="87280"/>
                      <a:pt x="19166" y="78231"/>
                    </a:cubicBezTo>
                    <a:cubicBezTo>
                      <a:pt x="19642" y="69182"/>
                      <a:pt x="22595" y="53276"/>
                      <a:pt x="24405" y="48323"/>
                    </a:cubicBezTo>
                    <a:cubicBezTo>
                      <a:pt x="26214" y="43370"/>
                      <a:pt x="32977" y="32797"/>
                      <a:pt x="32977" y="32797"/>
                    </a:cubicBezTo>
                    <a:cubicBezTo>
                      <a:pt x="32977" y="32797"/>
                      <a:pt x="37454" y="19938"/>
                      <a:pt x="44884" y="15652"/>
                    </a:cubicBezTo>
                    <a:cubicBezTo>
                      <a:pt x="52313" y="11366"/>
                      <a:pt x="56980" y="7556"/>
                      <a:pt x="67744" y="5270"/>
                    </a:cubicBezTo>
                    <a:cubicBezTo>
                      <a:pt x="78507" y="2984"/>
                      <a:pt x="88603" y="-731"/>
                      <a:pt x="100986" y="126"/>
                    </a:cubicBezTo>
                    <a:cubicBezTo>
                      <a:pt x="113368" y="983"/>
                      <a:pt x="133276" y="5079"/>
                      <a:pt x="147658" y="6889"/>
                    </a:cubicBezTo>
                    <a:cubicBezTo>
                      <a:pt x="154707" y="7746"/>
                      <a:pt x="159469" y="8508"/>
                      <a:pt x="164898" y="9270"/>
                    </a:cubicBezTo>
                    <a:lnTo>
                      <a:pt x="85936" y="91376"/>
                    </a:lnTo>
                    <a:lnTo>
                      <a:pt x="30405" y="149288"/>
                    </a:lnTo>
                    <a:cubicBezTo>
                      <a:pt x="28501" y="142049"/>
                      <a:pt x="26405" y="133952"/>
                      <a:pt x="26214" y="131000"/>
                    </a:cubicBezTo>
                    <a:cubicBezTo>
                      <a:pt x="25929" y="125856"/>
                      <a:pt x="23452" y="99186"/>
                      <a:pt x="23452" y="99186"/>
                    </a:cubicBezTo>
                    <a:cubicBezTo>
                      <a:pt x="23452" y="99186"/>
                      <a:pt x="22881" y="115569"/>
                      <a:pt x="22595" y="122427"/>
                    </a:cubicBezTo>
                    <a:cubicBezTo>
                      <a:pt x="22309" y="129095"/>
                      <a:pt x="20976" y="155765"/>
                      <a:pt x="21071" y="157098"/>
                    </a:cubicBezTo>
                    <a:cubicBezTo>
                      <a:pt x="21262" y="158432"/>
                      <a:pt x="21262" y="161194"/>
                      <a:pt x="23738" y="169004"/>
                    </a:cubicBezTo>
                    <a:cubicBezTo>
                      <a:pt x="26214" y="176815"/>
                      <a:pt x="29739" y="189864"/>
                      <a:pt x="28596" y="194817"/>
                    </a:cubicBezTo>
                    <a:cubicBezTo>
                      <a:pt x="27453" y="199770"/>
                      <a:pt x="26786" y="201104"/>
                      <a:pt x="24595" y="208247"/>
                    </a:cubicBezTo>
                    <a:cubicBezTo>
                      <a:pt x="22500" y="215391"/>
                      <a:pt x="17452" y="231869"/>
                      <a:pt x="17166" y="235679"/>
                    </a:cubicBezTo>
                    <a:cubicBezTo>
                      <a:pt x="16785" y="239489"/>
                      <a:pt x="16499" y="244157"/>
                      <a:pt x="14213" y="247300"/>
                    </a:cubicBezTo>
                    <a:cubicBezTo>
                      <a:pt x="11832" y="250443"/>
                      <a:pt x="11832" y="258349"/>
                      <a:pt x="13642" y="261683"/>
                    </a:cubicBezTo>
                    <a:cubicBezTo>
                      <a:pt x="15451" y="265016"/>
                      <a:pt x="12498" y="263492"/>
                      <a:pt x="10213" y="259492"/>
                    </a:cubicBezTo>
                    <a:cubicBezTo>
                      <a:pt x="7927" y="255587"/>
                      <a:pt x="4402" y="248062"/>
                      <a:pt x="4212" y="243299"/>
                    </a:cubicBezTo>
                    <a:cubicBezTo>
                      <a:pt x="4117" y="238537"/>
                      <a:pt x="4212" y="235203"/>
                      <a:pt x="4212" y="235203"/>
                    </a:cubicBezTo>
                    <a:lnTo>
                      <a:pt x="3259" y="241680"/>
                    </a:lnTo>
                    <a:cubicBezTo>
                      <a:pt x="3259" y="241680"/>
                      <a:pt x="2021" y="233774"/>
                      <a:pt x="2021" y="228917"/>
                    </a:cubicBezTo>
                    <a:cubicBezTo>
                      <a:pt x="2021" y="224154"/>
                      <a:pt x="1069" y="195960"/>
                      <a:pt x="2497" y="190531"/>
                    </a:cubicBezTo>
                    <a:cubicBezTo>
                      <a:pt x="4117" y="184816"/>
                      <a:pt x="783" y="194531"/>
                      <a:pt x="783" y="194531"/>
                    </a:cubicBezTo>
                  </a:path>
                </a:pathLst>
              </a:custGeom>
              <a:noFill/>
              <a:ln w="952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12" name="Google Shape;1012;p13"/>
              <p:cNvSpPr/>
              <p:nvPr/>
            </p:nvSpPr>
            <p:spPr>
              <a:xfrm>
                <a:off x="5260657" y="484219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2403" y="8403"/>
                    </a:moveTo>
                    <a:cubicBezTo>
                      <a:pt x="24000" y="9600"/>
                      <a:pt x="15597" y="12006"/>
                      <a:pt x="8403" y="18003"/>
                    </a:cubicBezTo>
                    <a:lnTo>
                      <a:pt x="0" y="0"/>
                    </a:lnTo>
                    <a:lnTo>
                      <a:pt x="32403" y="840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13" name="Google Shape;1013;p13"/>
              <p:cNvSpPr/>
              <p:nvPr/>
            </p:nvSpPr>
            <p:spPr>
              <a:xfrm>
                <a:off x="5439536" y="4868195"/>
                <a:ext cx="5715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114300" extrusionOk="0">
                    <a:moveTo>
                      <a:pt x="56864" y="15907"/>
                    </a:moveTo>
                    <a:cubicBezTo>
                      <a:pt x="57055" y="15431"/>
                      <a:pt x="57436" y="14954"/>
                      <a:pt x="57721" y="14478"/>
                    </a:cubicBezTo>
                    <a:lnTo>
                      <a:pt x="0" y="0"/>
                    </a:lnTo>
                    <a:cubicBezTo>
                      <a:pt x="2191" y="4667"/>
                      <a:pt x="2857" y="9906"/>
                      <a:pt x="2953" y="13145"/>
                    </a:cubicBezTo>
                    <a:cubicBezTo>
                      <a:pt x="3143" y="19812"/>
                      <a:pt x="4953" y="38005"/>
                      <a:pt x="5620" y="45434"/>
                    </a:cubicBezTo>
                    <a:cubicBezTo>
                      <a:pt x="6287" y="52864"/>
                      <a:pt x="7906" y="57055"/>
                      <a:pt x="8096" y="62960"/>
                    </a:cubicBezTo>
                    <a:cubicBezTo>
                      <a:pt x="8287" y="68961"/>
                      <a:pt x="7144" y="77724"/>
                      <a:pt x="6287" y="81629"/>
                    </a:cubicBezTo>
                    <a:cubicBezTo>
                      <a:pt x="5429" y="85534"/>
                      <a:pt x="4763" y="90202"/>
                      <a:pt x="4953" y="93917"/>
                    </a:cubicBezTo>
                    <a:cubicBezTo>
                      <a:pt x="5144" y="97536"/>
                      <a:pt x="6096" y="98489"/>
                      <a:pt x="2667" y="102584"/>
                    </a:cubicBezTo>
                    <a:cubicBezTo>
                      <a:pt x="-857" y="106490"/>
                      <a:pt x="667" y="110871"/>
                      <a:pt x="476" y="112014"/>
                    </a:cubicBezTo>
                    <a:cubicBezTo>
                      <a:pt x="381" y="113157"/>
                      <a:pt x="8382" y="110966"/>
                      <a:pt x="8287" y="112109"/>
                    </a:cubicBezTo>
                    <a:cubicBezTo>
                      <a:pt x="8096" y="113252"/>
                      <a:pt x="10096" y="117920"/>
                      <a:pt x="12097" y="120396"/>
                    </a:cubicBezTo>
                    <a:cubicBezTo>
                      <a:pt x="14097" y="122873"/>
                      <a:pt x="32671" y="122111"/>
                      <a:pt x="37052" y="122206"/>
                    </a:cubicBezTo>
                    <a:cubicBezTo>
                      <a:pt x="41529" y="122396"/>
                      <a:pt x="37910" y="118586"/>
                      <a:pt x="40005" y="118967"/>
                    </a:cubicBezTo>
                    <a:cubicBezTo>
                      <a:pt x="42100" y="119253"/>
                      <a:pt x="42291" y="117539"/>
                      <a:pt x="42672" y="116586"/>
                    </a:cubicBezTo>
                    <a:cubicBezTo>
                      <a:pt x="43053" y="115729"/>
                      <a:pt x="38386" y="108966"/>
                      <a:pt x="38386" y="108966"/>
                    </a:cubicBezTo>
                    <a:cubicBezTo>
                      <a:pt x="38386" y="108966"/>
                      <a:pt x="48673" y="109823"/>
                      <a:pt x="55054" y="109347"/>
                    </a:cubicBezTo>
                    <a:cubicBezTo>
                      <a:pt x="61531" y="108871"/>
                      <a:pt x="60007" y="106871"/>
                      <a:pt x="60865" y="106394"/>
                    </a:cubicBezTo>
                    <a:cubicBezTo>
                      <a:pt x="61627" y="105918"/>
                      <a:pt x="61531" y="104680"/>
                      <a:pt x="60579" y="102013"/>
                    </a:cubicBezTo>
                    <a:cubicBezTo>
                      <a:pt x="59531" y="99346"/>
                      <a:pt x="54959" y="92964"/>
                      <a:pt x="51340" y="89440"/>
                    </a:cubicBezTo>
                    <a:cubicBezTo>
                      <a:pt x="47720" y="85916"/>
                      <a:pt x="46672" y="83153"/>
                      <a:pt x="46196" y="80010"/>
                    </a:cubicBezTo>
                    <a:cubicBezTo>
                      <a:pt x="45720" y="76867"/>
                      <a:pt x="44101" y="57626"/>
                      <a:pt x="43910" y="54674"/>
                    </a:cubicBezTo>
                    <a:cubicBezTo>
                      <a:pt x="43815" y="51721"/>
                      <a:pt x="48292" y="46768"/>
                      <a:pt x="50197" y="42291"/>
                    </a:cubicBezTo>
                    <a:cubicBezTo>
                      <a:pt x="52197" y="37814"/>
                      <a:pt x="52197" y="33242"/>
                      <a:pt x="52673" y="29908"/>
                    </a:cubicBezTo>
                    <a:cubicBezTo>
                      <a:pt x="53054" y="26670"/>
                      <a:pt x="55245" y="20765"/>
                      <a:pt x="56864" y="15907"/>
                    </a:cubicBezTo>
                    <a:moveTo>
                      <a:pt x="29051" y="78200"/>
                    </a:moveTo>
                    <a:cubicBezTo>
                      <a:pt x="29432" y="82963"/>
                      <a:pt x="28861" y="93250"/>
                      <a:pt x="28385" y="94107"/>
                    </a:cubicBezTo>
                    <a:cubicBezTo>
                      <a:pt x="27908" y="94964"/>
                      <a:pt x="26384" y="98203"/>
                      <a:pt x="25718" y="97727"/>
                    </a:cubicBezTo>
                    <a:cubicBezTo>
                      <a:pt x="25051" y="97250"/>
                      <a:pt x="22955" y="91250"/>
                      <a:pt x="23050" y="88106"/>
                    </a:cubicBezTo>
                    <a:cubicBezTo>
                      <a:pt x="23241" y="84963"/>
                      <a:pt x="26384" y="66199"/>
                      <a:pt x="26384" y="66199"/>
                    </a:cubicBezTo>
                    <a:cubicBezTo>
                      <a:pt x="26194" y="68199"/>
                      <a:pt x="28670" y="73343"/>
                      <a:pt x="29051" y="78200"/>
                    </a:cubicBezTo>
                  </a:path>
                </a:pathLst>
              </a:custGeom>
              <a:noFill/>
              <a:ln w="952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14" name="Google Shape;1014;p13"/>
              <p:cNvSpPr/>
              <p:nvPr/>
            </p:nvSpPr>
            <p:spPr>
              <a:xfrm>
                <a:off x="5438869" y="4791328"/>
                <a:ext cx="14287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85725" extrusionOk="0">
                    <a:moveTo>
                      <a:pt x="148780" y="0"/>
                    </a:moveTo>
                    <a:cubicBezTo>
                      <a:pt x="147733" y="857"/>
                      <a:pt x="146876" y="1715"/>
                      <a:pt x="146304" y="2572"/>
                    </a:cubicBezTo>
                    <a:cubicBezTo>
                      <a:pt x="144304" y="5334"/>
                      <a:pt x="139637" y="7239"/>
                      <a:pt x="137827" y="9811"/>
                    </a:cubicBezTo>
                    <a:cubicBezTo>
                      <a:pt x="136017" y="12478"/>
                      <a:pt x="132207" y="17621"/>
                      <a:pt x="131064" y="19622"/>
                    </a:cubicBezTo>
                    <a:cubicBezTo>
                      <a:pt x="129921" y="21622"/>
                      <a:pt x="127730" y="21908"/>
                      <a:pt x="125349" y="26575"/>
                    </a:cubicBezTo>
                    <a:cubicBezTo>
                      <a:pt x="122872" y="31147"/>
                      <a:pt x="121825" y="33338"/>
                      <a:pt x="119920" y="36862"/>
                    </a:cubicBezTo>
                    <a:cubicBezTo>
                      <a:pt x="117920" y="40291"/>
                      <a:pt x="111157" y="47625"/>
                      <a:pt x="108776" y="51054"/>
                    </a:cubicBezTo>
                    <a:cubicBezTo>
                      <a:pt x="106489" y="54483"/>
                      <a:pt x="102489" y="59341"/>
                      <a:pt x="99536" y="61436"/>
                    </a:cubicBezTo>
                    <a:cubicBezTo>
                      <a:pt x="96584" y="63627"/>
                      <a:pt x="92393" y="65532"/>
                      <a:pt x="90773" y="67437"/>
                    </a:cubicBezTo>
                    <a:cubicBezTo>
                      <a:pt x="89154" y="69247"/>
                      <a:pt x="85439" y="74867"/>
                      <a:pt x="80296" y="78391"/>
                    </a:cubicBezTo>
                    <a:cubicBezTo>
                      <a:pt x="75152" y="81820"/>
                      <a:pt x="69056" y="83630"/>
                      <a:pt x="66866" y="84487"/>
                    </a:cubicBezTo>
                    <a:cubicBezTo>
                      <a:pt x="64961" y="85249"/>
                      <a:pt x="60579" y="87535"/>
                      <a:pt x="58388" y="91345"/>
                    </a:cubicBezTo>
                    <a:lnTo>
                      <a:pt x="667" y="76867"/>
                    </a:lnTo>
                    <a:cubicBezTo>
                      <a:pt x="476" y="76486"/>
                      <a:pt x="191" y="76105"/>
                      <a:pt x="0" y="75629"/>
                    </a:cubicBezTo>
                  </a:path>
                </a:pathLst>
              </a:custGeom>
              <a:noFill/>
              <a:ln w="1427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15" name="Google Shape;1015;p13"/>
              <p:cNvSpPr/>
              <p:nvPr/>
            </p:nvSpPr>
            <p:spPr>
              <a:xfrm>
                <a:off x="5300661" y="4663122"/>
                <a:ext cx="18097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9525" extrusionOk="0">
                    <a:moveTo>
                      <a:pt x="0" y="3620"/>
                    </a:moveTo>
                    <a:cubicBezTo>
                      <a:pt x="4667" y="4096"/>
                      <a:pt x="10097" y="4572"/>
                      <a:pt x="17907" y="5048"/>
                    </a:cubicBezTo>
                    <a:cubicBezTo>
                      <a:pt x="38576" y="6191"/>
                      <a:pt x="75629" y="8858"/>
                      <a:pt x="87249" y="9049"/>
                    </a:cubicBezTo>
                    <a:cubicBezTo>
                      <a:pt x="98774" y="9239"/>
                      <a:pt x="123349" y="10858"/>
                      <a:pt x="140875" y="8382"/>
                    </a:cubicBezTo>
                    <a:cubicBezTo>
                      <a:pt x="156305" y="6191"/>
                      <a:pt x="170974" y="2191"/>
                      <a:pt x="182975" y="0"/>
                    </a:cubicBezTo>
                  </a:path>
                </a:pathLst>
              </a:custGeom>
              <a:noFill/>
              <a:ln w="1427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16" name="Google Shape;1016;p13"/>
              <p:cNvSpPr/>
              <p:nvPr/>
            </p:nvSpPr>
            <p:spPr>
              <a:xfrm>
                <a:off x="5587650" y="4782696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0000" extrusionOk="0">
                    <a:moveTo>
                      <a:pt x="14859" y="756"/>
                    </a:moveTo>
                    <a:cubicBezTo>
                      <a:pt x="12859" y="-1650"/>
                      <a:pt x="11144" y="756"/>
                      <a:pt x="9049" y="22350"/>
                    </a:cubicBezTo>
                    <a:cubicBezTo>
                      <a:pt x="5905" y="54753"/>
                      <a:pt x="2477" y="82356"/>
                      <a:pt x="0" y="108750"/>
                    </a:cubicBezTo>
                  </a:path>
                </a:pathLst>
              </a:custGeom>
              <a:noFill/>
              <a:ln w="1427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17" name="Google Shape;1017;p13"/>
              <p:cNvSpPr/>
              <p:nvPr/>
            </p:nvSpPr>
            <p:spPr>
              <a:xfrm>
                <a:off x="5483732" y="4659590"/>
                <a:ext cx="857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85725" h="9525" extrusionOk="0">
                    <a:moveTo>
                      <a:pt x="0" y="3436"/>
                    </a:moveTo>
                    <a:cubicBezTo>
                      <a:pt x="1619" y="3150"/>
                      <a:pt x="3334" y="2769"/>
                      <a:pt x="4953" y="2579"/>
                    </a:cubicBezTo>
                    <a:cubicBezTo>
                      <a:pt x="17717" y="769"/>
                      <a:pt x="34957" y="-2184"/>
                      <a:pt x="50864" y="2579"/>
                    </a:cubicBezTo>
                    <a:cubicBezTo>
                      <a:pt x="65342" y="6960"/>
                      <a:pt x="76962" y="12294"/>
                      <a:pt x="86487" y="14009"/>
                    </a:cubicBezTo>
                  </a:path>
                </a:pathLst>
              </a:custGeom>
              <a:noFill/>
              <a:ln w="1427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18" name="Google Shape;1018;p13"/>
              <p:cNvSpPr/>
              <p:nvPr/>
            </p:nvSpPr>
            <p:spPr>
              <a:xfrm>
                <a:off x="5570124" y="4673599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10797" y="2406"/>
                      <a:pt x="24000" y="5997"/>
                      <a:pt x="34797" y="7206"/>
                    </a:cubicBezTo>
                  </a:path>
                </a:pathLst>
              </a:custGeom>
              <a:noFill/>
              <a:ln w="1427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19" name="Google Shape;1019;p13"/>
              <p:cNvSpPr/>
              <p:nvPr/>
            </p:nvSpPr>
            <p:spPr>
              <a:xfrm>
                <a:off x="5572886" y="4659235"/>
                <a:ext cx="1238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123825" h="123825" extrusionOk="0">
                    <a:moveTo>
                      <a:pt x="0" y="14935"/>
                    </a:moveTo>
                    <a:cubicBezTo>
                      <a:pt x="9906" y="16174"/>
                      <a:pt x="21050" y="15983"/>
                      <a:pt x="21050" y="15983"/>
                    </a:cubicBezTo>
                    <a:cubicBezTo>
                      <a:pt x="21050" y="15983"/>
                      <a:pt x="20098" y="13221"/>
                      <a:pt x="20860" y="11506"/>
                    </a:cubicBezTo>
                    <a:cubicBezTo>
                      <a:pt x="21717" y="9887"/>
                      <a:pt x="28289" y="11697"/>
                      <a:pt x="31528" y="13602"/>
                    </a:cubicBezTo>
                    <a:cubicBezTo>
                      <a:pt x="34671" y="15602"/>
                      <a:pt x="34671" y="15793"/>
                      <a:pt x="36766" y="14935"/>
                    </a:cubicBezTo>
                    <a:cubicBezTo>
                      <a:pt x="38957" y="14078"/>
                      <a:pt x="38100" y="14459"/>
                      <a:pt x="41434" y="12554"/>
                    </a:cubicBezTo>
                    <a:cubicBezTo>
                      <a:pt x="44768" y="10459"/>
                      <a:pt x="48863" y="9697"/>
                      <a:pt x="48863" y="9697"/>
                    </a:cubicBezTo>
                    <a:cubicBezTo>
                      <a:pt x="48863" y="9697"/>
                      <a:pt x="54007" y="2934"/>
                      <a:pt x="58483" y="934"/>
                    </a:cubicBezTo>
                    <a:cubicBezTo>
                      <a:pt x="62960" y="-1067"/>
                      <a:pt x="67913" y="267"/>
                      <a:pt x="64389" y="3791"/>
                    </a:cubicBezTo>
                    <a:cubicBezTo>
                      <a:pt x="60865" y="7220"/>
                      <a:pt x="60388" y="10554"/>
                      <a:pt x="60388" y="10554"/>
                    </a:cubicBezTo>
                    <a:cubicBezTo>
                      <a:pt x="60388" y="10554"/>
                      <a:pt x="64675" y="7411"/>
                      <a:pt x="69818" y="10268"/>
                    </a:cubicBezTo>
                    <a:cubicBezTo>
                      <a:pt x="69818" y="10268"/>
                      <a:pt x="73152" y="4458"/>
                      <a:pt x="76010" y="3982"/>
                    </a:cubicBezTo>
                    <a:cubicBezTo>
                      <a:pt x="78772" y="3505"/>
                      <a:pt x="78962" y="4458"/>
                      <a:pt x="78296" y="7506"/>
                    </a:cubicBezTo>
                    <a:cubicBezTo>
                      <a:pt x="78296" y="7506"/>
                      <a:pt x="76676" y="9792"/>
                      <a:pt x="76676" y="11506"/>
                    </a:cubicBezTo>
                    <a:cubicBezTo>
                      <a:pt x="76676" y="13126"/>
                      <a:pt x="76200" y="16840"/>
                      <a:pt x="76200" y="16840"/>
                    </a:cubicBezTo>
                    <a:cubicBezTo>
                      <a:pt x="76200" y="16840"/>
                      <a:pt x="84106" y="27127"/>
                      <a:pt x="86773" y="29223"/>
                    </a:cubicBezTo>
                    <a:cubicBezTo>
                      <a:pt x="89440" y="31414"/>
                      <a:pt x="96393" y="38557"/>
                      <a:pt x="97060" y="41320"/>
                    </a:cubicBezTo>
                    <a:cubicBezTo>
                      <a:pt x="97727" y="44177"/>
                      <a:pt x="99536" y="50940"/>
                      <a:pt x="102013" y="54274"/>
                    </a:cubicBezTo>
                    <a:cubicBezTo>
                      <a:pt x="104489" y="57607"/>
                      <a:pt x="105823" y="59703"/>
                      <a:pt x="106775" y="60846"/>
                    </a:cubicBezTo>
                    <a:cubicBezTo>
                      <a:pt x="107728" y="61989"/>
                      <a:pt x="113443" y="68180"/>
                      <a:pt x="114014" y="69799"/>
                    </a:cubicBezTo>
                    <a:cubicBezTo>
                      <a:pt x="114681" y="71419"/>
                      <a:pt x="115824" y="76086"/>
                      <a:pt x="118205" y="77800"/>
                    </a:cubicBezTo>
                    <a:cubicBezTo>
                      <a:pt x="120491" y="79420"/>
                      <a:pt x="129445" y="87421"/>
                      <a:pt x="129921" y="91421"/>
                    </a:cubicBezTo>
                    <a:cubicBezTo>
                      <a:pt x="130397" y="95422"/>
                      <a:pt x="130873" y="102470"/>
                      <a:pt x="128111" y="106185"/>
                    </a:cubicBezTo>
                    <a:cubicBezTo>
                      <a:pt x="125349" y="109804"/>
                      <a:pt x="120301" y="109614"/>
                      <a:pt x="118205" y="111424"/>
                    </a:cubicBezTo>
                    <a:cubicBezTo>
                      <a:pt x="116110" y="113233"/>
                      <a:pt x="109728" y="117520"/>
                      <a:pt x="102965" y="117424"/>
                    </a:cubicBezTo>
                    <a:cubicBezTo>
                      <a:pt x="102965" y="117424"/>
                      <a:pt x="99822" y="116281"/>
                      <a:pt x="96012" y="114948"/>
                    </a:cubicBezTo>
                    <a:cubicBezTo>
                      <a:pt x="92202" y="113614"/>
                      <a:pt x="91821" y="112186"/>
                      <a:pt x="84772" y="112662"/>
                    </a:cubicBezTo>
                    <a:cubicBezTo>
                      <a:pt x="77629" y="113138"/>
                      <a:pt x="74962" y="116281"/>
                      <a:pt x="72676" y="117234"/>
                    </a:cubicBezTo>
                    <a:cubicBezTo>
                      <a:pt x="70295" y="118186"/>
                      <a:pt x="66580" y="119901"/>
                      <a:pt x="64579" y="120568"/>
                    </a:cubicBezTo>
                    <a:cubicBezTo>
                      <a:pt x="62579" y="121234"/>
                      <a:pt x="60770" y="124568"/>
                      <a:pt x="57531" y="124663"/>
                    </a:cubicBezTo>
                    <a:cubicBezTo>
                      <a:pt x="54197" y="124854"/>
                      <a:pt x="46577" y="122854"/>
                      <a:pt x="38671" y="123997"/>
                    </a:cubicBezTo>
                    <a:cubicBezTo>
                      <a:pt x="34480" y="124568"/>
                      <a:pt x="31909" y="123997"/>
                      <a:pt x="29718" y="123806"/>
                    </a:cubicBezTo>
                  </a:path>
                </a:pathLst>
              </a:custGeom>
              <a:noFill/>
              <a:ln w="1427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20" name="Google Shape;1020;p13"/>
              <p:cNvSpPr/>
              <p:nvPr/>
            </p:nvSpPr>
            <p:spPr>
              <a:xfrm>
                <a:off x="5260657" y="4842001"/>
                <a:ext cx="17145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9050" extrusionOk="0">
                    <a:moveTo>
                      <a:pt x="178213" y="25051"/>
                    </a:moveTo>
                    <a:cubicBezTo>
                      <a:pt x="175927" y="20669"/>
                      <a:pt x="172117" y="17145"/>
                      <a:pt x="166021" y="16764"/>
                    </a:cubicBezTo>
                    <a:cubicBezTo>
                      <a:pt x="166021" y="16764"/>
                      <a:pt x="153257" y="15621"/>
                      <a:pt x="145828" y="16383"/>
                    </a:cubicBezTo>
                    <a:cubicBezTo>
                      <a:pt x="138398" y="17240"/>
                      <a:pt x="112395" y="21241"/>
                      <a:pt x="109061" y="21336"/>
                    </a:cubicBezTo>
                    <a:cubicBezTo>
                      <a:pt x="105728" y="21527"/>
                      <a:pt x="81820" y="24289"/>
                      <a:pt x="73342" y="23432"/>
                    </a:cubicBezTo>
                    <a:cubicBezTo>
                      <a:pt x="64961" y="22669"/>
                      <a:pt x="55626" y="19145"/>
                      <a:pt x="44196" y="16478"/>
                    </a:cubicBezTo>
                    <a:cubicBezTo>
                      <a:pt x="32766" y="13811"/>
                      <a:pt x="19717" y="8572"/>
                      <a:pt x="14192" y="5715"/>
                    </a:cubicBezTo>
                    <a:cubicBezTo>
                      <a:pt x="10478" y="3810"/>
                      <a:pt x="5715" y="381"/>
                      <a:pt x="2477" y="667"/>
                    </a:cubicBezTo>
                    <a:lnTo>
                      <a:pt x="0" y="0"/>
                    </a:lnTo>
                  </a:path>
                </a:pathLst>
              </a:custGeom>
              <a:noFill/>
              <a:ln w="1427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21" name="Google Shape;1021;p13"/>
              <p:cNvSpPr/>
              <p:nvPr/>
            </p:nvSpPr>
            <p:spPr>
              <a:xfrm>
                <a:off x="5155832" y="4817046"/>
                <a:ext cx="104775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104775" h="161925" extrusionOk="0">
                    <a:moveTo>
                      <a:pt x="105492" y="26575"/>
                    </a:moveTo>
                    <a:cubicBezTo>
                      <a:pt x="104825" y="27051"/>
                      <a:pt x="104253" y="27813"/>
                      <a:pt x="103872" y="29051"/>
                    </a:cubicBezTo>
                    <a:cubicBezTo>
                      <a:pt x="101586" y="36195"/>
                      <a:pt x="97300" y="51245"/>
                      <a:pt x="90156" y="57912"/>
                    </a:cubicBezTo>
                    <a:cubicBezTo>
                      <a:pt x="83108" y="64484"/>
                      <a:pt x="77964" y="71247"/>
                      <a:pt x="78536" y="80391"/>
                    </a:cubicBezTo>
                    <a:cubicBezTo>
                      <a:pt x="79202" y="89440"/>
                      <a:pt x="87870" y="111538"/>
                      <a:pt x="91299" y="115824"/>
                    </a:cubicBezTo>
                    <a:cubicBezTo>
                      <a:pt x="94823" y="120110"/>
                      <a:pt x="100729" y="124968"/>
                      <a:pt x="103205" y="127445"/>
                    </a:cubicBezTo>
                    <a:cubicBezTo>
                      <a:pt x="105682" y="129921"/>
                      <a:pt x="115493" y="138684"/>
                      <a:pt x="114159" y="139351"/>
                    </a:cubicBezTo>
                    <a:cubicBezTo>
                      <a:pt x="112826" y="140018"/>
                      <a:pt x="111397" y="140018"/>
                      <a:pt x="111397" y="140018"/>
                    </a:cubicBezTo>
                    <a:cubicBezTo>
                      <a:pt x="111397" y="140018"/>
                      <a:pt x="113016" y="143637"/>
                      <a:pt x="109016" y="143161"/>
                    </a:cubicBezTo>
                    <a:cubicBezTo>
                      <a:pt x="105015" y="142685"/>
                      <a:pt x="77774" y="143732"/>
                      <a:pt x="77297" y="141161"/>
                    </a:cubicBezTo>
                    <a:cubicBezTo>
                      <a:pt x="76821" y="138684"/>
                      <a:pt x="76821" y="134207"/>
                      <a:pt x="76821" y="134207"/>
                    </a:cubicBezTo>
                    <a:cubicBezTo>
                      <a:pt x="76821" y="134207"/>
                      <a:pt x="69392" y="136874"/>
                      <a:pt x="68820" y="132683"/>
                    </a:cubicBezTo>
                    <a:cubicBezTo>
                      <a:pt x="68344" y="128588"/>
                      <a:pt x="69296" y="119063"/>
                      <a:pt x="67868" y="112109"/>
                    </a:cubicBezTo>
                    <a:cubicBezTo>
                      <a:pt x="66344" y="105156"/>
                      <a:pt x="60819" y="88392"/>
                      <a:pt x="57771" y="84296"/>
                    </a:cubicBezTo>
                    <a:cubicBezTo>
                      <a:pt x="54818" y="80105"/>
                      <a:pt x="48342" y="71247"/>
                      <a:pt x="47198" y="67913"/>
                    </a:cubicBezTo>
                    <a:cubicBezTo>
                      <a:pt x="46055" y="64675"/>
                      <a:pt x="47389" y="59817"/>
                      <a:pt x="47389" y="59817"/>
                    </a:cubicBezTo>
                    <a:cubicBezTo>
                      <a:pt x="47389" y="59817"/>
                      <a:pt x="34816" y="64294"/>
                      <a:pt x="33197" y="71056"/>
                    </a:cubicBezTo>
                    <a:cubicBezTo>
                      <a:pt x="31482" y="77819"/>
                      <a:pt x="28720" y="110300"/>
                      <a:pt x="30244" y="115443"/>
                    </a:cubicBezTo>
                    <a:cubicBezTo>
                      <a:pt x="31673" y="120587"/>
                      <a:pt x="36721" y="138494"/>
                      <a:pt x="40531" y="141256"/>
                    </a:cubicBezTo>
                    <a:cubicBezTo>
                      <a:pt x="44341" y="144018"/>
                      <a:pt x="54628" y="156305"/>
                      <a:pt x="53580" y="158305"/>
                    </a:cubicBezTo>
                    <a:cubicBezTo>
                      <a:pt x="52628" y="160306"/>
                      <a:pt x="49961" y="159258"/>
                      <a:pt x="49961" y="159258"/>
                    </a:cubicBezTo>
                    <a:cubicBezTo>
                      <a:pt x="49961" y="159258"/>
                      <a:pt x="50627" y="162877"/>
                      <a:pt x="47770" y="162592"/>
                    </a:cubicBezTo>
                    <a:cubicBezTo>
                      <a:pt x="44912" y="162211"/>
                      <a:pt x="12623" y="160592"/>
                      <a:pt x="11385" y="155353"/>
                    </a:cubicBezTo>
                    <a:cubicBezTo>
                      <a:pt x="10051" y="150019"/>
                      <a:pt x="10908" y="144875"/>
                      <a:pt x="10908" y="144875"/>
                    </a:cubicBezTo>
                    <a:cubicBezTo>
                      <a:pt x="10908" y="144875"/>
                      <a:pt x="812" y="147638"/>
                      <a:pt x="621" y="145923"/>
                    </a:cubicBezTo>
                    <a:cubicBezTo>
                      <a:pt x="431" y="144018"/>
                      <a:pt x="2621" y="137636"/>
                      <a:pt x="4908" y="135160"/>
                    </a:cubicBezTo>
                    <a:cubicBezTo>
                      <a:pt x="7193" y="132683"/>
                      <a:pt x="9098" y="119444"/>
                      <a:pt x="7860" y="111443"/>
                    </a:cubicBezTo>
                    <a:cubicBezTo>
                      <a:pt x="6717" y="103537"/>
                      <a:pt x="6336" y="90106"/>
                      <a:pt x="4908" y="84963"/>
                    </a:cubicBezTo>
                    <a:cubicBezTo>
                      <a:pt x="3384" y="79820"/>
                      <a:pt x="1097" y="67437"/>
                      <a:pt x="240" y="64865"/>
                    </a:cubicBezTo>
                    <a:cubicBezTo>
                      <a:pt x="-617" y="62389"/>
                      <a:pt x="1002" y="55626"/>
                      <a:pt x="2241" y="50482"/>
                    </a:cubicBezTo>
                    <a:cubicBezTo>
                      <a:pt x="3384" y="45339"/>
                      <a:pt x="8241" y="33814"/>
                      <a:pt x="8336" y="30099"/>
                    </a:cubicBezTo>
                    <a:cubicBezTo>
                      <a:pt x="8527" y="26384"/>
                      <a:pt x="9289" y="6858"/>
                      <a:pt x="8718" y="1524"/>
                    </a:cubicBezTo>
                    <a:cubicBezTo>
                      <a:pt x="8622" y="1143"/>
                      <a:pt x="8527" y="476"/>
                      <a:pt x="8432" y="0"/>
                    </a:cubicBezTo>
                    <a:lnTo>
                      <a:pt x="105015" y="25146"/>
                    </a:lnTo>
                    <a:lnTo>
                      <a:pt x="105492" y="26575"/>
                    </a:lnTo>
                    <a:close/>
                  </a:path>
                </a:pathLst>
              </a:custGeom>
              <a:noFill/>
              <a:ln w="1427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22" name="Google Shape;1022;p13"/>
              <p:cNvSpPr/>
              <p:nvPr/>
            </p:nvSpPr>
            <p:spPr>
              <a:xfrm>
                <a:off x="5161406" y="4806092"/>
                <a:ext cx="95250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28575" extrusionOk="0">
                    <a:moveTo>
                      <a:pt x="99251" y="36100"/>
                    </a:moveTo>
                    <a:lnTo>
                      <a:pt x="2667" y="10954"/>
                    </a:lnTo>
                    <a:cubicBezTo>
                      <a:pt x="2191" y="8382"/>
                      <a:pt x="1143" y="4286"/>
                      <a:pt x="0" y="0"/>
                    </a:cubicBezTo>
                  </a:path>
                </a:pathLst>
              </a:custGeom>
              <a:noFill/>
              <a:ln w="1427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23" name="Google Shape;1023;p13"/>
              <p:cNvSpPr/>
              <p:nvPr/>
            </p:nvSpPr>
            <p:spPr>
              <a:xfrm>
                <a:off x="5131688" y="4779231"/>
                <a:ext cx="19050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133350" extrusionOk="0">
                    <a:moveTo>
                      <a:pt x="21908" y="0"/>
                    </a:moveTo>
                    <a:cubicBezTo>
                      <a:pt x="21622" y="6667"/>
                      <a:pt x="20288" y="33338"/>
                      <a:pt x="20384" y="34671"/>
                    </a:cubicBezTo>
                    <a:cubicBezTo>
                      <a:pt x="20574" y="36004"/>
                      <a:pt x="20574" y="38767"/>
                      <a:pt x="23051" y="46577"/>
                    </a:cubicBezTo>
                    <a:cubicBezTo>
                      <a:pt x="25527" y="54388"/>
                      <a:pt x="29051" y="67437"/>
                      <a:pt x="27908" y="72390"/>
                    </a:cubicBezTo>
                    <a:cubicBezTo>
                      <a:pt x="26765" y="77343"/>
                      <a:pt x="26098" y="78677"/>
                      <a:pt x="23908" y="85820"/>
                    </a:cubicBezTo>
                    <a:cubicBezTo>
                      <a:pt x="21812" y="92964"/>
                      <a:pt x="16764" y="109442"/>
                      <a:pt x="16478" y="113252"/>
                    </a:cubicBezTo>
                    <a:cubicBezTo>
                      <a:pt x="16097" y="117062"/>
                      <a:pt x="15812" y="121730"/>
                      <a:pt x="13526" y="124873"/>
                    </a:cubicBezTo>
                    <a:cubicBezTo>
                      <a:pt x="11144" y="128016"/>
                      <a:pt x="11144" y="135922"/>
                      <a:pt x="12954" y="139256"/>
                    </a:cubicBezTo>
                    <a:cubicBezTo>
                      <a:pt x="14764" y="142589"/>
                      <a:pt x="11811" y="141065"/>
                      <a:pt x="9525" y="137065"/>
                    </a:cubicBezTo>
                    <a:cubicBezTo>
                      <a:pt x="7239" y="133159"/>
                      <a:pt x="3715" y="125635"/>
                      <a:pt x="3524" y="120872"/>
                    </a:cubicBezTo>
                    <a:cubicBezTo>
                      <a:pt x="3429" y="116110"/>
                      <a:pt x="3524" y="112776"/>
                      <a:pt x="3524" y="112776"/>
                    </a:cubicBezTo>
                    <a:lnTo>
                      <a:pt x="2572" y="119253"/>
                    </a:lnTo>
                    <a:cubicBezTo>
                      <a:pt x="2572" y="119253"/>
                      <a:pt x="1334" y="111347"/>
                      <a:pt x="1334" y="106489"/>
                    </a:cubicBezTo>
                    <a:cubicBezTo>
                      <a:pt x="1334" y="101727"/>
                      <a:pt x="381" y="73533"/>
                      <a:pt x="1810" y="68104"/>
                    </a:cubicBezTo>
                    <a:cubicBezTo>
                      <a:pt x="3334" y="62579"/>
                      <a:pt x="0" y="72390"/>
                      <a:pt x="0" y="72390"/>
                    </a:cubicBezTo>
                  </a:path>
                </a:pathLst>
              </a:custGeom>
              <a:noFill/>
              <a:ln w="1427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24" name="Google Shape;1024;p13"/>
              <p:cNvSpPr/>
              <p:nvPr/>
            </p:nvSpPr>
            <p:spPr>
              <a:xfrm>
                <a:off x="5157215" y="4787804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9525" extrusionOk="0">
                    <a:moveTo>
                      <a:pt x="52800" y="18288"/>
                    </a:moveTo>
                    <a:cubicBezTo>
                      <a:pt x="28800" y="11049"/>
                      <a:pt x="2406" y="2953"/>
                      <a:pt x="0" y="0"/>
                    </a:cubicBezTo>
                  </a:path>
                </a:pathLst>
              </a:custGeom>
              <a:noFill/>
              <a:ln w="1427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25" name="Google Shape;1025;p13"/>
              <p:cNvSpPr/>
              <p:nvPr/>
            </p:nvSpPr>
            <p:spPr>
              <a:xfrm>
                <a:off x="5131000" y="4657090"/>
                <a:ext cx="161925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190500" extrusionOk="0">
                    <a:moveTo>
                      <a:pt x="783" y="194531"/>
                    </a:moveTo>
                    <a:cubicBezTo>
                      <a:pt x="783" y="194531"/>
                      <a:pt x="-360" y="188150"/>
                      <a:pt x="116" y="183006"/>
                    </a:cubicBezTo>
                    <a:cubicBezTo>
                      <a:pt x="592" y="177863"/>
                      <a:pt x="1450" y="174053"/>
                      <a:pt x="3926" y="167957"/>
                    </a:cubicBezTo>
                    <a:cubicBezTo>
                      <a:pt x="6403" y="161861"/>
                      <a:pt x="7069" y="161003"/>
                      <a:pt x="9165" y="155479"/>
                    </a:cubicBezTo>
                    <a:cubicBezTo>
                      <a:pt x="11355" y="149954"/>
                      <a:pt x="15642" y="144430"/>
                      <a:pt x="15451" y="138620"/>
                    </a:cubicBezTo>
                    <a:cubicBezTo>
                      <a:pt x="15261" y="132809"/>
                      <a:pt x="15642" y="125570"/>
                      <a:pt x="15832" y="114617"/>
                    </a:cubicBezTo>
                    <a:cubicBezTo>
                      <a:pt x="16023" y="103663"/>
                      <a:pt x="18690" y="87280"/>
                      <a:pt x="19166" y="78231"/>
                    </a:cubicBezTo>
                    <a:cubicBezTo>
                      <a:pt x="19642" y="69182"/>
                      <a:pt x="22595" y="53276"/>
                      <a:pt x="24405" y="48323"/>
                    </a:cubicBezTo>
                    <a:cubicBezTo>
                      <a:pt x="26214" y="43370"/>
                      <a:pt x="32977" y="32797"/>
                      <a:pt x="32977" y="32797"/>
                    </a:cubicBezTo>
                    <a:cubicBezTo>
                      <a:pt x="32977" y="32797"/>
                      <a:pt x="37454" y="19938"/>
                      <a:pt x="44884" y="15652"/>
                    </a:cubicBezTo>
                    <a:cubicBezTo>
                      <a:pt x="52313" y="11366"/>
                      <a:pt x="56980" y="7556"/>
                      <a:pt x="67744" y="5270"/>
                    </a:cubicBezTo>
                    <a:cubicBezTo>
                      <a:pt x="78507" y="2984"/>
                      <a:pt x="88603" y="-731"/>
                      <a:pt x="100986" y="126"/>
                    </a:cubicBezTo>
                    <a:cubicBezTo>
                      <a:pt x="113368" y="983"/>
                      <a:pt x="133276" y="5079"/>
                      <a:pt x="147658" y="6889"/>
                    </a:cubicBezTo>
                    <a:cubicBezTo>
                      <a:pt x="154707" y="7746"/>
                      <a:pt x="164137" y="9175"/>
                      <a:pt x="169566" y="9842"/>
                    </a:cubicBezTo>
                  </a:path>
                </a:pathLst>
              </a:custGeom>
              <a:noFill/>
              <a:ln w="1427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26" name="Google Shape;1026;p13"/>
              <p:cNvSpPr/>
              <p:nvPr/>
            </p:nvSpPr>
            <p:spPr>
              <a:xfrm>
                <a:off x="5260657" y="484219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2403" y="8403"/>
                    </a:moveTo>
                    <a:cubicBezTo>
                      <a:pt x="24000" y="9600"/>
                      <a:pt x="15597" y="12006"/>
                      <a:pt x="8403" y="18003"/>
                    </a:cubicBezTo>
                    <a:lnTo>
                      <a:pt x="0" y="0"/>
                    </a:lnTo>
                    <a:lnTo>
                      <a:pt x="32403" y="8403"/>
                    </a:lnTo>
                    <a:close/>
                  </a:path>
                </a:pathLst>
              </a:custGeom>
              <a:noFill/>
              <a:ln w="1427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27" name="Google Shape;1027;p13"/>
              <p:cNvSpPr/>
              <p:nvPr/>
            </p:nvSpPr>
            <p:spPr>
              <a:xfrm>
                <a:off x="5439536" y="4868195"/>
                <a:ext cx="5715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114300" extrusionOk="0">
                    <a:moveTo>
                      <a:pt x="56864" y="15907"/>
                    </a:moveTo>
                    <a:cubicBezTo>
                      <a:pt x="57055" y="15431"/>
                      <a:pt x="57436" y="14954"/>
                      <a:pt x="57721" y="14478"/>
                    </a:cubicBezTo>
                    <a:lnTo>
                      <a:pt x="0" y="0"/>
                    </a:lnTo>
                    <a:cubicBezTo>
                      <a:pt x="2191" y="4667"/>
                      <a:pt x="2857" y="9906"/>
                      <a:pt x="2953" y="13145"/>
                    </a:cubicBezTo>
                    <a:cubicBezTo>
                      <a:pt x="3143" y="19812"/>
                      <a:pt x="4953" y="38005"/>
                      <a:pt x="5620" y="45434"/>
                    </a:cubicBezTo>
                    <a:cubicBezTo>
                      <a:pt x="6287" y="52864"/>
                      <a:pt x="7906" y="57055"/>
                      <a:pt x="8096" y="62960"/>
                    </a:cubicBezTo>
                    <a:cubicBezTo>
                      <a:pt x="8287" y="68961"/>
                      <a:pt x="7144" y="77724"/>
                      <a:pt x="6287" y="81629"/>
                    </a:cubicBezTo>
                    <a:cubicBezTo>
                      <a:pt x="5429" y="85534"/>
                      <a:pt x="4763" y="90202"/>
                      <a:pt x="4953" y="93917"/>
                    </a:cubicBezTo>
                    <a:cubicBezTo>
                      <a:pt x="5144" y="97536"/>
                      <a:pt x="6096" y="98489"/>
                      <a:pt x="2667" y="102584"/>
                    </a:cubicBezTo>
                    <a:cubicBezTo>
                      <a:pt x="-857" y="106490"/>
                      <a:pt x="667" y="110871"/>
                      <a:pt x="476" y="112014"/>
                    </a:cubicBezTo>
                    <a:cubicBezTo>
                      <a:pt x="381" y="113157"/>
                      <a:pt x="8382" y="110966"/>
                      <a:pt x="8287" y="112109"/>
                    </a:cubicBezTo>
                    <a:cubicBezTo>
                      <a:pt x="8096" y="113252"/>
                      <a:pt x="10096" y="117920"/>
                      <a:pt x="12097" y="120396"/>
                    </a:cubicBezTo>
                    <a:cubicBezTo>
                      <a:pt x="14097" y="122873"/>
                      <a:pt x="32671" y="122111"/>
                      <a:pt x="37052" y="122206"/>
                    </a:cubicBezTo>
                    <a:cubicBezTo>
                      <a:pt x="41529" y="122396"/>
                      <a:pt x="37910" y="118586"/>
                      <a:pt x="40005" y="118967"/>
                    </a:cubicBezTo>
                    <a:cubicBezTo>
                      <a:pt x="42100" y="119253"/>
                      <a:pt x="42291" y="117539"/>
                      <a:pt x="42672" y="116586"/>
                    </a:cubicBezTo>
                    <a:cubicBezTo>
                      <a:pt x="43053" y="115729"/>
                      <a:pt x="38386" y="108966"/>
                      <a:pt x="38386" y="108966"/>
                    </a:cubicBezTo>
                    <a:cubicBezTo>
                      <a:pt x="38386" y="108966"/>
                      <a:pt x="48673" y="109823"/>
                      <a:pt x="55054" y="109347"/>
                    </a:cubicBezTo>
                    <a:cubicBezTo>
                      <a:pt x="61531" y="108871"/>
                      <a:pt x="60007" y="106871"/>
                      <a:pt x="60865" y="106394"/>
                    </a:cubicBezTo>
                    <a:cubicBezTo>
                      <a:pt x="61627" y="105918"/>
                      <a:pt x="61531" y="104680"/>
                      <a:pt x="60579" y="102013"/>
                    </a:cubicBezTo>
                    <a:cubicBezTo>
                      <a:pt x="59531" y="99346"/>
                      <a:pt x="54959" y="92964"/>
                      <a:pt x="51340" y="89440"/>
                    </a:cubicBezTo>
                    <a:cubicBezTo>
                      <a:pt x="47720" y="85916"/>
                      <a:pt x="46672" y="83153"/>
                      <a:pt x="46196" y="80010"/>
                    </a:cubicBezTo>
                    <a:cubicBezTo>
                      <a:pt x="45720" y="76867"/>
                      <a:pt x="44101" y="57626"/>
                      <a:pt x="43910" y="54674"/>
                    </a:cubicBezTo>
                    <a:cubicBezTo>
                      <a:pt x="43815" y="51721"/>
                      <a:pt x="48292" y="46768"/>
                      <a:pt x="50197" y="42291"/>
                    </a:cubicBezTo>
                    <a:cubicBezTo>
                      <a:pt x="52197" y="37814"/>
                      <a:pt x="52197" y="33242"/>
                      <a:pt x="52673" y="29908"/>
                    </a:cubicBezTo>
                    <a:cubicBezTo>
                      <a:pt x="53054" y="26670"/>
                      <a:pt x="55245" y="20765"/>
                      <a:pt x="56864" y="15907"/>
                    </a:cubicBezTo>
                  </a:path>
                </a:pathLst>
              </a:custGeom>
              <a:noFill/>
              <a:ln w="1427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028" name="Google Shape;1028;p13"/>
            <p:cNvGrpSpPr/>
            <p:nvPr/>
          </p:nvGrpSpPr>
          <p:grpSpPr>
            <a:xfrm>
              <a:off x="2207926" y="6018672"/>
              <a:ext cx="342782" cy="294208"/>
              <a:chOff x="6288002" y="4552625"/>
              <a:chExt cx="557995" cy="478924"/>
            </a:xfrm>
          </p:grpSpPr>
          <p:sp>
            <p:nvSpPr>
              <p:cNvPr id="1029" name="Google Shape;1029;p13"/>
              <p:cNvSpPr/>
              <p:nvPr/>
            </p:nvSpPr>
            <p:spPr>
              <a:xfrm>
                <a:off x="6589204" y="4676647"/>
                <a:ext cx="180975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00025" extrusionOk="0">
                    <a:moveTo>
                      <a:pt x="26765" y="194119"/>
                    </a:moveTo>
                    <a:cubicBezTo>
                      <a:pt x="38767" y="194310"/>
                      <a:pt x="48673" y="198501"/>
                      <a:pt x="55436" y="208788"/>
                    </a:cubicBezTo>
                    <a:cubicBezTo>
                      <a:pt x="91535" y="189262"/>
                      <a:pt x="121920" y="161544"/>
                      <a:pt x="155829" y="138875"/>
                    </a:cubicBezTo>
                    <a:cubicBezTo>
                      <a:pt x="167926" y="112300"/>
                      <a:pt x="175926" y="84392"/>
                      <a:pt x="184404" y="56674"/>
                    </a:cubicBezTo>
                    <a:cubicBezTo>
                      <a:pt x="138874" y="42481"/>
                      <a:pt x="96584" y="20574"/>
                      <a:pt x="53816" y="0"/>
                    </a:cubicBezTo>
                    <a:cubicBezTo>
                      <a:pt x="34290" y="7620"/>
                      <a:pt x="17716" y="20383"/>
                      <a:pt x="0" y="31147"/>
                    </a:cubicBezTo>
                    <a:cubicBezTo>
                      <a:pt x="8954" y="85439"/>
                      <a:pt x="17812" y="139732"/>
                      <a:pt x="26765" y="19411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30" name="Google Shape;1030;p13"/>
              <p:cNvSpPr/>
              <p:nvPr/>
            </p:nvSpPr>
            <p:spPr>
              <a:xfrm>
                <a:off x="6337172" y="4719033"/>
                <a:ext cx="1905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90500" h="152400" extrusionOk="0">
                    <a:moveTo>
                      <a:pt x="150305" y="161735"/>
                    </a:moveTo>
                    <a:cubicBezTo>
                      <a:pt x="159830" y="151543"/>
                      <a:pt x="155448" y="132207"/>
                      <a:pt x="173069" y="127445"/>
                    </a:cubicBezTo>
                    <a:cubicBezTo>
                      <a:pt x="171831" y="83915"/>
                      <a:pt x="185452" y="42482"/>
                      <a:pt x="191262" y="0"/>
                    </a:cubicBezTo>
                    <a:cubicBezTo>
                      <a:pt x="170974" y="191"/>
                      <a:pt x="150686" y="286"/>
                      <a:pt x="130397" y="476"/>
                    </a:cubicBezTo>
                    <a:cubicBezTo>
                      <a:pt x="105728" y="17240"/>
                      <a:pt x="78581" y="28194"/>
                      <a:pt x="49911" y="35528"/>
                    </a:cubicBezTo>
                    <a:cubicBezTo>
                      <a:pt x="31623" y="63437"/>
                      <a:pt x="7429" y="88011"/>
                      <a:pt x="0" y="122111"/>
                    </a:cubicBezTo>
                    <a:cubicBezTo>
                      <a:pt x="41910" y="131636"/>
                      <a:pt x="83820" y="141161"/>
                      <a:pt x="125635" y="150781"/>
                    </a:cubicBezTo>
                    <a:cubicBezTo>
                      <a:pt x="134493" y="152781"/>
                      <a:pt x="143923" y="153829"/>
                      <a:pt x="150305" y="1617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31" name="Google Shape;1031;p13"/>
              <p:cNvSpPr/>
              <p:nvPr/>
            </p:nvSpPr>
            <p:spPr>
              <a:xfrm>
                <a:off x="6288002" y="4841049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190500" h="190500" extrusionOk="0">
                    <a:moveTo>
                      <a:pt x="199474" y="39719"/>
                    </a:moveTo>
                    <a:cubicBezTo>
                      <a:pt x="193187" y="31814"/>
                      <a:pt x="183758" y="30766"/>
                      <a:pt x="174804" y="28670"/>
                    </a:cubicBezTo>
                    <a:cubicBezTo>
                      <a:pt x="132894" y="19050"/>
                      <a:pt x="91079" y="9525"/>
                      <a:pt x="49170" y="0"/>
                    </a:cubicBezTo>
                    <a:cubicBezTo>
                      <a:pt x="43550" y="10477"/>
                      <a:pt x="40026" y="22003"/>
                      <a:pt x="42883" y="33338"/>
                    </a:cubicBezTo>
                    <a:cubicBezTo>
                      <a:pt x="48884" y="57436"/>
                      <a:pt x="40597" y="76105"/>
                      <a:pt x="22500" y="90488"/>
                    </a:cubicBezTo>
                    <a:cubicBezTo>
                      <a:pt x="-7885" y="114586"/>
                      <a:pt x="20" y="146495"/>
                      <a:pt x="3831" y="177165"/>
                    </a:cubicBezTo>
                    <a:cubicBezTo>
                      <a:pt x="5545" y="190405"/>
                      <a:pt x="33263" y="197929"/>
                      <a:pt x="43645" y="189547"/>
                    </a:cubicBezTo>
                    <a:cubicBezTo>
                      <a:pt x="48598" y="185642"/>
                      <a:pt x="47265" y="180689"/>
                      <a:pt x="43645" y="177832"/>
                    </a:cubicBezTo>
                    <a:cubicBezTo>
                      <a:pt x="21166" y="160115"/>
                      <a:pt x="32310" y="140208"/>
                      <a:pt x="41073" y="122111"/>
                    </a:cubicBezTo>
                    <a:cubicBezTo>
                      <a:pt x="56123" y="91059"/>
                      <a:pt x="85650" y="75533"/>
                      <a:pt x="112701" y="56578"/>
                    </a:cubicBezTo>
                    <a:cubicBezTo>
                      <a:pt x="117654" y="65532"/>
                      <a:pt x="114987" y="72009"/>
                      <a:pt x="110892" y="75914"/>
                    </a:cubicBezTo>
                    <a:cubicBezTo>
                      <a:pt x="87746" y="97631"/>
                      <a:pt x="98604" y="124587"/>
                      <a:pt x="99366" y="149543"/>
                    </a:cubicBezTo>
                    <a:cubicBezTo>
                      <a:pt x="99843" y="165640"/>
                      <a:pt x="119654" y="174117"/>
                      <a:pt x="133752" y="166402"/>
                    </a:cubicBezTo>
                    <a:cubicBezTo>
                      <a:pt x="140324" y="162782"/>
                      <a:pt x="139276" y="158877"/>
                      <a:pt x="135657" y="153352"/>
                    </a:cubicBezTo>
                    <a:cubicBezTo>
                      <a:pt x="118607" y="127064"/>
                      <a:pt x="120988" y="109728"/>
                      <a:pt x="144039" y="87725"/>
                    </a:cubicBezTo>
                    <a:cubicBezTo>
                      <a:pt x="161755" y="70771"/>
                      <a:pt x="185568" y="61055"/>
                      <a:pt x="199474" y="3971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32" name="Google Shape;1032;p13"/>
              <p:cNvSpPr/>
              <p:nvPr/>
            </p:nvSpPr>
            <p:spPr>
              <a:xfrm>
                <a:off x="6644660" y="4815522"/>
                <a:ext cx="95250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200025" extrusionOk="0">
                    <a:moveTo>
                      <a:pt x="97610" y="20098"/>
                    </a:moveTo>
                    <a:cubicBezTo>
                      <a:pt x="82846" y="59341"/>
                      <a:pt x="78655" y="100584"/>
                      <a:pt x="77893" y="142208"/>
                    </a:cubicBezTo>
                    <a:cubicBezTo>
                      <a:pt x="77798" y="149257"/>
                      <a:pt x="77607" y="156781"/>
                      <a:pt x="83513" y="161449"/>
                    </a:cubicBezTo>
                    <a:cubicBezTo>
                      <a:pt x="104183" y="177832"/>
                      <a:pt x="105897" y="188309"/>
                      <a:pt x="75608" y="190786"/>
                    </a:cubicBezTo>
                    <a:cubicBezTo>
                      <a:pt x="73512" y="190976"/>
                      <a:pt x="71797" y="195072"/>
                      <a:pt x="69702" y="197072"/>
                    </a:cubicBezTo>
                    <a:cubicBezTo>
                      <a:pt x="51318" y="215170"/>
                      <a:pt x="24077" y="209360"/>
                      <a:pt x="17029" y="185452"/>
                    </a:cubicBezTo>
                    <a:cubicBezTo>
                      <a:pt x="5884" y="147828"/>
                      <a:pt x="-783" y="109347"/>
                      <a:pt x="74" y="69914"/>
                    </a:cubicBezTo>
                    <a:cubicBezTo>
                      <a:pt x="36174" y="50387"/>
                      <a:pt x="66559" y="22669"/>
                      <a:pt x="100468" y="0"/>
                    </a:cubicBezTo>
                    <a:cubicBezTo>
                      <a:pt x="100182" y="6763"/>
                      <a:pt x="100182" y="13240"/>
                      <a:pt x="97610" y="20098"/>
                    </a:cubicBezTo>
                    <a:close/>
                    <a:moveTo>
                      <a:pt x="43413" y="122301"/>
                    </a:moveTo>
                    <a:cubicBezTo>
                      <a:pt x="38650" y="138589"/>
                      <a:pt x="40746" y="154019"/>
                      <a:pt x="50366" y="168593"/>
                    </a:cubicBezTo>
                    <a:cubicBezTo>
                      <a:pt x="55033" y="152114"/>
                      <a:pt x="47985" y="137446"/>
                      <a:pt x="43413" y="12230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33" name="Google Shape;1033;p13"/>
              <p:cNvSpPr/>
              <p:nvPr/>
            </p:nvSpPr>
            <p:spPr>
              <a:xfrm>
                <a:off x="6350180" y="4607735"/>
                <a:ext cx="152400" cy="142875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42875" extrusionOk="0">
                    <a:moveTo>
                      <a:pt x="36903" y="146732"/>
                    </a:moveTo>
                    <a:cubicBezTo>
                      <a:pt x="65668" y="139397"/>
                      <a:pt x="92815" y="128444"/>
                      <a:pt x="117389" y="111680"/>
                    </a:cubicBezTo>
                    <a:cubicBezTo>
                      <a:pt x="105864" y="111489"/>
                      <a:pt x="94339" y="112061"/>
                      <a:pt x="82813" y="111108"/>
                    </a:cubicBezTo>
                    <a:cubicBezTo>
                      <a:pt x="66811" y="109679"/>
                      <a:pt x="58810" y="98345"/>
                      <a:pt x="54429" y="84533"/>
                    </a:cubicBezTo>
                    <a:cubicBezTo>
                      <a:pt x="51285" y="74723"/>
                      <a:pt x="51000" y="64150"/>
                      <a:pt x="60334" y="57101"/>
                    </a:cubicBezTo>
                    <a:cubicBezTo>
                      <a:pt x="72717" y="47767"/>
                      <a:pt x="86433" y="48624"/>
                      <a:pt x="99292" y="56054"/>
                    </a:cubicBezTo>
                    <a:cubicBezTo>
                      <a:pt x="109864" y="62150"/>
                      <a:pt x="119199" y="70532"/>
                      <a:pt x="129867" y="76437"/>
                    </a:cubicBezTo>
                    <a:cubicBezTo>
                      <a:pt x="138249" y="81104"/>
                      <a:pt x="148821" y="80914"/>
                      <a:pt x="156156" y="75199"/>
                    </a:cubicBezTo>
                    <a:cubicBezTo>
                      <a:pt x="164157" y="68912"/>
                      <a:pt x="156346" y="60721"/>
                      <a:pt x="153870" y="54434"/>
                    </a:cubicBezTo>
                    <a:cubicBezTo>
                      <a:pt x="126819" y="-12812"/>
                      <a:pt x="56429" y="-14241"/>
                      <a:pt x="15186" y="30908"/>
                    </a:cubicBezTo>
                    <a:cubicBezTo>
                      <a:pt x="-3578" y="51482"/>
                      <a:pt x="-4626" y="83105"/>
                      <a:pt x="10233" y="106727"/>
                    </a:cubicBezTo>
                    <a:cubicBezTo>
                      <a:pt x="18805" y="120157"/>
                      <a:pt x="31378" y="131111"/>
                      <a:pt x="36903" y="14673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34" name="Google Shape;1034;p13"/>
              <p:cNvSpPr/>
              <p:nvPr/>
            </p:nvSpPr>
            <p:spPr>
              <a:xfrm>
                <a:off x="6510150" y="4707794"/>
                <a:ext cx="104775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104775" h="161925" extrusionOk="0">
                    <a:moveTo>
                      <a:pt x="18284" y="11239"/>
                    </a:moveTo>
                    <a:cubicBezTo>
                      <a:pt x="12474" y="53721"/>
                      <a:pt x="-1242" y="95155"/>
                      <a:pt x="91" y="138684"/>
                    </a:cubicBezTo>
                    <a:cubicBezTo>
                      <a:pt x="34952" y="148495"/>
                      <a:pt x="68671" y="162878"/>
                      <a:pt x="105819" y="162973"/>
                    </a:cubicBezTo>
                    <a:cubicBezTo>
                      <a:pt x="96960" y="108680"/>
                      <a:pt x="88007" y="54292"/>
                      <a:pt x="79149" y="0"/>
                    </a:cubicBezTo>
                    <a:cubicBezTo>
                      <a:pt x="58860" y="3715"/>
                      <a:pt x="38572" y="7429"/>
                      <a:pt x="18284" y="1123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35" name="Google Shape;1035;p13"/>
              <p:cNvSpPr/>
              <p:nvPr/>
            </p:nvSpPr>
            <p:spPr>
              <a:xfrm>
                <a:off x="6643115" y="4575492"/>
                <a:ext cx="142875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152400" extrusionOk="0">
                    <a:moveTo>
                      <a:pt x="0" y="101156"/>
                    </a:moveTo>
                    <a:cubicBezTo>
                      <a:pt x="42767" y="121730"/>
                      <a:pt x="85058" y="143637"/>
                      <a:pt x="130588" y="157829"/>
                    </a:cubicBezTo>
                    <a:cubicBezTo>
                      <a:pt x="134874" y="143351"/>
                      <a:pt x="139160" y="128873"/>
                      <a:pt x="143542" y="114395"/>
                    </a:cubicBezTo>
                    <a:cubicBezTo>
                      <a:pt x="122015" y="76295"/>
                      <a:pt x="100584" y="38100"/>
                      <a:pt x="79057" y="0"/>
                    </a:cubicBezTo>
                    <a:cubicBezTo>
                      <a:pt x="45054" y="27718"/>
                      <a:pt x="21907" y="63913"/>
                      <a:pt x="0" y="10115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36" name="Google Shape;1036;p13"/>
              <p:cNvSpPr/>
              <p:nvPr/>
            </p:nvSpPr>
            <p:spPr>
              <a:xfrm>
                <a:off x="6722078" y="4552625"/>
                <a:ext cx="12382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23825" h="133350" extrusionOk="0">
                    <a:moveTo>
                      <a:pt x="0" y="22771"/>
                    </a:moveTo>
                    <a:cubicBezTo>
                      <a:pt x="21526" y="60871"/>
                      <a:pt x="42957" y="99066"/>
                      <a:pt x="64484" y="137166"/>
                    </a:cubicBezTo>
                    <a:cubicBezTo>
                      <a:pt x="73723" y="136976"/>
                      <a:pt x="82867" y="136690"/>
                      <a:pt x="92107" y="136499"/>
                    </a:cubicBezTo>
                    <a:cubicBezTo>
                      <a:pt x="94869" y="133356"/>
                      <a:pt x="98393" y="132975"/>
                      <a:pt x="102203" y="134023"/>
                    </a:cubicBezTo>
                    <a:cubicBezTo>
                      <a:pt x="114585" y="131546"/>
                      <a:pt x="127254" y="128022"/>
                      <a:pt x="128778" y="113354"/>
                    </a:cubicBezTo>
                    <a:cubicBezTo>
                      <a:pt x="130207" y="99828"/>
                      <a:pt x="116681" y="97447"/>
                      <a:pt x="107918" y="92018"/>
                    </a:cubicBezTo>
                    <a:cubicBezTo>
                      <a:pt x="91535" y="81921"/>
                      <a:pt x="79438" y="49631"/>
                      <a:pt x="85630" y="31534"/>
                    </a:cubicBezTo>
                    <a:cubicBezTo>
                      <a:pt x="87153" y="27248"/>
                      <a:pt x="88772" y="22961"/>
                      <a:pt x="90106" y="18580"/>
                    </a:cubicBezTo>
                    <a:cubicBezTo>
                      <a:pt x="91916" y="12674"/>
                      <a:pt x="94297" y="5150"/>
                      <a:pt x="89344" y="1435"/>
                    </a:cubicBezTo>
                    <a:cubicBezTo>
                      <a:pt x="83915" y="-2661"/>
                      <a:pt x="77724" y="2959"/>
                      <a:pt x="73057" y="6483"/>
                    </a:cubicBezTo>
                    <a:cubicBezTo>
                      <a:pt x="66389" y="11531"/>
                      <a:pt x="60960" y="18294"/>
                      <a:pt x="54197" y="23057"/>
                    </a:cubicBezTo>
                    <a:cubicBezTo>
                      <a:pt x="43719" y="30296"/>
                      <a:pt x="33338" y="33058"/>
                      <a:pt x="26289" y="17913"/>
                    </a:cubicBezTo>
                    <a:cubicBezTo>
                      <a:pt x="22860" y="10484"/>
                      <a:pt x="18955" y="-280"/>
                      <a:pt x="9810" y="1625"/>
                    </a:cubicBezTo>
                    <a:cubicBezTo>
                      <a:pt x="1524" y="3530"/>
                      <a:pt x="3619" y="15722"/>
                      <a:pt x="0" y="2277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37" name="Google Shape;1037;p13"/>
              <p:cNvSpPr/>
              <p:nvPr/>
            </p:nvSpPr>
            <p:spPr>
              <a:xfrm>
                <a:off x="6589299" y="4676647"/>
                <a:ext cx="476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47625" h="28575" extrusionOk="0">
                    <a:moveTo>
                      <a:pt x="53816" y="0"/>
                    </a:moveTo>
                    <a:cubicBezTo>
                      <a:pt x="34290" y="7620"/>
                      <a:pt x="17716" y="20383"/>
                      <a:pt x="0" y="31147"/>
                    </a:cubicBezTo>
                  </a:path>
                </a:pathLst>
              </a:custGeom>
              <a:noFill/>
              <a:ln w="1427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38" name="Google Shape;1038;p13"/>
              <p:cNvSpPr/>
              <p:nvPr/>
            </p:nvSpPr>
            <p:spPr>
              <a:xfrm>
                <a:off x="6615969" y="4733321"/>
                <a:ext cx="152400" cy="142875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42875" extrusionOk="0">
                    <a:moveTo>
                      <a:pt x="0" y="137446"/>
                    </a:moveTo>
                    <a:cubicBezTo>
                      <a:pt x="12002" y="137636"/>
                      <a:pt x="21907" y="141827"/>
                      <a:pt x="28670" y="152114"/>
                    </a:cubicBezTo>
                    <a:cubicBezTo>
                      <a:pt x="64770" y="132588"/>
                      <a:pt x="95155" y="104870"/>
                      <a:pt x="129064" y="82201"/>
                    </a:cubicBezTo>
                    <a:cubicBezTo>
                      <a:pt x="141161" y="55626"/>
                      <a:pt x="149161" y="27718"/>
                      <a:pt x="157639" y="0"/>
                    </a:cubicBezTo>
                  </a:path>
                </a:pathLst>
              </a:custGeom>
              <a:noFill/>
              <a:ln w="1427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39" name="Google Shape;1039;p13"/>
              <p:cNvSpPr/>
              <p:nvPr/>
            </p:nvSpPr>
            <p:spPr>
              <a:xfrm>
                <a:off x="6487477" y="4846478"/>
                <a:ext cx="19050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28575" extrusionOk="0">
                    <a:moveTo>
                      <a:pt x="0" y="34290"/>
                    </a:moveTo>
                    <a:cubicBezTo>
                      <a:pt x="9525" y="24098"/>
                      <a:pt x="5143" y="4763"/>
                      <a:pt x="22764" y="0"/>
                    </a:cubicBezTo>
                  </a:path>
                </a:pathLst>
              </a:custGeom>
              <a:noFill/>
              <a:ln w="1427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40" name="Google Shape;1040;p13"/>
              <p:cNvSpPr/>
              <p:nvPr/>
            </p:nvSpPr>
            <p:spPr>
              <a:xfrm>
                <a:off x="6337172" y="4719033"/>
                <a:ext cx="19050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190500" h="114300" extrusionOk="0">
                    <a:moveTo>
                      <a:pt x="191262" y="0"/>
                    </a:moveTo>
                    <a:cubicBezTo>
                      <a:pt x="170974" y="191"/>
                      <a:pt x="150686" y="286"/>
                      <a:pt x="130397" y="476"/>
                    </a:cubicBezTo>
                    <a:cubicBezTo>
                      <a:pt x="105728" y="17240"/>
                      <a:pt x="78581" y="28194"/>
                      <a:pt x="49911" y="35528"/>
                    </a:cubicBezTo>
                    <a:cubicBezTo>
                      <a:pt x="31623" y="63437"/>
                      <a:pt x="7429" y="88011"/>
                      <a:pt x="0" y="122111"/>
                    </a:cubicBezTo>
                  </a:path>
                </a:pathLst>
              </a:custGeom>
              <a:noFill/>
              <a:ln w="1427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41" name="Google Shape;1041;p13"/>
              <p:cNvSpPr/>
              <p:nvPr/>
            </p:nvSpPr>
            <p:spPr>
              <a:xfrm>
                <a:off x="6288002" y="4841049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190500" h="190500" extrusionOk="0">
                    <a:moveTo>
                      <a:pt x="49170" y="0"/>
                    </a:moveTo>
                    <a:cubicBezTo>
                      <a:pt x="43550" y="10477"/>
                      <a:pt x="40026" y="22003"/>
                      <a:pt x="42883" y="33338"/>
                    </a:cubicBezTo>
                    <a:cubicBezTo>
                      <a:pt x="48884" y="57436"/>
                      <a:pt x="40597" y="76105"/>
                      <a:pt x="22500" y="90488"/>
                    </a:cubicBezTo>
                    <a:cubicBezTo>
                      <a:pt x="-7885" y="114586"/>
                      <a:pt x="20" y="146495"/>
                      <a:pt x="3831" y="177165"/>
                    </a:cubicBezTo>
                    <a:cubicBezTo>
                      <a:pt x="5545" y="190405"/>
                      <a:pt x="33263" y="197929"/>
                      <a:pt x="43645" y="189547"/>
                    </a:cubicBezTo>
                    <a:cubicBezTo>
                      <a:pt x="48598" y="185642"/>
                      <a:pt x="47265" y="180689"/>
                      <a:pt x="43645" y="177832"/>
                    </a:cubicBezTo>
                    <a:cubicBezTo>
                      <a:pt x="21166" y="160115"/>
                      <a:pt x="32310" y="140208"/>
                      <a:pt x="41073" y="122111"/>
                    </a:cubicBezTo>
                    <a:cubicBezTo>
                      <a:pt x="56123" y="91059"/>
                      <a:pt x="85650" y="75533"/>
                      <a:pt x="112701" y="56578"/>
                    </a:cubicBezTo>
                    <a:cubicBezTo>
                      <a:pt x="117654" y="65532"/>
                      <a:pt x="114987" y="72009"/>
                      <a:pt x="110892" y="75914"/>
                    </a:cubicBezTo>
                    <a:cubicBezTo>
                      <a:pt x="87746" y="97631"/>
                      <a:pt x="98604" y="124587"/>
                      <a:pt x="99366" y="149543"/>
                    </a:cubicBezTo>
                    <a:cubicBezTo>
                      <a:pt x="99843" y="165640"/>
                      <a:pt x="119654" y="174117"/>
                      <a:pt x="133752" y="166402"/>
                    </a:cubicBezTo>
                    <a:cubicBezTo>
                      <a:pt x="140324" y="162782"/>
                      <a:pt x="139276" y="158877"/>
                      <a:pt x="135657" y="153352"/>
                    </a:cubicBezTo>
                    <a:cubicBezTo>
                      <a:pt x="118607" y="127064"/>
                      <a:pt x="120988" y="109728"/>
                      <a:pt x="144039" y="87725"/>
                    </a:cubicBezTo>
                    <a:cubicBezTo>
                      <a:pt x="161755" y="70771"/>
                      <a:pt x="185568" y="61055"/>
                      <a:pt x="199474" y="39719"/>
                    </a:cubicBezTo>
                  </a:path>
                </a:pathLst>
              </a:custGeom>
              <a:noFill/>
              <a:ln w="1427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42" name="Google Shape;1042;p13"/>
              <p:cNvSpPr/>
              <p:nvPr/>
            </p:nvSpPr>
            <p:spPr>
              <a:xfrm>
                <a:off x="6644660" y="4815522"/>
                <a:ext cx="95250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200025" extrusionOk="0">
                    <a:moveTo>
                      <a:pt x="97610" y="20098"/>
                    </a:moveTo>
                    <a:cubicBezTo>
                      <a:pt x="82846" y="59341"/>
                      <a:pt x="78655" y="100584"/>
                      <a:pt x="77893" y="142208"/>
                    </a:cubicBezTo>
                    <a:cubicBezTo>
                      <a:pt x="77798" y="149257"/>
                      <a:pt x="77607" y="156781"/>
                      <a:pt x="83513" y="161449"/>
                    </a:cubicBezTo>
                    <a:cubicBezTo>
                      <a:pt x="104183" y="177832"/>
                      <a:pt x="105897" y="188309"/>
                      <a:pt x="75608" y="190786"/>
                    </a:cubicBezTo>
                    <a:cubicBezTo>
                      <a:pt x="73512" y="190976"/>
                      <a:pt x="71797" y="195072"/>
                      <a:pt x="69702" y="197072"/>
                    </a:cubicBezTo>
                    <a:cubicBezTo>
                      <a:pt x="51318" y="215170"/>
                      <a:pt x="24077" y="209360"/>
                      <a:pt x="17029" y="185452"/>
                    </a:cubicBezTo>
                    <a:cubicBezTo>
                      <a:pt x="5884" y="147828"/>
                      <a:pt x="-783" y="109347"/>
                      <a:pt x="74" y="69914"/>
                    </a:cubicBezTo>
                    <a:cubicBezTo>
                      <a:pt x="36174" y="50387"/>
                      <a:pt x="66559" y="22669"/>
                      <a:pt x="100468" y="0"/>
                    </a:cubicBezTo>
                    <a:cubicBezTo>
                      <a:pt x="100182" y="6763"/>
                      <a:pt x="100182" y="13240"/>
                      <a:pt x="97610" y="20098"/>
                    </a:cubicBezTo>
                    <a:close/>
                  </a:path>
                </a:pathLst>
              </a:custGeom>
              <a:noFill/>
              <a:ln w="1427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43" name="Google Shape;1043;p13"/>
              <p:cNvSpPr/>
              <p:nvPr/>
            </p:nvSpPr>
            <p:spPr>
              <a:xfrm>
                <a:off x="6350180" y="4607735"/>
                <a:ext cx="152400" cy="142875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42875" extrusionOk="0">
                    <a:moveTo>
                      <a:pt x="36903" y="146732"/>
                    </a:moveTo>
                    <a:cubicBezTo>
                      <a:pt x="65668" y="139397"/>
                      <a:pt x="92815" y="128444"/>
                      <a:pt x="117389" y="111680"/>
                    </a:cubicBezTo>
                    <a:cubicBezTo>
                      <a:pt x="105864" y="111489"/>
                      <a:pt x="94339" y="112061"/>
                      <a:pt x="82813" y="111108"/>
                    </a:cubicBezTo>
                    <a:cubicBezTo>
                      <a:pt x="66811" y="109679"/>
                      <a:pt x="58810" y="98345"/>
                      <a:pt x="54429" y="84533"/>
                    </a:cubicBezTo>
                    <a:cubicBezTo>
                      <a:pt x="51285" y="74723"/>
                      <a:pt x="51000" y="64150"/>
                      <a:pt x="60334" y="57101"/>
                    </a:cubicBezTo>
                    <a:cubicBezTo>
                      <a:pt x="72717" y="47767"/>
                      <a:pt x="86433" y="48624"/>
                      <a:pt x="99292" y="56054"/>
                    </a:cubicBezTo>
                    <a:cubicBezTo>
                      <a:pt x="109864" y="62150"/>
                      <a:pt x="119199" y="70532"/>
                      <a:pt x="129867" y="76437"/>
                    </a:cubicBezTo>
                    <a:cubicBezTo>
                      <a:pt x="138249" y="81104"/>
                      <a:pt x="148821" y="80914"/>
                      <a:pt x="156156" y="75199"/>
                    </a:cubicBezTo>
                    <a:cubicBezTo>
                      <a:pt x="164157" y="68912"/>
                      <a:pt x="156346" y="60721"/>
                      <a:pt x="153870" y="54434"/>
                    </a:cubicBezTo>
                    <a:cubicBezTo>
                      <a:pt x="126819" y="-12812"/>
                      <a:pt x="56429" y="-14241"/>
                      <a:pt x="15186" y="30908"/>
                    </a:cubicBezTo>
                    <a:cubicBezTo>
                      <a:pt x="-3578" y="51482"/>
                      <a:pt x="-4626" y="83105"/>
                      <a:pt x="10233" y="106727"/>
                    </a:cubicBezTo>
                    <a:cubicBezTo>
                      <a:pt x="18805" y="120157"/>
                      <a:pt x="31378" y="131111"/>
                      <a:pt x="36903" y="146732"/>
                    </a:cubicBezTo>
                    <a:close/>
                  </a:path>
                </a:pathLst>
              </a:custGeom>
              <a:noFill/>
              <a:ln w="1427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44" name="Google Shape;1044;p13"/>
              <p:cNvSpPr/>
              <p:nvPr/>
            </p:nvSpPr>
            <p:spPr>
              <a:xfrm>
                <a:off x="6528434" y="4707699"/>
                <a:ext cx="571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9525" extrusionOk="0">
                    <a:moveTo>
                      <a:pt x="60770" y="0"/>
                    </a:moveTo>
                    <a:cubicBezTo>
                      <a:pt x="40481" y="3715"/>
                      <a:pt x="20288" y="7525"/>
                      <a:pt x="0" y="11240"/>
                    </a:cubicBezTo>
                  </a:path>
                </a:pathLst>
              </a:custGeom>
              <a:noFill/>
              <a:ln w="1427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45" name="Google Shape;1045;p13"/>
              <p:cNvSpPr/>
              <p:nvPr/>
            </p:nvSpPr>
            <p:spPr>
              <a:xfrm>
                <a:off x="6510241" y="4846478"/>
                <a:ext cx="10477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04775" h="19050" extrusionOk="0">
                    <a:moveTo>
                      <a:pt x="0" y="0"/>
                    </a:moveTo>
                    <a:cubicBezTo>
                      <a:pt x="34862" y="9811"/>
                      <a:pt x="68580" y="24194"/>
                      <a:pt x="105728" y="24289"/>
                    </a:cubicBezTo>
                  </a:path>
                </a:pathLst>
              </a:custGeom>
              <a:noFill/>
              <a:ln w="1427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46" name="Google Shape;1046;p13"/>
              <p:cNvSpPr/>
              <p:nvPr/>
            </p:nvSpPr>
            <p:spPr>
              <a:xfrm>
                <a:off x="6643115" y="4575396"/>
                <a:ext cx="76200" cy="9525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95250" extrusionOk="0">
                    <a:moveTo>
                      <a:pt x="78963" y="0"/>
                    </a:moveTo>
                    <a:cubicBezTo>
                      <a:pt x="45054" y="27813"/>
                      <a:pt x="21907" y="64008"/>
                      <a:pt x="0" y="101156"/>
                    </a:cubicBezTo>
                  </a:path>
                </a:pathLst>
              </a:custGeom>
              <a:noFill/>
              <a:ln w="1427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47" name="Google Shape;1047;p13"/>
              <p:cNvSpPr/>
              <p:nvPr/>
            </p:nvSpPr>
            <p:spPr>
              <a:xfrm>
                <a:off x="6773703" y="4689887"/>
                <a:ext cx="952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8100" extrusionOk="0">
                    <a:moveTo>
                      <a:pt x="0" y="43434"/>
                    </a:moveTo>
                    <a:cubicBezTo>
                      <a:pt x="4286" y="28956"/>
                      <a:pt x="8572" y="14478"/>
                      <a:pt x="12954" y="0"/>
                    </a:cubicBezTo>
                  </a:path>
                </a:pathLst>
              </a:custGeom>
              <a:noFill/>
              <a:ln w="1427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48" name="Google Shape;1048;p13"/>
              <p:cNvSpPr/>
              <p:nvPr/>
            </p:nvSpPr>
            <p:spPr>
              <a:xfrm>
                <a:off x="6722172" y="4552721"/>
                <a:ext cx="12382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23825" h="133350" extrusionOk="0">
                    <a:moveTo>
                      <a:pt x="64389" y="137166"/>
                    </a:moveTo>
                    <a:cubicBezTo>
                      <a:pt x="73629" y="136976"/>
                      <a:pt x="82772" y="136690"/>
                      <a:pt x="92012" y="136499"/>
                    </a:cubicBezTo>
                    <a:cubicBezTo>
                      <a:pt x="94774" y="133356"/>
                      <a:pt x="98298" y="132975"/>
                      <a:pt x="102108" y="134023"/>
                    </a:cubicBezTo>
                    <a:cubicBezTo>
                      <a:pt x="114491" y="131546"/>
                      <a:pt x="127159" y="128022"/>
                      <a:pt x="128683" y="113354"/>
                    </a:cubicBezTo>
                    <a:cubicBezTo>
                      <a:pt x="130112" y="99828"/>
                      <a:pt x="116586" y="97447"/>
                      <a:pt x="107823" y="92018"/>
                    </a:cubicBezTo>
                    <a:cubicBezTo>
                      <a:pt x="91440" y="81921"/>
                      <a:pt x="79343" y="49631"/>
                      <a:pt x="85535" y="31534"/>
                    </a:cubicBezTo>
                    <a:cubicBezTo>
                      <a:pt x="87059" y="27248"/>
                      <a:pt x="88678" y="22961"/>
                      <a:pt x="90011" y="18580"/>
                    </a:cubicBezTo>
                    <a:cubicBezTo>
                      <a:pt x="91821" y="12674"/>
                      <a:pt x="94202" y="5150"/>
                      <a:pt x="89249" y="1435"/>
                    </a:cubicBezTo>
                    <a:cubicBezTo>
                      <a:pt x="83820" y="-2661"/>
                      <a:pt x="77629" y="2959"/>
                      <a:pt x="72962" y="6483"/>
                    </a:cubicBezTo>
                    <a:cubicBezTo>
                      <a:pt x="66294" y="11531"/>
                      <a:pt x="60865" y="18294"/>
                      <a:pt x="54103" y="23057"/>
                    </a:cubicBezTo>
                    <a:cubicBezTo>
                      <a:pt x="43625" y="30296"/>
                      <a:pt x="33243" y="33058"/>
                      <a:pt x="26194" y="17913"/>
                    </a:cubicBezTo>
                    <a:cubicBezTo>
                      <a:pt x="22765" y="10484"/>
                      <a:pt x="18860" y="-280"/>
                      <a:pt x="9716" y="1625"/>
                    </a:cubicBezTo>
                    <a:cubicBezTo>
                      <a:pt x="1524" y="3340"/>
                      <a:pt x="3620" y="15627"/>
                      <a:pt x="0" y="22676"/>
                    </a:cubicBezTo>
                  </a:path>
                </a:pathLst>
              </a:custGeom>
              <a:noFill/>
              <a:ln w="1427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049" name="Google Shape;1049;p13"/>
            <p:cNvGrpSpPr/>
            <p:nvPr/>
          </p:nvGrpSpPr>
          <p:grpSpPr>
            <a:xfrm>
              <a:off x="2669787" y="6027476"/>
              <a:ext cx="446548" cy="285469"/>
              <a:chOff x="7385589" y="4609591"/>
              <a:chExt cx="662437" cy="423482"/>
            </a:xfrm>
          </p:grpSpPr>
          <p:sp>
            <p:nvSpPr>
              <p:cNvPr id="1050" name="Google Shape;1050;p13"/>
              <p:cNvSpPr/>
              <p:nvPr/>
            </p:nvSpPr>
            <p:spPr>
              <a:xfrm>
                <a:off x="7659242" y="4728514"/>
                <a:ext cx="228600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133350" extrusionOk="0">
                    <a:moveTo>
                      <a:pt x="53530" y="7854"/>
                    </a:moveTo>
                    <a:cubicBezTo>
                      <a:pt x="35243" y="8616"/>
                      <a:pt x="18574" y="-2718"/>
                      <a:pt x="0" y="615"/>
                    </a:cubicBezTo>
                    <a:cubicBezTo>
                      <a:pt x="12192" y="43668"/>
                      <a:pt x="27432" y="85578"/>
                      <a:pt x="45054" y="126726"/>
                    </a:cubicBezTo>
                    <a:cubicBezTo>
                      <a:pt x="45054" y="127965"/>
                      <a:pt x="45148" y="129108"/>
                      <a:pt x="45339" y="130251"/>
                    </a:cubicBezTo>
                    <a:cubicBezTo>
                      <a:pt x="51816" y="134061"/>
                      <a:pt x="58388" y="137871"/>
                      <a:pt x="64865" y="141681"/>
                    </a:cubicBezTo>
                    <a:cubicBezTo>
                      <a:pt x="117063" y="120535"/>
                      <a:pt x="170498" y="103104"/>
                      <a:pt x="225171" y="89579"/>
                    </a:cubicBezTo>
                    <a:cubicBezTo>
                      <a:pt x="228029" y="87388"/>
                      <a:pt x="230791" y="85197"/>
                      <a:pt x="233649" y="83007"/>
                    </a:cubicBezTo>
                    <a:cubicBezTo>
                      <a:pt x="228219" y="72148"/>
                      <a:pt x="216789" y="70910"/>
                      <a:pt x="207169" y="67195"/>
                    </a:cubicBezTo>
                    <a:cubicBezTo>
                      <a:pt x="156020" y="47193"/>
                      <a:pt x="104775" y="27571"/>
                      <a:pt x="53530" y="7854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51" name="Google Shape;1051;p13"/>
              <p:cNvSpPr/>
              <p:nvPr/>
            </p:nvSpPr>
            <p:spPr>
              <a:xfrm>
                <a:off x="7555134" y="4794948"/>
                <a:ext cx="20955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209550" h="238125" extrusionOk="0">
                    <a:moveTo>
                      <a:pt x="149447" y="63818"/>
                    </a:moveTo>
                    <a:cubicBezTo>
                      <a:pt x="149352" y="62674"/>
                      <a:pt x="149257" y="61436"/>
                      <a:pt x="149162" y="60293"/>
                    </a:cubicBezTo>
                    <a:cubicBezTo>
                      <a:pt x="138589" y="61913"/>
                      <a:pt x="130016" y="56007"/>
                      <a:pt x="121063" y="52197"/>
                    </a:cubicBezTo>
                    <a:cubicBezTo>
                      <a:pt x="80677" y="34957"/>
                      <a:pt x="40386" y="17431"/>
                      <a:pt x="95" y="0"/>
                    </a:cubicBezTo>
                    <a:cubicBezTo>
                      <a:pt x="95" y="1429"/>
                      <a:pt x="0" y="2857"/>
                      <a:pt x="0" y="4286"/>
                    </a:cubicBezTo>
                    <a:cubicBezTo>
                      <a:pt x="1714" y="46101"/>
                      <a:pt x="30480" y="64294"/>
                      <a:pt x="64198" y="79153"/>
                    </a:cubicBezTo>
                    <a:cubicBezTo>
                      <a:pt x="87059" y="89345"/>
                      <a:pt x="97060" y="122777"/>
                      <a:pt x="83630" y="146875"/>
                    </a:cubicBezTo>
                    <a:cubicBezTo>
                      <a:pt x="75438" y="161639"/>
                      <a:pt x="79248" y="169545"/>
                      <a:pt x="91821" y="177260"/>
                    </a:cubicBezTo>
                    <a:cubicBezTo>
                      <a:pt x="111919" y="189643"/>
                      <a:pt x="131731" y="202406"/>
                      <a:pt x="151543" y="215265"/>
                    </a:cubicBezTo>
                    <a:cubicBezTo>
                      <a:pt x="155639" y="217932"/>
                      <a:pt x="161449" y="221171"/>
                      <a:pt x="162306" y="225076"/>
                    </a:cubicBezTo>
                    <a:cubicBezTo>
                      <a:pt x="166116" y="242221"/>
                      <a:pt x="180118" y="241173"/>
                      <a:pt x="194786" y="245269"/>
                    </a:cubicBezTo>
                    <a:cubicBezTo>
                      <a:pt x="185166" y="222409"/>
                      <a:pt x="176308" y="203359"/>
                      <a:pt x="153543" y="193548"/>
                    </a:cubicBezTo>
                    <a:cubicBezTo>
                      <a:pt x="136970" y="186309"/>
                      <a:pt x="122587" y="174879"/>
                      <a:pt x="113443" y="158496"/>
                    </a:cubicBezTo>
                    <a:cubicBezTo>
                      <a:pt x="111347" y="154781"/>
                      <a:pt x="109061" y="149923"/>
                      <a:pt x="111823" y="146114"/>
                    </a:cubicBezTo>
                    <a:cubicBezTo>
                      <a:pt x="115443" y="141161"/>
                      <a:pt x="119539" y="146590"/>
                      <a:pt x="123444" y="147352"/>
                    </a:cubicBezTo>
                    <a:cubicBezTo>
                      <a:pt x="134398" y="149352"/>
                      <a:pt x="145352" y="151733"/>
                      <a:pt x="156306" y="154115"/>
                    </a:cubicBezTo>
                    <a:cubicBezTo>
                      <a:pt x="175070" y="158020"/>
                      <a:pt x="189738" y="165259"/>
                      <a:pt x="194310" y="187166"/>
                    </a:cubicBezTo>
                    <a:cubicBezTo>
                      <a:pt x="196215" y="196215"/>
                      <a:pt x="206693" y="201740"/>
                      <a:pt x="217361" y="203264"/>
                    </a:cubicBezTo>
                    <a:cubicBezTo>
                      <a:pt x="216694" y="162306"/>
                      <a:pt x="210312" y="152591"/>
                      <a:pt x="177260" y="141542"/>
                    </a:cubicBezTo>
                    <a:cubicBezTo>
                      <a:pt x="144685" y="130683"/>
                      <a:pt x="138399" y="120968"/>
                      <a:pt x="143256" y="87058"/>
                    </a:cubicBezTo>
                    <a:cubicBezTo>
                      <a:pt x="144399" y="79057"/>
                      <a:pt x="144209" y="70580"/>
                      <a:pt x="149447" y="63818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52" name="Google Shape;1052;p13"/>
              <p:cNvSpPr/>
              <p:nvPr/>
            </p:nvSpPr>
            <p:spPr>
              <a:xfrm>
                <a:off x="7876576" y="4609591"/>
                <a:ext cx="171450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3825" extrusionOk="0">
                    <a:moveTo>
                      <a:pt x="60700" y="122682"/>
                    </a:moveTo>
                    <a:cubicBezTo>
                      <a:pt x="66320" y="106013"/>
                      <a:pt x="75464" y="106204"/>
                      <a:pt x="92610" y="108680"/>
                    </a:cubicBezTo>
                    <a:cubicBezTo>
                      <a:pt x="113279" y="111728"/>
                      <a:pt x="132043" y="114395"/>
                      <a:pt x="149188" y="127064"/>
                    </a:cubicBezTo>
                    <a:cubicBezTo>
                      <a:pt x="155570" y="131826"/>
                      <a:pt x="164332" y="128492"/>
                      <a:pt x="169000" y="122111"/>
                    </a:cubicBezTo>
                    <a:cubicBezTo>
                      <a:pt x="174905" y="113919"/>
                      <a:pt x="176334" y="103442"/>
                      <a:pt x="168238" y="96488"/>
                    </a:cubicBezTo>
                    <a:cubicBezTo>
                      <a:pt x="144235" y="75724"/>
                      <a:pt x="131471" y="45244"/>
                      <a:pt x="106802" y="25527"/>
                    </a:cubicBezTo>
                    <a:cubicBezTo>
                      <a:pt x="98705" y="19050"/>
                      <a:pt x="98229" y="11906"/>
                      <a:pt x="96895" y="0"/>
                    </a:cubicBezTo>
                    <a:cubicBezTo>
                      <a:pt x="84513" y="21717"/>
                      <a:pt x="75655" y="9811"/>
                      <a:pt x="66987" y="381"/>
                    </a:cubicBezTo>
                    <a:cubicBezTo>
                      <a:pt x="65558" y="1619"/>
                      <a:pt x="63748" y="2572"/>
                      <a:pt x="63844" y="3143"/>
                    </a:cubicBezTo>
                    <a:cubicBezTo>
                      <a:pt x="66511" y="18098"/>
                      <a:pt x="63082" y="26194"/>
                      <a:pt x="45080" y="25813"/>
                    </a:cubicBezTo>
                    <a:cubicBezTo>
                      <a:pt x="33364" y="25527"/>
                      <a:pt x="24506" y="36195"/>
                      <a:pt x="18219" y="49720"/>
                    </a:cubicBezTo>
                    <a:cubicBezTo>
                      <a:pt x="15552" y="55436"/>
                      <a:pt x="8313" y="54388"/>
                      <a:pt x="4313" y="58198"/>
                    </a:cubicBezTo>
                    <a:cubicBezTo>
                      <a:pt x="-5117" y="73628"/>
                      <a:pt x="1931" y="82391"/>
                      <a:pt x="15647" y="90583"/>
                    </a:cubicBezTo>
                    <a:cubicBezTo>
                      <a:pt x="31268" y="100108"/>
                      <a:pt x="47175" y="109823"/>
                      <a:pt x="60700" y="12268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53" name="Google Shape;1053;p13"/>
              <p:cNvSpPr/>
              <p:nvPr/>
            </p:nvSpPr>
            <p:spPr>
              <a:xfrm>
                <a:off x="7547323" y="4726653"/>
                <a:ext cx="152400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23825" extrusionOk="0">
                    <a:moveTo>
                      <a:pt x="7906" y="68199"/>
                    </a:moveTo>
                    <a:cubicBezTo>
                      <a:pt x="48196" y="85630"/>
                      <a:pt x="88488" y="103156"/>
                      <a:pt x="128874" y="120396"/>
                    </a:cubicBezTo>
                    <a:cubicBezTo>
                      <a:pt x="137827" y="124206"/>
                      <a:pt x="146304" y="130111"/>
                      <a:pt x="156972" y="128492"/>
                    </a:cubicBezTo>
                    <a:cubicBezTo>
                      <a:pt x="139351" y="87344"/>
                      <a:pt x="124111" y="45434"/>
                      <a:pt x="111919" y="2381"/>
                    </a:cubicBezTo>
                    <a:cubicBezTo>
                      <a:pt x="110966" y="2095"/>
                      <a:pt x="110204" y="1619"/>
                      <a:pt x="109442" y="1048"/>
                    </a:cubicBezTo>
                    <a:cubicBezTo>
                      <a:pt x="107823" y="667"/>
                      <a:pt x="106204" y="381"/>
                      <a:pt x="104490" y="0"/>
                    </a:cubicBezTo>
                    <a:cubicBezTo>
                      <a:pt x="62103" y="7430"/>
                      <a:pt x="28480" y="29908"/>
                      <a:pt x="0" y="61151"/>
                    </a:cubicBezTo>
                    <a:cubicBezTo>
                      <a:pt x="2763" y="63532"/>
                      <a:pt x="5334" y="65818"/>
                      <a:pt x="7906" y="68199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54" name="Google Shape;1054;p13"/>
              <p:cNvSpPr/>
              <p:nvPr/>
            </p:nvSpPr>
            <p:spPr>
              <a:xfrm>
                <a:off x="7779162" y="4811045"/>
                <a:ext cx="17145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52400" extrusionOk="0">
                    <a:moveTo>
                      <a:pt x="113633" y="381"/>
                    </a:moveTo>
                    <a:cubicBezTo>
                      <a:pt x="110776" y="2572"/>
                      <a:pt x="108013" y="4763"/>
                      <a:pt x="105156" y="6953"/>
                    </a:cubicBezTo>
                    <a:cubicBezTo>
                      <a:pt x="84296" y="28861"/>
                      <a:pt x="64198" y="51626"/>
                      <a:pt x="37624" y="67246"/>
                    </a:cubicBezTo>
                    <a:cubicBezTo>
                      <a:pt x="42958" y="79343"/>
                      <a:pt x="54864" y="82582"/>
                      <a:pt x="65341" y="87725"/>
                    </a:cubicBezTo>
                    <a:cubicBezTo>
                      <a:pt x="74866" y="92392"/>
                      <a:pt x="87916" y="93535"/>
                      <a:pt x="83820" y="110204"/>
                    </a:cubicBezTo>
                    <a:cubicBezTo>
                      <a:pt x="80200" y="125158"/>
                      <a:pt x="70295" y="133445"/>
                      <a:pt x="56959" y="137732"/>
                    </a:cubicBezTo>
                    <a:cubicBezTo>
                      <a:pt x="50863" y="139732"/>
                      <a:pt x="40957" y="140780"/>
                      <a:pt x="37147" y="137446"/>
                    </a:cubicBezTo>
                    <a:cubicBezTo>
                      <a:pt x="19431" y="121730"/>
                      <a:pt x="11335" y="137732"/>
                      <a:pt x="0" y="146304"/>
                    </a:cubicBezTo>
                    <a:cubicBezTo>
                      <a:pt x="48482" y="164021"/>
                      <a:pt x="82868" y="153829"/>
                      <a:pt x="112300" y="114014"/>
                    </a:cubicBezTo>
                    <a:cubicBezTo>
                      <a:pt x="120491" y="102870"/>
                      <a:pt x="113347" y="95821"/>
                      <a:pt x="107347" y="87820"/>
                    </a:cubicBezTo>
                    <a:cubicBezTo>
                      <a:pt x="103061" y="82106"/>
                      <a:pt x="94202" y="76771"/>
                      <a:pt x="98203" y="69056"/>
                    </a:cubicBezTo>
                    <a:cubicBezTo>
                      <a:pt x="101346" y="63056"/>
                      <a:pt x="110680" y="65723"/>
                      <a:pt x="117253" y="64865"/>
                    </a:cubicBezTo>
                    <a:cubicBezTo>
                      <a:pt x="130397" y="63056"/>
                      <a:pt x="147447" y="62103"/>
                      <a:pt x="152685" y="73819"/>
                    </a:cubicBezTo>
                    <a:cubicBezTo>
                      <a:pt x="157829" y="85534"/>
                      <a:pt x="152209" y="100775"/>
                      <a:pt x="144589" y="113919"/>
                    </a:cubicBezTo>
                    <a:cubicBezTo>
                      <a:pt x="137732" y="125825"/>
                      <a:pt x="117443" y="129921"/>
                      <a:pt x="123444" y="149161"/>
                    </a:cubicBezTo>
                    <a:cubicBezTo>
                      <a:pt x="123920" y="150781"/>
                      <a:pt x="124396" y="152400"/>
                      <a:pt x="124777" y="153543"/>
                    </a:cubicBezTo>
                    <a:cubicBezTo>
                      <a:pt x="163925" y="136588"/>
                      <a:pt x="166211" y="97631"/>
                      <a:pt x="177832" y="64675"/>
                    </a:cubicBezTo>
                    <a:cubicBezTo>
                      <a:pt x="181166" y="55245"/>
                      <a:pt x="169069" y="50959"/>
                      <a:pt x="162306" y="46006"/>
                    </a:cubicBezTo>
                    <a:cubicBezTo>
                      <a:pt x="160020" y="44291"/>
                      <a:pt x="156496" y="43815"/>
                      <a:pt x="153448" y="43529"/>
                    </a:cubicBezTo>
                    <a:cubicBezTo>
                      <a:pt x="140494" y="42386"/>
                      <a:pt x="125253" y="44386"/>
                      <a:pt x="116014" y="35242"/>
                    </a:cubicBezTo>
                    <a:cubicBezTo>
                      <a:pt x="106203" y="25527"/>
                      <a:pt x="120682" y="12097"/>
                      <a:pt x="116681" y="0"/>
                    </a:cubicBezTo>
                    <a:cubicBezTo>
                      <a:pt x="115824" y="190"/>
                      <a:pt x="114681" y="381"/>
                      <a:pt x="113633" y="38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55" name="Google Shape;1055;p13"/>
              <p:cNvSpPr/>
              <p:nvPr/>
            </p:nvSpPr>
            <p:spPr>
              <a:xfrm>
                <a:off x="7712772" y="4695221"/>
                <a:ext cx="180975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114300" extrusionOk="0">
                    <a:moveTo>
                      <a:pt x="180023" y="116205"/>
                    </a:moveTo>
                    <a:cubicBezTo>
                      <a:pt x="181070" y="116205"/>
                      <a:pt x="182118" y="115919"/>
                      <a:pt x="183166" y="115634"/>
                    </a:cubicBezTo>
                    <a:cubicBezTo>
                      <a:pt x="184690" y="108395"/>
                      <a:pt x="186214" y="101060"/>
                      <a:pt x="187738" y="93821"/>
                    </a:cubicBezTo>
                    <a:cubicBezTo>
                      <a:pt x="167926" y="70104"/>
                      <a:pt x="152971" y="43053"/>
                      <a:pt x="135541" y="17716"/>
                    </a:cubicBezTo>
                    <a:cubicBezTo>
                      <a:pt x="131445" y="11811"/>
                      <a:pt x="133350" y="6001"/>
                      <a:pt x="134588" y="0"/>
                    </a:cubicBezTo>
                    <a:cubicBezTo>
                      <a:pt x="127254" y="6191"/>
                      <a:pt x="117348" y="10954"/>
                      <a:pt x="113157" y="18764"/>
                    </a:cubicBezTo>
                    <a:cubicBezTo>
                      <a:pt x="100489" y="42100"/>
                      <a:pt x="78677" y="42577"/>
                      <a:pt x="57245" y="43244"/>
                    </a:cubicBezTo>
                    <a:cubicBezTo>
                      <a:pt x="38195" y="43815"/>
                      <a:pt x="19050" y="42005"/>
                      <a:pt x="0" y="41243"/>
                    </a:cubicBezTo>
                    <a:cubicBezTo>
                      <a:pt x="51149" y="60960"/>
                      <a:pt x="102394" y="80582"/>
                      <a:pt x="153543" y="100489"/>
                    </a:cubicBezTo>
                    <a:cubicBezTo>
                      <a:pt x="163163" y="104203"/>
                      <a:pt x="174593" y="105347"/>
                      <a:pt x="180023" y="116205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56" name="Google Shape;1056;p13"/>
              <p:cNvSpPr/>
              <p:nvPr/>
            </p:nvSpPr>
            <p:spPr>
              <a:xfrm>
                <a:off x="7845892" y="4667789"/>
                <a:ext cx="85725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85725" h="114300" extrusionOk="0">
                    <a:moveTo>
                      <a:pt x="1468" y="27337"/>
                    </a:moveTo>
                    <a:cubicBezTo>
                      <a:pt x="325" y="33338"/>
                      <a:pt x="-1580" y="39148"/>
                      <a:pt x="2421" y="45053"/>
                    </a:cubicBezTo>
                    <a:cubicBezTo>
                      <a:pt x="19947" y="70390"/>
                      <a:pt x="34806" y="97441"/>
                      <a:pt x="54618" y="121158"/>
                    </a:cubicBezTo>
                    <a:cubicBezTo>
                      <a:pt x="64429" y="100679"/>
                      <a:pt x="83574" y="86201"/>
                      <a:pt x="91289" y="64389"/>
                    </a:cubicBezTo>
                    <a:cubicBezTo>
                      <a:pt x="77764" y="51530"/>
                      <a:pt x="61953" y="41815"/>
                      <a:pt x="46141" y="32385"/>
                    </a:cubicBezTo>
                    <a:cubicBezTo>
                      <a:pt x="32425" y="24194"/>
                      <a:pt x="25472" y="15430"/>
                      <a:pt x="34806" y="0"/>
                    </a:cubicBezTo>
                    <a:cubicBezTo>
                      <a:pt x="20614" y="5334"/>
                      <a:pt x="13089" y="18860"/>
                      <a:pt x="1468" y="27337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57" name="Google Shape;1057;p13"/>
              <p:cNvSpPr/>
              <p:nvPr/>
            </p:nvSpPr>
            <p:spPr>
              <a:xfrm>
                <a:off x="7385589" y="4787899"/>
                <a:ext cx="1619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47625" extrusionOk="0">
                    <a:moveTo>
                      <a:pt x="169640" y="6953"/>
                    </a:moveTo>
                    <a:cubicBezTo>
                      <a:pt x="167068" y="4667"/>
                      <a:pt x="164402" y="2286"/>
                      <a:pt x="161830" y="0"/>
                    </a:cubicBezTo>
                    <a:cubicBezTo>
                      <a:pt x="137636" y="13240"/>
                      <a:pt x="110490" y="6763"/>
                      <a:pt x="84867" y="10954"/>
                    </a:cubicBezTo>
                    <a:cubicBezTo>
                      <a:pt x="54197" y="16002"/>
                      <a:pt x="26575" y="26384"/>
                      <a:pt x="0" y="47625"/>
                    </a:cubicBezTo>
                    <a:cubicBezTo>
                      <a:pt x="11049" y="49625"/>
                      <a:pt x="19145" y="50197"/>
                      <a:pt x="26670" y="45529"/>
                    </a:cubicBezTo>
                    <a:cubicBezTo>
                      <a:pt x="43149" y="35242"/>
                      <a:pt x="59055" y="42101"/>
                      <a:pt x="74962" y="46958"/>
                    </a:cubicBezTo>
                    <a:cubicBezTo>
                      <a:pt x="75057" y="46958"/>
                      <a:pt x="75057" y="47911"/>
                      <a:pt x="74962" y="48387"/>
                    </a:cubicBezTo>
                    <a:cubicBezTo>
                      <a:pt x="74771" y="48958"/>
                      <a:pt x="74390" y="49530"/>
                      <a:pt x="74105" y="50006"/>
                    </a:cubicBezTo>
                    <a:lnTo>
                      <a:pt x="74390" y="49244"/>
                    </a:lnTo>
                    <a:cubicBezTo>
                      <a:pt x="84677" y="41624"/>
                      <a:pt x="96298" y="49054"/>
                      <a:pt x="108109" y="46101"/>
                    </a:cubicBezTo>
                    <a:cubicBezTo>
                      <a:pt x="132683" y="39910"/>
                      <a:pt x="149543" y="23622"/>
                      <a:pt x="169450" y="11144"/>
                    </a:cubicBezTo>
                    <a:cubicBezTo>
                      <a:pt x="169640" y="9811"/>
                      <a:pt x="169640" y="8382"/>
                      <a:pt x="169640" y="695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58" name="Google Shape;1058;p13"/>
              <p:cNvSpPr/>
              <p:nvPr/>
            </p:nvSpPr>
            <p:spPr>
              <a:xfrm>
                <a:off x="7724012" y="4817998"/>
                <a:ext cx="15240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57150" extrusionOk="0">
                    <a:moveTo>
                      <a:pt x="92773" y="60293"/>
                    </a:moveTo>
                    <a:cubicBezTo>
                      <a:pt x="119253" y="44672"/>
                      <a:pt x="139446" y="22003"/>
                      <a:pt x="160305" y="0"/>
                    </a:cubicBezTo>
                    <a:cubicBezTo>
                      <a:pt x="105632" y="13526"/>
                      <a:pt x="52197" y="30956"/>
                      <a:pt x="0" y="52102"/>
                    </a:cubicBezTo>
                    <a:cubicBezTo>
                      <a:pt x="30003" y="66389"/>
                      <a:pt x="61531" y="62103"/>
                      <a:pt x="92773" y="6029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59" name="Google Shape;1059;p13"/>
              <p:cNvSpPr/>
              <p:nvPr/>
            </p:nvSpPr>
            <p:spPr>
              <a:xfrm>
                <a:off x="7651908" y="472523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19112"/>
                    </a:moveTo>
                    <a:cubicBezTo>
                      <a:pt x="20397" y="23912"/>
                      <a:pt x="40794" y="27515"/>
                      <a:pt x="62400" y="32315"/>
                    </a:cubicBezTo>
                    <a:cubicBezTo>
                      <a:pt x="48000" y="-4888"/>
                      <a:pt x="27603" y="-10885"/>
                      <a:pt x="0" y="1911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60" name="Google Shape;1060;p13"/>
              <p:cNvSpPr/>
              <p:nvPr/>
            </p:nvSpPr>
            <p:spPr>
              <a:xfrm>
                <a:off x="7659242" y="4728514"/>
                <a:ext cx="476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47625" h="120000" extrusionOk="0">
                    <a:moveTo>
                      <a:pt x="53530" y="98948"/>
                    </a:moveTo>
                    <a:cubicBezTo>
                      <a:pt x="35243" y="108548"/>
                      <a:pt x="18574" y="-34243"/>
                      <a:pt x="0" y="7748"/>
                    </a:cubicBezTo>
                  </a:path>
                </a:pathLst>
              </a:custGeom>
              <a:noFill/>
              <a:ln w="1427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61" name="Google Shape;1061;p13"/>
              <p:cNvSpPr/>
              <p:nvPr/>
            </p:nvSpPr>
            <p:spPr>
              <a:xfrm>
                <a:off x="7704295" y="4855146"/>
                <a:ext cx="190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9525" extrusionOk="0">
                    <a:moveTo>
                      <a:pt x="0" y="0"/>
                    </a:moveTo>
                    <a:cubicBezTo>
                      <a:pt x="0" y="1238"/>
                      <a:pt x="95" y="2381"/>
                      <a:pt x="285" y="3524"/>
                    </a:cubicBezTo>
                    <a:cubicBezTo>
                      <a:pt x="6762" y="7334"/>
                      <a:pt x="13335" y="11144"/>
                      <a:pt x="19812" y="14954"/>
                    </a:cubicBezTo>
                  </a:path>
                </a:pathLst>
              </a:custGeom>
              <a:noFill/>
              <a:ln w="1427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62" name="Google Shape;1062;p13"/>
              <p:cNvSpPr/>
              <p:nvPr/>
            </p:nvSpPr>
            <p:spPr>
              <a:xfrm>
                <a:off x="7555134" y="4794852"/>
                <a:ext cx="20955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209550" h="238125" extrusionOk="0">
                    <a:moveTo>
                      <a:pt x="95" y="0"/>
                    </a:moveTo>
                    <a:cubicBezTo>
                      <a:pt x="95" y="1429"/>
                      <a:pt x="0" y="2857"/>
                      <a:pt x="0" y="4286"/>
                    </a:cubicBezTo>
                    <a:cubicBezTo>
                      <a:pt x="1714" y="46101"/>
                      <a:pt x="30480" y="64294"/>
                      <a:pt x="64198" y="79153"/>
                    </a:cubicBezTo>
                    <a:cubicBezTo>
                      <a:pt x="87059" y="89344"/>
                      <a:pt x="97060" y="122777"/>
                      <a:pt x="83630" y="146876"/>
                    </a:cubicBezTo>
                    <a:cubicBezTo>
                      <a:pt x="75438" y="161639"/>
                      <a:pt x="79248" y="169545"/>
                      <a:pt x="91821" y="177260"/>
                    </a:cubicBezTo>
                    <a:cubicBezTo>
                      <a:pt x="111919" y="189643"/>
                      <a:pt x="131731" y="202406"/>
                      <a:pt x="151543" y="215265"/>
                    </a:cubicBezTo>
                    <a:cubicBezTo>
                      <a:pt x="155639" y="217932"/>
                      <a:pt x="161449" y="221171"/>
                      <a:pt x="162306" y="225076"/>
                    </a:cubicBezTo>
                    <a:cubicBezTo>
                      <a:pt x="166116" y="242221"/>
                      <a:pt x="180118" y="241173"/>
                      <a:pt x="194786" y="245269"/>
                    </a:cubicBezTo>
                    <a:cubicBezTo>
                      <a:pt x="185166" y="222409"/>
                      <a:pt x="176308" y="203359"/>
                      <a:pt x="153543" y="193548"/>
                    </a:cubicBezTo>
                    <a:cubicBezTo>
                      <a:pt x="136970" y="186309"/>
                      <a:pt x="122587" y="174879"/>
                      <a:pt x="113443" y="158496"/>
                    </a:cubicBezTo>
                    <a:cubicBezTo>
                      <a:pt x="111347" y="154781"/>
                      <a:pt x="109061" y="149924"/>
                      <a:pt x="111823" y="146113"/>
                    </a:cubicBezTo>
                    <a:cubicBezTo>
                      <a:pt x="115443" y="141161"/>
                      <a:pt x="119539" y="146590"/>
                      <a:pt x="123444" y="147352"/>
                    </a:cubicBezTo>
                    <a:cubicBezTo>
                      <a:pt x="134398" y="149352"/>
                      <a:pt x="145352" y="151733"/>
                      <a:pt x="156306" y="154114"/>
                    </a:cubicBezTo>
                    <a:cubicBezTo>
                      <a:pt x="175070" y="158020"/>
                      <a:pt x="189738" y="165259"/>
                      <a:pt x="194310" y="187166"/>
                    </a:cubicBezTo>
                    <a:cubicBezTo>
                      <a:pt x="196215" y="196215"/>
                      <a:pt x="206693" y="201739"/>
                      <a:pt x="217361" y="203263"/>
                    </a:cubicBezTo>
                    <a:cubicBezTo>
                      <a:pt x="216694" y="162306"/>
                      <a:pt x="210312" y="152590"/>
                      <a:pt x="177260" y="141541"/>
                    </a:cubicBezTo>
                    <a:cubicBezTo>
                      <a:pt x="144685" y="130683"/>
                      <a:pt x="138399" y="120967"/>
                      <a:pt x="143256" y="87059"/>
                    </a:cubicBezTo>
                    <a:cubicBezTo>
                      <a:pt x="144399" y="79248"/>
                      <a:pt x="144113" y="70866"/>
                      <a:pt x="149352" y="64008"/>
                    </a:cubicBezTo>
                  </a:path>
                </a:pathLst>
              </a:custGeom>
              <a:noFill/>
              <a:ln w="1427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63" name="Google Shape;1063;p13"/>
              <p:cNvSpPr/>
              <p:nvPr/>
            </p:nvSpPr>
            <p:spPr>
              <a:xfrm>
                <a:off x="7880889" y="4609591"/>
                <a:ext cx="1619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123825" extrusionOk="0">
                    <a:moveTo>
                      <a:pt x="56388" y="122682"/>
                    </a:moveTo>
                    <a:cubicBezTo>
                      <a:pt x="62008" y="106013"/>
                      <a:pt x="71151" y="106204"/>
                      <a:pt x="88297" y="108680"/>
                    </a:cubicBezTo>
                    <a:cubicBezTo>
                      <a:pt x="108966" y="111728"/>
                      <a:pt x="127730" y="114395"/>
                      <a:pt x="144875" y="127064"/>
                    </a:cubicBezTo>
                    <a:cubicBezTo>
                      <a:pt x="151257" y="131826"/>
                      <a:pt x="160020" y="128492"/>
                      <a:pt x="164687" y="122111"/>
                    </a:cubicBezTo>
                    <a:cubicBezTo>
                      <a:pt x="170593" y="113919"/>
                      <a:pt x="172021" y="103442"/>
                      <a:pt x="163925" y="96488"/>
                    </a:cubicBezTo>
                    <a:cubicBezTo>
                      <a:pt x="139922" y="75724"/>
                      <a:pt x="127159" y="45244"/>
                      <a:pt x="102489" y="25527"/>
                    </a:cubicBezTo>
                    <a:cubicBezTo>
                      <a:pt x="94392" y="19050"/>
                      <a:pt x="93916" y="11906"/>
                      <a:pt x="92583" y="0"/>
                    </a:cubicBezTo>
                    <a:cubicBezTo>
                      <a:pt x="80200" y="21717"/>
                      <a:pt x="71342" y="9811"/>
                      <a:pt x="62675" y="381"/>
                    </a:cubicBezTo>
                    <a:cubicBezTo>
                      <a:pt x="61246" y="1619"/>
                      <a:pt x="59436" y="2572"/>
                      <a:pt x="59531" y="3143"/>
                    </a:cubicBezTo>
                    <a:cubicBezTo>
                      <a:pt x="62199" y="18098"/>
                      <a:pt x="58769" y="26194"/>
                      <a:pt x="40767" y="25813"/>
                    </a:cubicBezTo>
                    <a:cubicBezTo>
                      <a:pt x="29051" y="25527"/>
                      <a:pt x="20193" y="36195"/>
                      <a:pt x="13907" y="49720"/>
                    </a:cubicBezTo>
                    <a:cubicBezTo>
                      <a:pt x="11239" y="55436"/>
                      <a:pt x="4000" y="54388"/>
                      <a:pt x="0" y="58198"/>
                    </a:cubicBezTo>
                  </a:path>
                </a:pathLst>
              </a:custGeom>
              <a:noFill/>
              <a:ln w="1427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64" name="Google Shape;1064;p13"/>
              <p:cNvSpPr/>
              <p:nvPr/>
            </p:nvSpPr>
            <p:spPr>
              <a:xfrm>
                <a:off x="7547323" y="4726749"/>
                <a:ext cx="104775" cy="66675"/>
              </a:xfrm>
              <a:custGeom>
                <a:avLst/>
                <a:gdLst/>
                <a:ahLst/>
                <a:cxnLst/>
                <a:rect l="l" t="t" r="r" b="b"/>
                <a:pathLst>
                  <a:path w="104775" h="66675" extrusionOk="0">
                    <a:moveTo>
                      <a:pt x="111919" y="2381"/>
                    </a:moveTo>
                    <a:cubicBezTo>
                      <a:pt x="110966" y="2095"/>
                      <a:pt x="110204" y="1619"/>
                      <a:pt x="109442" y="1048"/>
                    </a:cubicBezTo>
                    <a:cubicBezTo>
                      <a:pt x="107823" y="667"/>
                      <a:pt x="106204" y="381"/>
                      <a:pt x="104490" y="0"/>
                    </a:cubicBezTo>
                    <a:cubicBezTo>
                      <a:pt x="62103" y="7429"/>
                      <a:pt x="28480" y="29908"/>
                      <a:pt x="0" y="61151"/>
                    </a:cubicBezTo>
                    <a:cubicBezTo>
                      <a:pt x="2572" y="63437"/>
                      <a:pt x="5239" y="65818"/>
                      <a:pt x="7811" y="68104"/>
                    </a:cubicBezTo>
                  </a:path>
                </a:pathLst>
              </a:custGeom>
              <a:noFill/>
              <a:ln w="1427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65" name="Google Shape;1065;p13"/>
              <p:cNvSpPr/>
              <p:nvPr/>
            </p:nvSpPr>
            <p:spPr>
              <a:xfrm>
                <a:off x="7779162" y="4811045"/>
                <a:ext cx="17145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52400" extrusionOk="0">
                    <a:moveTo>
                      <a:pt x="37624" y="67246"/>
                    </a:moveTo>
                    <a:cubicBezTo>
                      <a:pt x="42958" y="79343"/>
                      <a:pt x="54864" y="82582"/>
                      <a:pt x="65341" y="87725"/>
                    </a:cubicBezTo>
                    <a:cubicBezTo>
                      <a:pt x="74866" y="92392"/>
                      <a:pt x="87916" y="93535"/>
                      <a:pt x="83820" y="110204"/>
                    </a:cubicBezTo>
                    <a:cubicBezTo>
                      <a:pt x="80200" y="125158"/>
                      <a:pt x="70295" y="133445"/>
                      <a:pt x="56959" y="137732"/>
                    </a:cubicBezTo>
                    <a:cubicBezTo>
                      <a:pt x="50863" y="139732"/>
                      <a:pt x="40957" y="140780"/>
                      <a:pt x="37147" y="137446"/>
                    </a:cubicBezTo>
                    <a:cubicBezTo>
                      <a:pt x="19431" y="121730"/>
                      <a:pt x="11335" y="137732"/>
                      <a:pt x="0" y="146304"/>
                    </a:cubicBezTo>
                    <a:cubicBezTo>
                      <a:pt x="48482" y="164021"/>
                      <a:pt x="82868" y="153829"/>
                      <a:pt x="112300" y="114014"/>
                    </a:cubicBezTo>
                    <a:cubicBezTo>
                      <a:pt x="120491" y="102870"/>
                      <a:pt x="113347" y="95821"/>
                      <a:pt x="107347" y="87820"/>
                    </a:cubicBezTo>
                    <a:cubicBezTo>
                      <a:pt x="103061" y="82106"/>
                      <a:pt x="94202" y="76771"/>
                      <a:pt x="98203" y="69056"/>
                    </a:cubicBezTo>
                    <a:cubicBezTo>
                      <a:pt x="101346" y="63056"/>
                      <a:pt x="110680" y="65723"/>
                      <a:pt x="117253" y="64865"/>
                    </a:cubicBezTo>
                    <a:cubicBezTo>
                      <a:pt x="130397" y="63056"/>
                      <a:pt x="147447" y="62103"/>
                      <a:pt x="152685" y="73819"/>
                    </a:cubicBezTo>
                    <a:cubicBezTo>
                      <a:pt x="157829" y="85534"/>
                      <a:pt x="152209" y="100775"/>
                      <a:pt x="144589" y="113919"/>
                    </a:cubicBezTo>
                    <a:cubicBezTo>
                      <a:pt x="137732" y="125825"/>
                      <a:pt x="117443" y="129921"/>
                      <a:pt x="123444" y="149161"/>
                    </a:cubicBezTo>
                    <a:cubicBezTo>
                      <a:pt x="123920" y="150781"/>
                      <a:pt x="124396" y="152400"/>
                      <a:pt x="124777" y="153543"/>
                    </a:cubicBezTo>
                    <a:cubicBezTo>
                      <a:pt x="163925" y="136588"/>
                      <a:pt x="166211" y="97631"/>
                      <a:pt x="177832" y="64675"/>
                    </a:cubicBezTo>
                    <a:cubicBezTo>
                      <a:pt x="181166" y="55245"/>
                      <a:pt x="169069" y="50959"/>
                      <a:pt x="162306" y="46006"/>
                    </a:cubicBezTo>
                    <a:cubicBezTo>
                      <a:pt x="160020" y="44291"/>
                      <a:pt x="156496" y="43815"/>
                      <a:pt x="153448" y="43529"/>
                    </a:cubicBezTo>
                    <a:cubicBezTo>
                      <a:pt x="140494" y="42386"/>
                      <a:pt x="125253" y="44386"/>
                      <a:pt x="116014" y="35242"/>
                    </a:cubicBezTo>
                    <a:cubicBezTo>
                      <a:pt x="106203" y="25527"/>
                      <a:pt x="120682" y="12097"/>
                      <a:pt x="116681" y="0"/>
                    </a:cubicBezTo>
                    <a:cubicBezTo>
                      <a:pt x="115634" y="381"/>
                      <a:pt x="114585" y="571"/>
                      <a:pt x="113538" y="571"/>
                    </a:cubicBezTo>
                  </a:path>
                </a:pathLst>
              </a:custGeom>
              <a:noFill/>
              <a:ln w="1427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66" name="Google Shape;1066;p13"/>
              <p:cNvSpPr/>
              <p:nvPr/>
            </p:nvSpPr>
            <p:spPr>
              <a:xfrm>
                <a:off x="7712772" y="4695125"/>
                <a:ext cx="13335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38100" extrusionOk="0">
                    <a:moveTo>
                      <a:pt x="134588" y="0"/>
                    </a:moveTo>
                    <a:cubicBezTo>
                      <a:pt x="127254" y="6191"/>
                      <a:pt x="117348" y="10954"/>
                      <a:pt x="113157" y="18764"/>
                    </a:cubicBezTo>
                    <a:cubicBezTo>
                      <a:pt x="100489" y="42101"/>
                      <a:pt x="78677" y="42577"/>
                      <a:pt x="57245" y="43244"/>
                    </a:cubicBezTo>
                    <a:cubicBezTo>
                      <a:pt x="38195" y="43815"/>
                      <a:pt x="19050" y="42005"/>
                      <a:pt x="0" y="41243"/>
                    </a:cubicBezTo>
                  </a:path>
                </a:pathLst>
              </a:custGeom>
              <a:noFill/>
              <a:ln w="1427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67" name="Google Shape;1067;p13"/>
              <p:cNvSpPr/>
              <p:nvPr/>
            </p:nvSpPr>
            <p:spPr>
              <a:xfrm>
                <a:off x="7892795" y="4789042"/>
                <a:ext cx="952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9050" extrusionOk="0">
                    <a:moveTo>
                      <a:pt x="0" y="22384"/>
                    </a:moveTo>
                    <a:cubicBezTo>
                      <a:pt x="13203" y="22384"/>
                      <a:pt x="26394" y="22098"/>
                      <a:pt x="39597" y="21812"/>
                    </a:cubicBezTo>
                    <a:cubicBezTo>
                      <a:pt x="58797" y="14573"/>
                      <a:pt x="77997" y="7239"/>
                      <a:pt x="97197" y="0"/>
                    </a:cubicBezTo>
                  </a:path>
                </a:pathLst>
              </a:custGeom>
              <a:noFill/>
              <a:ln w="1427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68" name="Google Shape;1068;p13"/>
              <p:cNvSpPr/>
              <p:nvPr/>
            </p:nvSpPr>
            <p:spPr>
              <a:xfrm>
                <a:off x="7847361" y="4667884"/>
                <a:ext cx="2857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19050" extrusionOk="0">
                    <a:moveTo>
                      <a:pt x="33433" y="0"/>
                    </a:moveTo>
                    <a:cubicBezTo>
                      <a:pt x="19145" y="5239"/>
                      <a:pt x="11621" y="18764"/>
                      <a:pt x="0" y="27337"/>
                    </a:cubicBezTo>
                  </a:path>
                </a:pathLst>
              </a:custGeom>
              <a:noFill/>
              <a:ln w="1427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69" name="Google Shape;1069;p13"/>
              <p:cNvSpPr/>
              <p:nvPr/>
            </p:nvSpPr>
            <p:spPr>
              <a:xfrm>
                <a:off x="7900510" y="4732273"/>
                <a:ext cx="2857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47625" extrusionOk="0">
                    <a:moveTo>
                      <a:pt x="0" y="56769"/>
                    </a:moveTo>
                    <a:cubicBezTo>
                      <a:pt x="9811" y="36290"/>
                      <a:pt x="28956" y="21812"/>
                      <a:pt x="36671" y="0"/>
                    </a:cubicBezTo>
                  </a:path>
                </a:pathLst>
              </a:custGeom>
              <a:noFill/>
              <a:ln w="1427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70" name="Google Shape;1070;p13"/>
              <p:cNvSpPr/>
              <p:nvPr/>
            </p:nvSpPr>
            <p:spPr>
              <a:xfrm>
                <a:off x="7385589" y="4787899"/>
                <a:ext cx="1619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47625" extrusionOk="0">
                    <a:moveTo>
                      <a:pt x="169640" y="6953"/>
                    </a:moveTo>
                    <a:cubicBezTo>
                      <a:pt x="167068" y="4667"/>
                      <a:pt x="164402" y="2286"/>
                      <a:pt x="161830" y="0"/>
                    </a:cubicBezTo>
                    <a:cubicBezTo>
                      <a:pt x="137636" y="13240"/>
                      <a:pt x="110490" y="6763"/>
                      <a:pt x="84867" y="10954"/>
                    </a:cubicBezTo>
                    <a:cubicBezTo>
                      <a:pt x="54197" y="16002"/>
                      <a:pt x="26575" y="26384"/>
                      <a:pt x="0" y="47625"/>
                    </a:cubicBezTo>
                    <a:cubicBezTo>
                      <a:pt x="11049" y="49625"/>
                      <a:pt x="19145" y="50197"/>
                      <a:pt x="26670" y="45529"/>
                    </a:cubicBezTo>
                    <a:cubicBezTo>
                      <a:pt x="43149" y="35242"/>
                      <a:pt x="59055" y="42101"/>
                      <a:pt x="74962" y="46958"/>
                    </a:cubicBezTo>
                    <a:cubicBezTo>
                      <a:pt x="75057" y="46958"/>
                      <a:pt x="75057" y="47911"/>
                      <a:pt x="74962" y="48387"/>
                    </a:cubicBezTo>
                    <a:cubicBezTo>
                      <a:pt x="74771" y="48958"/>
                      <a:pt x="74390" y="49530"/>
                      <a:pt x="74105" y="50006"/>
                    </a:cubicBezTo>
                    <a:lnTo>
                      <a:pt x="74390" y="49244"/>
                    </a:lnTo>
                    <a:cubicBezTo>
                      <a:pt x="84677" y="41624"/>
                      <a:pt x="96298" y="49054"/>
                      <a:pt x="108109" y="46101"/>
                    </a:cubicBezTo>
                    <a:cubicBezTo>
                      <a:pt x="132683" y="39910"/>
                      <a:pt x="149543" y="23622"/>
                      <a:pt x="169450" y="11144"/>
                    </a:cubicBezTo>
                    <a:cubicBezTo>
                      <a:pt x="169640" y="9811"/>
                      <a:pt x="169640" y="8382"/>
                      <a:pt x="169640" y="6953"/>
                    </a:cubicBezTo>
                    <a:close/>
                  </a:path>
                </a:pathLst>
              </a:custGeom>
              <a:noFill/>
              <a:ln w="1427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71" name="Google Shape;1071;p13"/>
              <p:cNvSpPr/>
              <p:nvPr/>
            </p:nvSpPr>
            <p:spPr>
              <a:xfrm>
                <a:off x="7724107" y="4870195"/>
                <a:ext cx="857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85725" h="9525" extrusionOk="0">
                    <a:moveTo>
                      <a:pt x="0" y="0"/>
                    </a:moveTo>
                    <a:cubicBezTo>
                      <a:pt x="29909" y="14192"/>
                      <a:pt x="61436" y="9906"/>
                      <a:pt x="92774" y="8191"/>
                    </a:cubicBezTo>
                  </a:path>
                </a:pathLst>
              </a:custGeom>
              <a:noFill/>
              <a:ln w="1427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72" name="Google Shape;1072;p13"/>
              <p:cNvSpPr/>
              <p:nvPr/>
            </p:nvSpPr>
            <p:spPr>
              <a:xfrm>
                <a:off x="7651908" y="472523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19112"/>
                    </a:moveTo>
                    <a:cubicBezTo>
                      <a:pt x="20397" y="23912"/>
                      <a:pt x="40794" y="27515"/>
                      <a:pt x="62400" y="32315"/>
                    </a:cubicBezTo>
                    <a:cubicBezTo>
                      <a:pt x="48000" y="-4888"/>
                      <a:pt x="27603" y="-10885"/>
                      <a:pt x="0" y="19112"/>
                    </a:cubicBezTo>
                    <a:close/>
                  </a:path>
                </a:pathLst>
              </a:custGeom>
              <a:noFill/>
              <a:ln w="1427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073" name="Google Shape;1073;p13"/>
            <p:cNvGrpSpPr/>
            <p:nvPr/>
          </p:nvGrpSpPr>
          <p:grpSpPr>
            <a:xfrm>
              <a:off x="3235413" y="6033248"/>
              <a:ext cx="408434" cy="264492"/>
              <a:chOff x="8611445" y="4619278"/>
              <a:chExt cx="605896" cy="392363"/>
            </a:xfrm>
          </p:grpSpPr>
          <p:sp>
            <p:nvSpPr>
              <p:cNvPr id="1074" name="Google Shape;1074;p13"/>
              <p:cNvSpPr/>
              <p:nvPr/>
            </p:nvSpPr>
            <p:spPr>
              <a:xfrm>
                <a:off x="8649079" y="4878767"/>
                <a:ext cx="3810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114300" extrusionOk="0">
                    <a:moveTo>
                      <a:pt x="36196" y="12097"/>
                    </a:moveTo>
                    <a:cubicBezTo>
                      <a:pt x="34577" y="14764"/>
                      <a:pt x="33148" y="19431"/>
                      <a:pt x="32005" y="21622"/>
                    </a:cubicBezTo>
                    <a:cubicBezTo>
                      <a:pt x="29910" y="25146"/>
                      <a:pt x="24957" y="48578"/>
                      <a:pt x="22099" y="56198"/>
                    </a:cubicBezTo>
                    <a:cubicBezTo>
                      <a:pt x="19146" y="63722"/>
                      <a:pt x="20004" y="81153"/>
                      <a:pt x="20861" y="85249"/>
                    </a:cubicBezTo>
                    <a:cubicBezTo>
                      <a:pt x="21814" y="89440"/>
                      <a:pt x="25052" y="108966"/>
                      <a:pt x="29433" y="111728"/>
                    </a:cubicBezTo>
                    <a:cubicBezTo>
                      <a:pt x="33910" y="114491"/>
                      <a:pt x="39340" y="117920"/>
                      <a:pt x="34958" y="119348"/>
                    </a:cubicBezTo>
                    <a:cubicBezTo>
                      <a:pt x="30576" y="120682"/>
                      <a:pt x="17623" y="118777"/>
                      <a:pt x="14670" y="118872"/>
                    </a:cubicBezTo>
                    <a:cubicBezTo>
                      <a:pt x="11717" y="118967"/>
                      <a:pt x="9717" y="117253"/>
                      <a:pt x="9717" y="117253"/>
                    </a:cubicBezTo>
                    <a:cubicBezTo>
                      <a:pt x="9717" y="117253"/>
                      <a:pt x="8002" y="119634"/>
                      <a:pt x="5526" y="118872"/>
                    </a:cubicBezTo>
                    <a:cubicBezTo>
                      <a:pt x="3049" y="118015"/>
                      <a:pt x="3906" y="115348"/>
                      <a:pt x="6192" y="111157"/>
                    </a:cubicBezTo>
                    <a:cubicBezTo>
                      <a:pt x="8478" y="106966"/>
                      <a:pt x="4383" y="101441"/>
                      <a:pt x="1621" y="98584"/>
                    </a:cubicBezTo>
                    <a:cubicBezTo>
                      <a:pt x="-1141" y="95631"/>
                      <a:pt x="573" y="80963"/>
                      <a:pt x="96" y="73914"/>
                    </a:cubicBezTo>
                    <a:cubicBezTo>
                      <a:pt x="-380" y="66866"/>
                      <a:pt x="9431" y="30004"/>
                      <a:pt x="9145" y="23336"/>
                    </a:cubicBezTo>
                    <a:cubicBezTo>
                      <a:pt x="8955" y="19907"/>
                      <a:pt x="9336" y="9811"/>
                      <a:pt x="9717" y="0"/>
                    </a:cubicBezTo>
                    <a:lnTo>
                      <a:pt x="47340" y="16669"/>
                    </a:lnTo>
                    <a:cubicBezTo>
                      <a:pt x="43340" y="15240"/>
                      <a:pt x="39530" y="13811"/>
                      <a:pt x="36196" y="12097"/>
                    </a:cubicBezTo>
                  </a:path>
                </a:pathLst>
              </a:custGeom>
              <a:noFill/>
              <a:ln w="952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75" name="Google Shape;1075;p13"/>
              <p:cNvSpPr/>
              <p:nvPr/>
            </p:nvSpPr>
            <p:spPr>
              <a:xfrm>
                <a:off x="8611445" y="4671393"/>
                <a:ext cx="209550" cy="304800"/>
              </a:xfrm>
              <a:custGeom>
                <a:avLst/>
                <a:gdLst/>
                <a:ahLst/>
                <a:cxnLst/>
                <a:rect l="l" t="t" r="r" b="b"/>
                <a:pathLst>
                  <a:path w="209550" h="304800" extrusionOk="0">
                    <a:moveTo>
                      <a:pt x="16204" y="181847"/>
                    </a:moveTo>
                    <a:cubicBezTo>
                      <a:pt x="20489" y="170036"/>
                      <a:pt x="26585" y="155368"/>
                      <a:pt x="25919" y="150415"/>
                    </a:cubicBezTo>
                    <a:cubicBezTo>
                      <a:pt x="25252" y="145652"/>
                      <a:pt x="34777" y="97361"/>
                      <a:pt x="34872" y="89169"/>
                    </a:cubicBezTo>
                    <a:cubicBezTo>
                      <a:pt x="34872" y="80978"/>
                      <a:pt x="39730" y="47545"/>
                      <a:pt x="39445" y="40401"/>
                    </a:cubicBezTo>
                    <a:cubicBezTo>
                      <a:pt x="39349" y="38115"/>
                      <a:pt x="39635" y="34210"/>
                      <a:pt x="40206" y="29828"/>
                    </a:cubicBezTo>
                    <a:lnTo>
                      <a:pt x="40206" y="29828"/>
                    </a:lnTo>
                    <a:cubicBezTo>
                      <a:pt x="40206" y="29733"/>
                      <a:pt x="40302" y="29543"/>
                      <a:pt x="40302" y="29447"/>
                    </a:cubicBezTo>
                    <a:cubicBezTo>
                      <a:pt x="40492" y="28590"/>
                      <a:pt x="40588" y="27638"/>
                      <a:pt x="40778" y="26685"/>
                    </a:cubicBezTo>
                    <a:cubicBezTo>
                      <a:pt x="40873" y="26399"/>
                      <a:pt x="40873" y="26018"/>
                      <a:pt x="40968" y="25828"/>
                    </a:cubicBezTo>
                    <a:cubicBezTo>
                      <a:pt x="41159" y="24971"/>
                      <a:pt x="41349" y="24018"/>
                      <a:pt x="41540" y="23066"/>
                    </a:cubicBezTo>
                    <a:cubicBezTo>
                      <a:pt x="41635" y="22780"/>
                      <a:pt x="41635" y="22589"/>
                      <a:pt x="41730" y="22399"/>
                    </a:cubicBezTo>
                    <a:cubicBezTo>
                      <a:pt x="42016" y="21351"/>
                      <a:pt x="42302" y="20208"/>
                      <a:pt x="42587" y="19160"/>
                    </a:cubicBezTo>
                    <a:cubicBezTo>
                      <a:pt x="42683" y="18875"/>
                      <a:pt x="42778" y="18684"/>
                      <a:pt x="42873" y="18398"/>
                    </a:cubicBezTo>
                    <a:cubicBezTo>
                      <a:pt x="43159" y="17541"/>
                      <a:pt x="43350" y="16779"/>
                      <a:pt x="43636" y="16017"/>
                    </a:cubicBezTo>
                    <a:cubicBezTo>
                      <a:pt x="43730" y="15731"/>
                      <a:pt x="43921" y="15446"/>
                      <a:pt x="44016" y="15065"/>
                    </a:cubicBezTo>
                    <a:cubicBezTo>
                      <a:pt x="44397" y="14303"/>
                      <a:pt x="44683" y="13445"/>
                      <a:pt x="45064" y="12779"/>
                    </a:cubicBezTo>
                    <a:cubicBezTo>
                      <a:pt x="45159" y="12588"/>
                      <a:pt x="45159" y="12398"/>
                      <a:pt x="45255" y="12207"/>
                    </a:cubicBezTo>
                    <a:cubicBezTo>
                      <a:pt x="45635" y="11350"/>
                      <a:pt x="46112" y="10588"/>
                      <a:pt x="46588" y="9826"/>
                    </a:cubicBezTo>
                    <a:cubicBezTo>
                      <a:pt x="46778" y="9635"/>
                      <a:pt x="46874" y="9350"/>
                      <a:pt x="47064" y="9159"/>
                    </a:cubicBezTo>
                    <a:cubicBezTo>
                      <a:pt x="47445" y="8683"/>
                      <a:pt x="47826" y="8207"/>
                      <a:pt x="48207" y="7730"/>
                    </a:cubicBezTo>
                    <a:cubicBezTo>
                      <a:pt x="48398" y="7540"/>
                      <a:pt x="48588" y="7349"/>
                      <a:pt x="48684" y="7159"/>
                    </a:cubicBezTo>
                    <a:cubicBezTo>
                      <a:pt x="49255" y="6683"/>
                      <a:pt x="49827" y="6206"/>
                      <a:pt x="50493" y="5825"/>
                    </a:cubicBezTo>
                    <a:cubicBezTo>
                      <a:pt x="51541" y="5254"/>
                      <a:pt x="52875" y="4682"/>
                      <a:pt x="54304" y="4206"/>
                    </a:cubicBezTo>
                    <a:cubicBezTo>
                      <a:pt x="54780" y="4016"/>
                      <a:pt x="55447" y="3825"/>
                      <a:pt x="56018" y="3730"/>
                    </a:cubicBezTo>
                    <a:cubicBezTo>
                      <a:pt x="56970" y="3444"/>
                      <a:pt x="58018" y="3158"/>
                      <a:pt x="59066" y="2873"/>
                    </a:cubicBezTo>
                    <a:cubicBezTo>
                      <a:pt x="59828" y="2682"/>
                      <a:pt x="60590" y="2587"/>
                      <a:pt x="61352" y="2396"/>
                    </a:cubicBezTo>
                    <a:cubicBezTo>
                      <a:pt x="62304" y="2206"/>
                      <a:pt x="63257" y="2015"/>
                      <a:pt x="64209" y="1825"/>
                    </a:cubicBezTo>
                    <a:cubicBezTo>
                      <a:pt x="65162" y="1634"/>
                      <a:pt x="66114" y="1539"/>
                      <a:pt x="67067" y="1349"/>
                    </a:cubicBezTo>
                    <a:cubicBezTo>
                      <a:pt x="67829" y="1253"/>
                      <a:pt x="68591" y="1158"/>
                      <a:pt x="69353" y="968"/>
                    </a:cubicBezTo>
                    <a:cubicBezTo>
                      <a:pt x="69734" y="968"/>
                      <a:pt x="70115" y="872"/>
                      <a:pt x="70496" y="777"/>
                    </a:cubicBezTo>
                    <a:cubicBezTo>
                      <a:pt x="70496" y="777"/>
                      <a:pt x="70496" y="777"/>
                      <a:pt x="70591" y="777"/>
                    </a:cubicBezTo>
                    <a:cubicBezTo>
                      <a:pt x="76687" y="110"/>
                      <a:pt x="82307" y="-175"/>
                      <a:pt x="84974" y="110"/>
                    </a:cubicBezTo>
                    <a:cubicBezTo>
                      <a:pt x="88784" y="491"/>
                      <a:pt x="127169" y="2682"/>
                      <a:pt x="157364" y="4206"/>
                    </a:cubicBezTo>
                    <a:cubicBezTo>
                      <a:pt x="173652" y="5063"/>
                      <a:pt x="187558" y="5635"/>
                      <a:pt x="192416" y="5730"/>
                    </a:cubicBezTo>
                    <a:cubicBezTo>
                      <a:pt x="193273" y="5730"/>
                      <a:pt x="194321" y="5730"/>
                      <a:pt x="195369" y="5730"/>
                    </a:cubicBezTo>
                    <a:cubicBezTo>
                      <a:pt x="195559" y="5730"/>
                      <a:pt x="195845" y="5730"/>
                      <a:pt x="196036" y="5730"/>
                    </a:cubicBezTo>
                    <a:cubicBezTo>
                      <a:pt x="196988" y="5730"/>
                      <a:pt x="198035" y="5730"/>
                      <a:pt x="199178" y="5730"/>
                    </a:cubicBezTo>
                    <a:cubicBezTo>
                      <a:pt x="199464" y="5730"/>
                      <a:pt x="199750" y="5730"/>
                      <a:pt x="200036" y="5730"/>
                    </a:cubicBezTo>
                    <a:cubicBezTo>
                      <a:pt x="201274" y="5730"/>
                      <a:pt x="202607" y="5730"/>
                      <a:pt x="204036" y="5730"/>
                    </a:cubicBezTo>
                    <a:cubicBezTo>
                      <a:pt x="204227" y="5730"/>
                      <a:pt x="204512" y="5730"/>
                      <a:pt x="204798" y="5730"/>
                    </a:cubicBezTo>
                    <a:cubicBezTo>
                      <a:pt x="207656" y="5730"/>
                      <a:pt x="210799" y="5730"/>
                      <a:pt x="214133" y="5635"/>
                    </a:cubicBezTo>
                    <a:lnTo>
                      <a:pt x="130694" y="84692"/>
                    </a:lnTo>
                    <a:lnTo>
                      <a:pt x="95832" y="117744"/>
                    </a:lnTo>
                    <a:lnTo>
                      <a:pt x="55065" y="156416"/>
                    </a:lnTo>
                    <a:cubicBezTo>
                      <a:pt x="55827" y="147462"/>
                      <a:pt x="57351" y="130031"/>
                      <a:pt x="56113" y="123078"/>
                    </a:cubicBezTo>
                    <a:cubicBezTo>
                      <a:pt x="56113" y="122697"/>
                      <a:pt x="56018" y="122221"/>
                      <a:pt x="55923" y="121840"/>
                    </a:cubicBezTo>
                    <a:cubicBezTo>
                      <a:pt x="55923" y="121840"/>
                      <a:pt x="55923" y="121840"/>
                      <a:pt x="55923" y="121840"/>
                    </a:cubicBezTo>
                    <a:cubicBezTo>
                      <a:pt x="55827" y="121554"/>
                      <a:pt x="55827" y="121078"/>
                      <a:pt x="55827" y="120792"/>
                    </a:cubicBezTo>
                    <a:cubicBezTo>
                      <a:pt x="55732" y="120030"/>
                      <a:pt x="55637" y="119268"/>
                      <a:pt x="55447" y="118411"/>
                    </a:cubicBezTo>
                    <a:cubicBezTo>
                      <a:pt x="55447" y="117839"/>
                      <a:pt x="55351" y="117268"/>
                      <a:pt x="55351" y="116696"/>
                    </a:cubicBezTo>
                    <a:cubicBezTo>
                      <a:pt x="55256" y="115744"/>
                      <a:pt x="55160" y="114982"/>
                      <a:pt x="55065" y="113934"/>
                    </a:cubicBezTo>
                    <a:cubicBezTo>
                      <a:pt x="54970" y="113267"/>
                      <a:pt x="54970" y="112601"/>
                      <a:pt x="54875" y="111934"/>
                    </a:cubicBezTo>
                    <a:cubicBezTo>
                      <a:pt x="54780" y="110981"/>
                      <a:pt x="54780" y="110124"/>
                      <a:pt x="54684" y="109172"/>
                    </a:cubicBezTo>
                    <a:cubicBezTo>
                      <a:pt x="54589" y="108029"/>
                      <a:pt x="54494" y="106790"/>
                      <a:pt x="54398" y="105647"/>
                    </a:cubicBezTo>
                    <a:cubicBezTo>
                      <a:pt x="54304" y="104695"/>
                      <a:pt x="54304" y="103838"/>
                      <a:pt x="54208" y="102980"/>
                    </a:cubicBezTo>
                    <a:cubicBezTo>
                      <a:pt x="54113" y="102028"/>
                      <a:pt x="54113" y="101171"/>
                      <a:pt x="54018" y="100313"/>
                    </a:cubicBezTo>
                    <a:cubicBezTo>
                      <a:pt x="53922" y="99647"/>
                      <a:pt x="53922" y="99075"/>
                      <a:pt x="53827" y="98408"/>
                    </a:cubicBezTo>
                    <a:cubicBezTo>
                      <a:pt x="53732" y="97742"/>
                      <a:pt x="53732" y="96980"/>
                      <a:pt x="53637" y="96313"/>
                    </a:cubicBezTo>
                    <a:cubicBezTo>
                      <a:pt x="53541" y="95646"/>
                      <a:pt x="53446" y="95075"/>
                      <a:pt x="53446" y="94408"/>
                    </a:cubicBezTo>
                    <a:cubicBezTo>
                      <a:pt x="53351" y="94027"/>
                      <a:pt x="53351" y="93455"/>
                      <a:pt x="53255" y="93074"/>
                    </a:cubicBezTo>
                    <a:cubicBezTo>
                      <a:pt x="53161" y="92217"/>
                      <a:pt x="52970" y="91455"/>
                      <a:pt x="52779" y="90979"/>
                    </a:cubicBezTo>
                    <a:cubicBezTo>
                      <a:pt x="51446" y="86978"/>
                      <a:pt x="48207" y="62690"/>
                      <a:pt x="46112" y="67547"/>
                    </a:cubicBezTo>
                    <a:cubicBezTo>
                      <a:pt x="45922" y="67928"/>
                      <a:pt x="45731" y="68500"/>
                      <a:pt x="45540" y="69262"/>
                    </a:cubicBezTo>
                    <a:cubicBezTo>
                      <a:pt x="45445" y="69452"/>
                      <a:pt x="45445" y="69548"/>
                      <a:pt x="45445" y="69738"/>
                    </a:cubicBezTo>
                    <a:cubicBezTo>
                      <a:pt x="45255" y="70405"/>
                      <a:pt x="45064" y="71167"/>
                      <a:pt x="44873" y="72024"/>
                    </a:cubicBezTo>
                    <a:cubicBezTo>
                      <a:pt x="44873" y="72119"/>
                      <a:pt x="44779" y="72215"/>
                      <a:pt x="44779" y="72310"/>
                    </a:cubicBezTo>
                    <a:cubicBezTo>
                      <a:pt x="44588" y="73358"/>
                      <a:pt x="44302" y="74501"/>
                      <a:pt x="44016" y="75739"/>
                    </a:cubicBezTo>
                    <a:cubicBezTo>
                      <a:pt x="44016" y="75834"/>
                      <a:pt x="43921" y="75929"/>
                      <a:pt x="43921" y="76025"/>
                    </a:cubicBezTo>
                    <a:cubicBezTo>
                      <a:pt x="43636" y="77168"/>
                      <a:pt x="43445" y="78406"/>
                      <a:pt x="43159" y="79739"/>
                    </a:cubicBezTo>
                    <a:cubicBezTo>
                      <a:pt x="41064" y="90503"/>
                      <a:pt x="38682" y="105076"/>
                      <a:pt x="37444" y="111267"/>
                    </a:cubicBezTo>
                    <a:cubicBezTo>
                      <a:pt x="35539" y="120792"/>
                      <a:pt x="33825" y="148034"/>
                      <a:pt x="33634" y="151463"/>
                    </a:cubicBezTo>
                    <a:cubicBezTo>
                      <a:pt x="33444" y="154892"/>
                      <a:pt x="37444" y="165083"/>
                      <a:pt x="36397" y="184419"/>
                    </a:cubicBezTo>
                    <a:cubicBezTo>
                      <a:pt x="35254" y="203755"/>
                      <a:pt x="35825" y="214709"/>
                      <a:pt x="32872" y="221852"/>
                    </a:cubicBezTo>
                    <a:cubicBezTo>
                      <a:pt x="29920" y="228996"/>
                      <a:pt x="26585" y="247951"/>
                      <a:pt x="26681" y="258619"/>
                    </a:cubicBezTo>
                    <a:cubicBezTo>
                      <a:pt x="26776" y="269382"/>
                      <a:pt x="29443" y="278621"/>
                      <a:pt x="25633" y="285956"/>
                    </a:cubicBezTo>
                    <a:cubicBezTo>
                      <a:pt x="21823" y="293195"/>
                      <a:pt x="20299" y="316626"/>
                      <a:pt x="11822" y="301100"/>
                    </a:cubicBezTo>
                    <a:cubicBezTo>
                      <a:pt x="3344" y="285575"/>
                      <a:pt x="5536" y="274526"/>
                      <a:pt x="1916" y="258905"/>
                    </a:cubicBezTo>
                    <a:cubicBezTo>
                      <a:pt x="-1799" y="243188"/>
                      <a:pt x="392" y="233473"/>
                      <a:pt x="4202" y="217090"/>
                    </a:cubicBezTo>
                    <a:cubicBezTo>
                      <a:pt x="8298" y="200993"/>
                      <a:pt x="11917" y="193658"/>
                      <a:pt x="16204" y="181847"/>
                    </a:cubicBezTo>
                  </a:path>
                </a:pathLst>
              </a:custGeom>
              <a:noFill/>
              <a:ln w="952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76" name="Google Shape;1076;p13"/>
              <p:cNvSpPr/>
              <p:nvPr/>
            </p:nvSpPr>
            <p:spPr>
              <a:xfrm>
                <a:off x="8658605" y="4789614"/>
                <a:ext cx="13335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114300" extrusionOk="0">
                    <a:moveTo>
                      <a:pt x="136207" y="90011"/>
                    </a:moveTo>
                    <a:cubicBezTo>
                      <a:pt x="135350" y="89916"/>
                      <a:pt x="134493" y="89821"/>
                      <a:pt x="133826" y="89726"/>
                    </a:cubicBezTo>
                    <a:cubicBezTo>
                      <a:pt x="132493" y="92678"/>
                      <a:pt x="130302" y="95440"/>
                      <a:pt x="127349" y="97917"/>
                    </a:cubicBezTo>
                    <a:cubicBezTo>
                      <a:pt x="129349" y="100393"/>
                      <a:pt x="131254" y="104680"/>
                      <a:pt x="127635" y="104870"/>
                    </a:cubicBezTo>
                    <a:cubicBezTo>
                      <a:pt x="125730" y="104870"/>
                      <a:pt x="123634" y="103346"/>
                      <a:pt x="121825" y="101727"/>
                    </a:cubicBezTo>
                    <a:cubicBezTo>
                      <a:pt x="120586" y="102489"/>
                      <a:pt x="119253" y="103156"/>
                      <a:pt x="117824" y="103823"/>
                    </a:cubicBezTo>
                    <a:cubicBezTo>
                      <a:pt x="119824" y="108013"/>
                      <a:pt x="123158" y="118301"/>
                      <a:pt x="117347" y="114205"/>
                    </a:cubicBezTo>
                    <a:cubicBezTo>
                      <a:pt x="114681" y="112300"/>
                      <a:pt x="113729" y="108966"/>
                      <a:pt x="112109" y="106204"/>
                    </a:cubicBezTo>
                    <a:cubicBezTo>
                      <a:pt x="110776" y="106680"/>
                      <a:pt x="109347" y="107156"/>
                      <a:pt x="107822" y="107632"/>
                    </a:cubicBezTo>
                    <a:cubicBezTo>
                      <a:pt x="108109" y="110681"/>
                      <a:pt x="107442" y="114681"/>
                      <a:pt x="105823" y="116205"/>
                    </a:cubicBezTo>
                    <a:cubicBezTo>
                      <a:pt x="102870" y="118967"/>
                      <a:pt x="101155" y="112966"/>
                      <a:pt x="100679" y="109442"/>
                    </a:cubicBezTo>
                    <a:cubicBezTo>
                      <a:pt x="97631" y="110109"/>
                      <a:pt x="94488" y="110585"/>
                      <a:pt x="91249" y="111061"/>
                    </a:cubicBezTo>
                    <a:cubicBezTo>
                      <a:pt x="91630" y="114014"/>
                      <a:pt x="91154" y="117538"/>
                      <a:pt x="89630" y="119348"/>
                    </a:cubicBezTo>
                    <a:cubicBezTo>
                      <a:pt x="85725" y="123634"/>
                      <a:pt x="84201" y="115062"/>
                      <a:pt x="83439" y="111824"/>
                    </a:cubicBezTo>
                    <a:cubicBezTo>
                      <a:pt x="81057" y="111919"/>
                      <a:pt x="78676" y="112014"/>
                      <a:pt x="76200" y="112014"/>
                    </a:cubicBezTo>
                    <a:cubicBezTo>
                      <a:pt x="75152" y="114776"/>
                      <a:pt x="73819" y="118586"/>
                      <a:pt x="72961" y="121539"/>
                    </a:cubicBezTo>
                    <a:lnTo>
                      <a:pt x="40957" y="107347"/>
                    </a:lnTo>
                    <a:cubicBezTo>
                      <a:pt x="40957" y="107252"/>
                      <a:pt x="41053" y="107156"/>
                      <a:pt x="41147" y="107061"/>
                    </a:cubicBezTo>
                    <a:cubicBezTo>
                      <a:pt x="39910" y="106680"/>
                      <a:pt x="38862" y="106299"/>
                      <a:pt x="37623" y="105918"/>
                    </a:cubicBezTo>
                    <a:lnTo>
                      <a:pt x="0" y="89249"/>
                    </a:lnTo>
                    <a:cubicBezTo>
                      <a:pt x="381" y="80105"/>
                      <a:pt x="857" y="71247"/>
                      <a:pt x="952" y="68485"/>
                    </a:cubicBezTo>
                    <a:cubicBezTo>
                      <a:pt x="1238" y="62865"/>
                      <a:pt x="7144" y="47434"/>
                      <a:pt x="7334" y="43815"/>
                    </a:cubicBezTo>
                    <a:cubicBezTo>
                      <a:pt x="7429" y="43053"/>
                      <a:pt x="7620" y="41148"/>
                      <a:pt x="7810" y="38671"/>
                    </a:cubicBezTo>
                    <a:lnTo>
                      <a:pt x="48673" y="0"/>
                    </a:lnTo>
                    <a:lnTo>
                      <a:pt x="136207" y="9001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77" name="Google Shape;1077;p13"/>
              <p:cNvSpPr/>
              <p:nvPr/>
            </p:nvSpPr>
            <p:spPr>
              <a:xfrm>
                <a:off x="8969787" y="4660359"/>
                <a:ext cx="152400" cy="219075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219075" extrusionOk="0">
                    <a:moveTo>
                      <a:pt x="49435" y="12192"/>
                    </a:moveTo>
                    <a:cubicBezTo>
                      <a:pt x="49911" y="12192"/>
                      <a:pt x="50292" y="12192"/>
                      <a:pt x="50768" y="12192"/>
                    </a:cubicBezTo>
                    <a:cubicBezTo>
                      <a:pt x="59531" y="11906"/>
                      <a:pt x="68866" y="11049"/>
                      <a:pt x="78581" y="9334"/>
                    </a:cubicBezTo>
                    <a:cubicBezTo>
                      <a:pt x="80676" y="8953"/>
                      <a:pt x="82772" y="8382"/>
                      <a:pt x="84867" y="7906"/>
                    </a:cubicBezTo>
                    <a:cubicBezTo>
                      <a:pt x="84772" y="9620"/>
                      <a:pt x="84963" y="11144"/>
                      <a:pt x="86201" y="9239"/>
                    </a:cubicBezTo>
                    <a:cubicBezTo>
                      <a:pt x="86677" y="8572"/>
                      <a:pt x="87059" y="8001"/>
                      <a:pt x="87439" y="7334"/>
                    </a:cubicBezTo>
                    <a:cubicBezTo>
                      <a:pt x="89059" y="6953"/>
                      <a:pt x="90488" y="6667"/>
                      <a:pt x="92107" y="6286"/>
                    </a:cubicBezTo>
                    <a:cubicBezTo>
                      <a:pt x="100108" y="4191"/>
                      <a:pt x="106680" y="2096"/>
                      <a:pt x="112204" y="0"/>
                    </a:cubicBezTo>
                    <a:lnTo>
                      <a:pt x="160591" y="61246"/>
                    </a:lnTo>
                    <a:cubicBezTo>
                      <a:pt x="159448" y="61246"/>
                      <a:pt x="158115" y="61436"/>
                      <a:pt x="156686" y="62008"/>
                    </a:cubicBezTo>
                    <a:cubicBezTo>
                      <a:pt x="150400" y="64865"/>
                      <a:pt x="150209" y="68009"/>
                      <a:pt x="147161" y="73628"/>
                    </a:cubicBezTo>
                    <a:cubicBezTo>
                      <a:pt x="144113" y="79153"/>
                      <a:pt x="135160" y="92297"/>
                      <a:pt x="132112" y="98108"/>
                    </a:cubicBezTo>
                    <a:cubicBezTo>
                      <a:pt x="130683" y="100774"/>
                      <a:pt x="127063" y="106966"/>
                      <a:pt x="123063" y="114014"/>
                    </a:cubicBezTo>
                    <a:cubicBezTo>
                      <a:pt x="122396" y="115157"/>
                      <a:pt x="121729" y="116300"/>
                      <a:pt x="121063" y="117538"/>
                    </a:cubicBezTo>
                    <a:cubicBezTo>
                      <a:pt x="120968" y="117729"/>
                      <a:pt x="120872" y="117920"/>
                      <a:pt x="120777" y="118015"/>
                    </a:cubicBezTo>
                    <a:cubicBezTo>
                      <a:pt x="118586" y="121825"/>
                      <a:pt x="116395" y="125825"/>
                      <a:pt x="114395" y="129445"/>
                    </a:cubicBezTo>
                    <a:cubicBezTo>
                      <a:pt x="112681" y="132683"/>
                      <a:pt x="111157" y="135636"/>
                      <a:pt x="110014" y="138017"/>
                    </a:cubicBezTo>
                    <a:cubicBezTo>
                      <a:pt x="104584" y="149543"/>
                      <a:pt x="90488" y="172879"/>
                      <a:pt x="91821" y="181642"/>
                    </a:cubicBezTo>
                    <a:cubicBezTo>
                      <a:pt x="93154" y="190309"/>
                      <a:pt x="91630" y="201263"/>
                      <a:pt x="89440" y="204311"/>
                    </a:cubicBezTo>
                    <a:cubicBezTo>
                      <a:pt x="87249" y="207359"/>
                      <a:pt x="71438" y="220123"/>
                      <a:pt x="63436" y="221075"/>
                    </a:cubicBezTo>
                    <a:cubicBezTo>
                      <a:pt x="63436" y="221075"/>
                      <a:pt x="61722" y="221742"/>
                      <a:pt x="60484" y="226219"/>
                    </a:cubicBezTo>
                    <a:lnTo>
                      <a:pt x="0" y="189452"/>
                    </a:lnTo>
                    <a:lnTo>
                      <a:pt x="49435" y="12192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78" name="Google Shape;1078;p13"/>
              <p:cNvSpPr/>
              <p:nvPr/>
            </p:nvSpPr>
            <p:spPr>
              <a:xfrm>
                <a:off x="8958735" y="4849716"/>
                <a:ext cx="66675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66675" h="161925" extrusionOk="0">
                    <a:moveTo>
                      <a:pt x="71631" y="36862"/>
                    </a:moveTo>
                    <a:cubicBezTo>
                      <a:pt x="71631" y="37052"/>
                      <a:pt x="71535" y="37148"/>
                      <a:pt x="71535" y="37243"/>
                    </a:cubicBezTo>
                    <a:cubicBezTo>
                      <a:pt x="70393" y="42196"/>
                      <a:pt x="65535" y="63151"/>
                      <a:pt x="65249" y="67627"/>
                    </a:cubicBezTo>
                    <a:cubicBezTo>
                      <a:pt x="64963" y="72199"/>
                      <a:pt x="64773" y="84201"/>
                      <a:pt x="63249" y="87154"/>
                    </a:cubicBezTo>
                    <a:cubicBezTo>
                      <a:pt x="61725" y="90011"/>
                      <a:pt x="57343" y="98679"/>
                      <a:pt x="56772" y="104108"/>
                    </a:cubicBezTo>
                    <a:cubicBezTo>
                      <a:pt x="56296" y="109538"/>
                      <a:pt x="54581" y="136112"/>
                      <a:pt x="57248" y="140779"/>
                    </a:cubicBezTo>
                    <a:cubicBezTo>
                      <a:pt x="59915" y="145542"/>
                      <a:pt x="64868" y="150781"/>
                      <a:pt x="65725" y="152591"/>
                    </a:cubicBezTo>
                    <a:cubicBezTo>
                      <a:pt x="66488" y="154496"/>
                      <a:pt x="70202" y="158305"/>
                      <a:pt x="70964" y="161163"/>
                    </a:cubicBezTo>
                    <a:cubicBezTo>
                      <a:pt x="71726" y="163925"/>
                      <a:pt x="70488" y="166116"/>
                      <a:pt x="66583" y="165735"/>
                    </a:cubicBezTo>
                    <a:cubicBezTo>
                      <a:pt x="62677" y="165259"/>
                      <a:pt x="58105" y="165259"/>
                      <a:pt x="53819" y="165925"/>
                    </a:cubicBezTo>
                    <a:cubicBezTo>
                      <a:pt x="49437" y="166592"/>
                      <a:pt x="41341" y="164306"/>
                      <a:pt x="41627" y="159544"/>
                    </a:cubicBezTo>
                    <a:cubicBezTo>
                      <a:pt x="41913" y="154781"/>
                      <a:pt x="44580" y="151924"/>
                      <a:pt x="42199" y="149066"/>
                    </a:cubicBezTo>
                    <a:cubicBezTo>
                      <a:pt x="39818" y="146209"/>
                      <a:pt x="33626" y="149923"/>
                      <a:pt x="33912" y="146114"/>
                    </a:cubicBezTo>
                    <a:cubicBezTo>
                      <a:pt x="34198" y="142303"/>
                      <a:pt x="40103" y="108395"/>
                      <a:pt x="39341" y="101346"/>
                    </a:cubicBezTo>
                    <a:cubicBezTo>
                      <a:pt x="38674" y="94202"/>
                      <a:pt x="37150" y="87725"/>
                      <a:pt x="36865" y="80677"/>
                    </a:cubicBezTo>
                    <a:cubicBezTo>
                      <a:pt x="36579" y="73533"/>
                      <a:pt x="36293" y="58960"/>
                      <a:pt x="36103" y="57341"/>
                    </a:cubicBezTo>
                    <a:cubicBezTo>
                      <a:pt x="36007" y="55721"/>
                      <a:pt x="34484" y="48863"/>
                      <a:pt x="34484" y="48863"/>
                    </a:cubicBezTo>
                    <a:cubicBezTo>
                      <a:pt x="34484" y="48863"/>
                      <a:pt x="32483" y="60389"/>
                      <a:pt x="30864" y="68961"/>
                    </a:cubicBezTo>
                    <a:cubicBezTo>
                      <a:pt x="29244" y="77533"/>
                      <a:pt x="30007" y="83248"/>
                      <a:pt x="26292" y="88487"/>
                    </a:cubicBezTo>
                    <a:cubicBezTo>
                      <a:pt x="22577" y="93726"/>
                      <a:pt x="18767" y="124301"/>
                      <a:pt x="19434" y="129635"/>
                    </a:cubicBezTo>
                    <a:cubicBezTo>
                      <a:pt x="20005" y="134874"/>
                      <a:pt x="24863" y="138398"/>
                      <a:pt x="25053" y="143161"/>
                    </a:cubicBezTo>
                    <a:cubicBezTo>
                      <a:pt x="25244" y="147923"/>
                      <a:pt x="27625" y="154019"/>
                      <a:pt x="28959" y="154781"/>
                    </a:cubicBezTo>
                    <a:cubicBezTo>
                      <a:pt x="30293" y="155543"/>
                      <a:pt x="29530" y="156877"/>
                      <a:pt x="20196" y="156781"/>
                    </a:cubicBezTo>
                    <a:cubicBezTo>
                      <a:pt x="10861" y="156686"/>
                      <a:pt x="5718" y="158210"/>
                      <a:pt x="4194" y="153829"/>
                    </a:cubicBezTo>
                    <a:cubicBezTo>
                      <a:pt x="2575" y="149352"/>
                      <a:pt x="3527" y="145828"/>
                      <a:pt x="4384" y="142399"/>
                    </a:cubicBezTo>
                    <a:cubicBezTo>
                      <a:pt x="5242" y="138970"/>
                      <a:pt x="3813" y="135541"/>
                      <a:pt x="1718" y="132683"/>
                    </a:cubicBezTo>
                    <a:cubicBezTo>
                      <a:pt x="-378" y="129826"/>
                      <a:pt x="-378" y="126016"/>
                      <a:pt x="765" y="122111"/>
                    </a:cubicBezTo>
                    <a:cubicBezTo>
                      <a:pt x="1908" y="118300"/>
                      <a:pt x="6480" y="89345"/>
                      <a:pt x="6099" y="83915"/>
                    </a:cubicBezTo>
                    <a:cubicBezTo>
                      <a:pt x="5718" y="78391"/>
                      <a:pt x="6766" y="70961"/>
                      <a:pt x="5718" y="65627"/>
                    </a:cubicBezTo>
                    <a:cubicBezTo>
                      <a:pt x="4765" y="60674"/>
                      <a:pt x="4004" y="33433"/>
                      <a:pt x="4194" y="24670"/>
                    </a:cubicBezTo>
                    <a:lnTo>
                      <a:pt x="11052" y="0"/>
                    </a:lnTo>
                    <a:lnTo>
                      <a:pt x="71631" y="36862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79" name="Google Shape;1079;p13"/>
              <p:cNvSpPr/>
              <p:nvPr/>
            </p:nvSpPr>
            <p:spPr>
              <a:xfrm>
                <a:off x="9082086" y="4619278"/>
                <a:ext cx="13335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114300" extrusionOk="0">
                    <a:moveTo>
                      <a:pt x="30480" y="23079"/>
                    </a:moveTo>
                    <a:cubicBezTo>
                      <a:pt x="36957" y="17078"/>
                      <a:pt x="43720" y="15173"/>
                      <a:pt x="43720" y="15173"/>
                    </a:cubicBezTo>
                    <a:cubicBezTo>
                      <a:pt x="43720" y="15173"/>
                      <a:pt x="46197" y="15078"/>
                      <a:pt x="48673" y="12030"/>
                    </a:cubicBezTo>
                    <a:cubicBezTo>
                      <a:pt x="51149" y="8982"/>
                      <a:pt x="52102" y="3552"/>
                      <a:pt x="54673" y="2314"/>
                    </a:cubicBezTo>
                    <a:cubicBezTo>
                      <a:pt x="57245" y="1076"/>
                      <a:pt x="60579" y="-734"/>
                      <a:pt x="63913" y="314"/>
                    </a:cubicBezTo>
                    <a:cubicBezTo>
                      <a:pt x="67246" y="1457"/>
                      <a:pt x="69723" y="2028"/>
                      <a:pt x="74200" y="7743"/>
                    </a:cubicBezTo>
                    <a:cubicBezTo>
                      <a:pt x="78677" y="13458"/>
                      <a:pt x="84582" y="21269"/>
                      <a:pt x="84582" y="21269"/>
                    </a:cubicBezTo>
                    <a:cubicBezTo>
                      <a:pt x="84582" y="21269"/>
                      <a:pt x="91535" y="18697"/>
                      <a:pt x="96584" y="18507"/>
                    </a:cubicBezTo>
                    <a:cubicBezTo>
                      <a:pt x="101632" y="18316"/>
                      <a:pt x="108681" y="19173"/>
                      <a:pt x="110300" y="22507"/>
                    </a:cubicBezTo>
                    <a:cubicBezTo>
                      <a:pt x="111919" y="25746"/>
                      <a:pt x="112490" y="31270"/>
                      <a:pt x="108871" y="35842"/>
                    </a:cubicBezTo>
                    <a:cubicBezTo>
                      <a:pt x="105156" y="40414"/>
                      <a:pt x="101441" y="41652"/>
                      <a:pt x="101155" y="43367"/>
                    </a:cubicBezTo>
                    <a:cubicBezTo>
                      <a:pt x="100870" y="45177"/>
                      <a:pt x="100299" y="46701"/>
                      <a:pt x="101346" y="48606"/>
                    </a:cubicBezTo>
                    <a:cubicBezTo>
                      <a:pt x="102394" y="50511"/>
                      <a:pt x="105633" y="57750"/>
                      <a:pt x="110395" y="61369"/>
                    </a:cubicBezTo>
                    <a:cubicBezTo>
                      <a:pt x="110966" y="61845"/>
                      <a:pt x="111633" y="62512"/>
                      <a:pt x="112490" y="63274"/>
                    </a:cubicBezTo>
                    <a:cubicBezTo>
                      <a:pt x="112776" y="63655"/>
                      <a:pt x="113157" y="64036"/>
                      <a:pt x="113443" y="64417"/>
                    </a:cubicBezTo>
                    <a:cubicBezTo>
                      <a:pt x="113919" y="64989"/>
                      <a:pt x="114395" y="65465"/>
                      <a:pt x="114967" y="66036"/>
                    </a:cubicBezTo>
                    <a:cubicBezTo>
                      <a:pt x="115348" y="66513"/>
                      <a:pt x="115824" y="66989"/>
                      <a:pt x="116300" y="67560"/>
                    </a:cubicBezTo>
                    <a:cubicBezTo>
                      <a:pt x="116777" y="68132"/>
                      <a:pt x="117348" y="68703"/>
                      <a:pt x="117824" y="69370"/>
                    </a:cubicBezTo>
                    <a:cubicBezTo>
                      <a:pt x="118301" y="69942"/>
                      <a:pt x="118777" y="70513"/>
                      <a:pt x="119253" y="71085"/>
                    </a:cubicBezTo>
                    <a:cubicBezTo>
                      <a:pt x="119825" y="71751"/>
                      <a:pt x="120396" y="72418"/>
                      <a:pt x="120968" y="73180"/>
                    </a:cubicBezTo>
                    <a:cubicBezTo>
                      <a:pt x="121348" y="73656"/>
                      <a:pt x="121730" y="74133"/>
                      <a:pt x="122111" y="74609"/>
                    </a:cubicBezTo>
                    <a:cubicBezTo>
                      <a:pt x="122777" y="75561"/>
                      <a:pt x="123540" y="76419"/>
                      <a:pt x="124206" y="77276"/>
                    </a:cubicBezTo>
                    <a:cubicBezTo>
                      <a:pt x="124396" y="77466"/>
                      <a:pt x="124492" y="77657"/>
                      <a:pt x="124683" y="77943"/>
                    </a:cubicBezTo>
                    <a:cubicBezTo>
                      <a:pt x="126588" y="80419"/>
                      <a:pt x="128302" y="82610"/>
                      <a:pt x="129350" y="83943"/>
                    </a:cubicBezTo>
                    <a:lnTo>
                      <a:pt x="129350" y="83848"/>
                    </a:lnTo>
                    <a:cubicBezTo>
                      <a:pt x="129730" y="84420"/>
                      <a:pt x="130112" y="84896"/>
                      <a:pt x="130302" y="85182"/>
                    </a:cubicBezTo>
                    <a:cubicBezTo>
                      <a:pt x="132207" y="87563"/>
                      <a:pt x="133350" y="87849"/>
                      <a:pt x="135541" y="89754"/>
                    </a:cubicBezTo>
                    <a:cubicBezTo>
                      <a:pt x="137160" y="91278"/>
                      <a:pt x="137922" y="94135"/>
                      <a:pt x="138017" y="96326"/>
                    </a:cubicBezTo>
                    <a:cubicBezTo>
                      <a:pt x="138017" y="97088"/>
                      <a:pt x="137922" y="97850"/>
                      <a:pt x="137827" y="98326"/>
                    </a:cubicBezTo>
                    <a:cubicBezTo>
                      <a:pt x="137446" y="99850"/>
                      <a:pt x="136970" y="99945"/>
                      <a:pt x="136493" y="100707"/>
                    </a:cubicBezTo>
                    <a:cubicBezTo>
                      <a:pt x="136398" y="100803"/>
                      <a:pt x="136398" y="100898"/>
                      <a:pt x="136303" y="100993"/>
                    </a:cubicBezTo>
                    <a:cubicBezTo>
                      <a:pt x="136113" y="101374"/>
                      <a:pt x="135922" y="101755"/>
                      <a:pt x="135731" y="102517"/>
                    </a:cubicBezTo>
                    <a:cubicBezTo>
                      <a:pt x="135636" y="102898"/>
                      <a:pt x="135446" y="103279"/>
                      <a:pt x="135350" y="103660"/>
                    </a:cubicBezTo>
                    <a:cubicBezTo>
                      <a:pt x="135255" y="103946"/>
                      <a:pt x="135160" y="104232"/>
                      <a:pt x="135160" y="104613"/>
                    </a:cubicBezTo>
                    <a:cubicBezTo>
                      <a:pt x="135064" y="104898"/>
                      <a:pt x="135064" y="105089"/>
                      <a:pt x="134970" y="105279"/>
                    </a:cubicBezTo>
                    <a:cubicBezTo>
                      <a:pt x="134874" y="105375"/>
                      <a:pt x="134874" y="105565"/>
                      <a:pt x="134874" y="105660"/>
                    </a:cubicBezTo>
                    <a:cubicBezTo>
                      <a:pt x="134779" y="105851"/>
                      <a:pt x="134684" y="106137"/>
                      <a:pt x="134588" y="106327"/>
                    </a:cubicBezTo>
                    <a:cubicBezTo>
                      <a:pt x="134493" y="106422"/>
                      <a:pt x="134493" y="106518"/>
                      <a:pt x="134398" y="106613"/>
                    </a:cubicBezTo>
                    <a:cubicBezTo>
                      <a:pt x="134303" y="106803"/>
                      <a:pt x="134112" y="107089"/>
                      <a:pt x="134017" y="107280"/>
                    </a:cubicBezTo>
                    <a:cubicBezTo>
                      <a:pt x="133921" y="107375"/>
                      <a:pt x="133921" y="107470"/>
                      <a:pt x="133826" y="107661"/>
                    </a:cubicBezTo>
                    <a:cubicBezTo>
                      <a:pt x="133636" y="107851"/>
                      <a:pt x="133445" y="108042"/>
                      <a:pt x="133255" y="108232"/>
                    </a:cubicBezTo>
                    <a:cubicBezTo>
                      <a:pt x="133160" y="108327"/>
                      <a:pt x="133065" y="108518"/>
                      <a:pt x="132874" y="108613"/>
                    </a:cubicBezTo>
                    <a:cubicBezTo>
                      <a:pt x="132683" y="108804"/>
                      <a:pt x="132493" y="108899"/>
                      <a:pt x="132207" y="109089"/>
                    </a:cubicBezTo>
                    <a:cubicBezTo>
                      <a:pt x="132016" y="109280"/>
                      <a:pt x="131826" y="109470"/>
                      <a:pt x="131540" y="109566"/>
                    </a:cubicBezTo>
                    <a:cubicBezTo>
                      <a:pt x="131350" y="109756"/>
                      <a:pt x="131064" y="109851"/>
                      <a:pt x="130873" y="109947"/>
                    </a:cubicBezTo>
                    <a:cubicBezTo>
                      <a:pt x="130683" y="110137"/>
                      <a:pt x="130493" y="110232"/>
                      <a:pt x="130207" y="110423"/>
                    </a:cubicBezTo>
                    <a:cubicBezTo>
                      <a:pt x="130207" y="110423"/>
                      <a:pt x="130207" y="110423"/>
                      <a:pt x="130207" y="110423"/>
                    </a:cubicBezTo>
                    <a:cubicBezTo>
                      <a:pt x="130016" y="110518"/>
                      <a:pt x="129921" y="110613"/>
                      <a:pt x="129730" y="110709"/>
                    </a:cubicBezTo>
                    <a:cubicBezTo>
                      <a:pt x="124587" y="113185"/>
                      <a:pt x="121920" y="112137"/>
                      <a:pt x="118586" y="114900"/>
                    </a:cubicBezTo>
                    <a:cubicBezTo>
                      <a:pt x="117824" y="115471"/>
                      <a:pt x="117157" y="115852"/>
                      <a:pt x="116300" y="116043"/>
                    </a:cubicBezTo>
                    <a:cubicBezTo>
                      <a:pt x="116300" y="116043"/>
                      <a:pt x="116300" y="116043"/>
                      <a:pt x="116300" y="116043"/>
                    </a:cubicBezTo>
                    <a:cubicBezTo>
                      <a:pt x="116300" y="116043"/>
                      <a:pt x="116205" y="116043"/>
                      <a:pt x="116205" y="116043"/>
                    </a:cubicBezTo>
                    <a:cubicBezTo>
                      <a:pt x="115538" y="116233"/>
                      <a:pt x="114871" y="116328"/>
                      <a:pt x="114205" y="116233"/>
                    </a:cubicBezTo>
                    <a:cubicBezTo>
                      <a:pt x="114110" y="116233"/>
                      <a:pt x="114015" y="116233"/>
                      <a:pt x="113919" y="116233"/>
                    </a:cubicBezTo>
                    <a:cubicBezTo>
                      <a:pt x="113348" y="116233"/>
                      <a:pt x="112681" y="116138"/>
                      <a:pt x="112109" y="115947"/>
                    </a:cubicBezTo>
                    <a:cubicBezTo>
                      <a:pt x="112014" y="115947"/>
                      <a:pt x="111919" y="115852"/>
                      <a:pt x="111919" y="115852"/>
                    </a:cubicBezTo>
                    <a:cubicBezTo>
                      <a:pt x="111347" y="115662"/>
                      <a:pt x="110680" y="115376"/>
                      <a:pt x="110204" y="115185"/>
                    </a:cubicBezTo>
                    <a:cubicBezTo>
                      <a:pt x="110109" y="115090"/>
                      <a:pt x="109919" y="114995"/>
                      <a:pt x="109824" y="114995"/>
                    </a:cubicBezTo>
                    <a:cubicBezTo>
                      <a:pt x="109347" y="114709"/>
                      <a:pt x="108776" y="114423"/>
                      <a:pt x="108395" y="114138"/>
                    </a:cubicBezTo>
                    <a:cubicBezTo>
                      <a:pt x="108109" y="113947"/>
                      <a:pt x="107632" y="113661"/>
                      <a:pt x="107156" y="113471"/>
                    </a:cubicBezTo>
                    <a:cubicBezTo>
                      <a:pt x="107061" y="113376"/>
                      <a:pt x="106966" y="113376"/>
                      <a:pt x="106871" y="113280"/>
                    </a:cubicBezTo>
                    <a:cubicBezTo>
                      <a:pt x="106299" y="112995"/>
                      <a:pt x="105728" y="112709"/>
                      <a:pt x="105061" y="112423"/>
                    </a:cubicBezTo>
                    <a:cubicBezTo>
                      <a:pt x="105061" y="112423"/>
                      <a:pt x="104966" y="112423"/>
                      <a:pt x="104966" y="112328"/>
                    </a:cubicBezTo>
                    <a:cubicBezTo>
                      <a:pt x="103537" y="111661"/>
                      <a:pt x="101727" y="110899"/>
                      <a:pt x="99917" y="110328"/>
                    </a:cubicBezTo>
                    <a:cubicBezTo>
                      <a:pt x="99727" y="110232"/>
                      <a:pt x="99632" y="110232"/>
                      <a:pt x="99536" y="110137"/>
                    </a:cubicBezTo>
                    <a:cubicBezTo>
                      <a:pt x="98774" y="109851"/>
                      <a:pt x="97917" y="109566"/>
                      <a:pt x="97060" y="109280"/>
                    </a:cubicBezTo>
                    <a:cubicBezTo>
                      <a:pt x="96964" y="109280"/>
                      <a:pt x="96774" y="109185"/>
                      <a:pt x="96679" y="109185"/>
                    </a:cubicBezTo>
                    <a:cubicBezTo>
                      <a:pt x="93726" y="108327"/>
                      <a:pt x="90964" y="107661"/>
                      <a:pt x="89059" y="107756"/>
                    </a:cubicBezTo>
                    <a:cubicBezTo>
                      <a:pt x="85630" y="107851"/>
                      <a:pt x="79439" y="108042"/>
                      <a:pt x="74772" y="107756"/>
                    </a:cubicBezTo>
                    <a:cubicBezTo>
                      <a:pt x="74772" y="107756"/>
                      <a:pt x="74676" y="107756"/>
                      <a:pt x="74676" y="107756"/>
                    </a:cubicBezTo>
                    <a:cubicBezTo>
                      <a:pt x="74390" y="107756"/>
                      <a:pt x="74200" y="107756"/>
                      <a:pt x="73914" y="107661"/>
                    </a:cubicBezTo>
                    <a:cubicBezTo>
                      <a:pt x="73629" y="107661"/>
                      <a:pt x="73343" y="107565"/>
                      <a:pt x="73057" y="107565"/>
                    </a:cubicBezTo>
                    <a:cubicBezTo>
                      <a:pt x="72676" y="107470"/>
                      <a:pt x="72295" y="107470"/>
                      <a:pt x="71914" y="107375"/>
                    </a:cubicBezTo>
                    <a:cubicBezTo>
                      <a:pt x="71628" y="107375"/>
                      <a:pt x="71247" y="107280"/>
                      <a:pt x="71057" y="107280"/>
                    </a:cubicBezTo>
                    <a:cubicBezTo>
                      <a:pt x="70961" y="107280"/>
                      <a:pt x="70771" y="107184"/>
                      <a:pt x="70676" y="107184"/>
                    </a:cubicBezTo>
                    <a:cubicBezTo>
                      <a:pt x="70581" y="107184"/>
                      <a:pt x="70581" y="107184"/>
                      <a:pt x="70581" y="107089"/>
                    </a:cubicBezTo>
                    <a:cubicBezTo>
                      <a:pt x="70295" y="106994"/>
                      <a:pt x="70009" y="106899"/>
                      <a:pt x="69818" y="106899"/>
                    </a:cubicBezTo>
                    <a:cubicBezTo>
                      <a:pt x="69723" y="106803"/>
                      <a:pt x="69628" y="106803"/>
                      <a:pt x="69532" y="106803"/>
                    </a:cubicBezTo>
                    <a:cubicBezTo>
                      <a:pt x="68580" y="106422"/>
                      <a:pt x="67533" y="106232"/>
                      <a:pt x="66390" y="106041"/>
                    </a:cubicBezTo>
                    <a:cubicBezTo>
                      <a:pt x="64961" y="105851"/>
                      <a:pt x="63437" y="105660"/>
                      <a:pt x="61913" y="105660"/>
                    </a:cubicBezTo>
                    <a:cubicBezTo>
                      <a:pt x="60389" y="105565"/>
                      <a:pt x="58864" y="105470"/>
                      <a:pt x="57626" y="105279"/>
                    </a:cubicBezTo>
                    <a:cubicBezTo>
                      <a:pt x="57150" y="105279"/>
                      <a:pt x="56769" y="105089"/>
                      <a:pt x="56293" y="104898"/>
                    </a:cubicBezTo>
                    <a:cubicBezTo>
                      <a:pt x="55912" y="104803"/>
                      <a:pt x="55626" y="104613"/>
                      <a:pt x="55245" y="104422"/>
                    </a:cubicBezTo>
                    <a:cubicBezTo>
                      <a:pt x="55150" y="104327"/>
                      <a:pt x="54959" y="104327"/>
                      <a:pt x="54864" y="104232"/>
                    </a:cubicBezTo>
                    <a:cubicBezTo>
                      <a:pt x="54864" y="104232"/>
                      <a:pt x="54864" y="104232"/>
                      <a:pt x="54769" y="104232"/>
                    </a:cubicBezTo>
                    <a:lnTo>
                      <a:pt x="54769" y="104232"/>
                    </a:lnTo>
                    <a:cubicBezTo>
                      <a:pt x="52959" y="103279"/>
                      <a:pt x="50959" y="102136"/>
                      <a:pt x="48387" y="102136"/>
                    </a:cubicBezTo>
                    <a:lnTo>
                      <a:pt x="0" y="40890"/>
                    </a:lnTo>
                    <a:cubicBezTo>
                      <a:pt x="18955" y="34032"/>
                      <a:pt x="25432" y="27746"/>
                      <a:pt x="30480" y="23079"/>
                    </a:cubicBezTo>
                  </a:path>
                </a:pathLst>
              </a:custGeom>
              <a:noFill/>
              <a:ln w="952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80" name="Google Shape;1080;p13"/>
              <p:cNvSpPr/>
              <p:nvPr/>
            </p:nvSpPr>
            <p:spPr>
              <a:xfrm>
                <a:off x="8742425" y="4670304"/>
                <a:ext cx="2762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276225" h="123825" extrusionOk="0">
                    <a:moveTo>
                      <a:pt x="83344" y="7010"/>
                    </a:moveTo>
                    <a:cubicBezTo>
                      <a:pt x="86010" y="7010"/>
                      <a:pt x="88773" y="6915"/>
                      <a:pt x="91630" y="6915"/>
                    </a:cubicBezTo>
                    <a:cubicBezTo>
                      <a:pt x="92011" y="6915"/>
                      <a:pt x="92487" y="6915"/>
                      <a:pt x="92869" y="6915"/>
                    </a:cubicBezTo>
                    <a:cubicBezTo>
                      <a:pt x="94583" y="6915"/>
                      <a:pt x="96393" y="6915"/>
                      <a:pt x="98203" y="6820"/>
                    </a:cubicBezTo>
                    <a:cubicBezTo>
                      <a:pt x="98679" y="6820"/>
                      <a:pt x="99250" y="6820"/>
                      <a:pt x="99726" y="6820"/>
                    </a:cubicBezTo>
                    <a:cubicBezTo>
                      <a:pt x="101536" y="6820"/>
                      <a:pt x="103441" y="6820"/>
                      <a:pt x="105346" y="6724"/>
                    </a:cubicBezTo>
                    <a:cubicBezTo>
                      <a:pt x="105727" y="6724"/>
                      <a:pt x="106109" y="6724"/>
                      <a:pt x="106585" y="6724"/>
                    </a:cubicBezTo>
                    <a:cubicBezTo>
                      <a:pt x="108585" y="6724"/>
                      <a:pt x="110490" y="6629"/>
                      <a:pt x="112395" y="6629"/>
                    </a:cubicBezTo>
                    <a:cubicBezTo>
                      <a:pt x="114014" y="6629"/>
                      <a:pt x="115634" y="6534"/>
                      <a:pt x="117253" y="6534"/>
                    </a:cubicBezTo>
                    <a:cubicBezTo>
                      <a:pt x="117824" y="6439"/>
                      <a:pt x="118491" y="6439"/>
                      <a:pt x="119063" y="6439"/>
                    </a:cubicBezTo>
                    <a:cubicBezTo>
                      <a:pt x="120586" y="6439"/>
                      <a:pt x="122111" y="6343"/>
                      <a:pt x="123634" y="6343"/>
                    </a:cubicBezTo>
                    <a:cubicBezTo>
                      <a:pt x="124110" y="6343"/>
                      <a:pt x="124587" y="6343"/>
                      <a:pt x="124968" y="6343"/>
                    </a:cubicBezTo>
                    <a:cubicBezTo>
                      <a:pt x="130397" y="6248"/>
                      <a:pt x="135445" y="6058"/>
                      <a:pt x="140018" y="5962"/>
                    </a:cubicBezTo>
                    <a:lnTo>
                      <a:pt x="140018" y="5962"/>
                    </a:lnTo>
                    <a:cubicBezTo>
                      <a:pt x="145732" y="5772"/>
                      <a:pt x="150590" y="5581"/>
                      <a:pt x="154019" y="5391"/>
                    </a:cubicBezTo>
                    <a:cubicBezTo>
                      <a:pt x="163544" y="4724"/>
                      <a:pt x="180308" y="2914"/>
                      <a:pt x="196596" y="1676"/>
                    </a:cubicBezTo>
                    <a:cubicBezTo>
                      <a:pt x="196691" y="1676"/>
                      <a:pt x="196691" y="1676"/>
                      <a:pt x="196691" y="1676"/>
                    </a:cubicBezTo>
                    <a:cubicBezTo>
                      <a:pt x="198406" y="1581"/>
                      <a:pt x="200215" y="1390"/>
                      <a:pt x="201930" y="1295"/>
                    </a:cubicBezTo>
                    <a:cubicBezTo>
                      <a:pt x="202120" y="1295"/>
                      <a:pt x="202406" y="1295"/>
                      <a:pt x="202596" y="1200"/>
                    </a:cubicBezTo>
                    <a:cubicBezTo>
                      <a:pt x="204216" y="1105"/>
                      <a:pt x="205740" y="1009"/>
                      <a:pt x="207359" y="819"/>
                    </a:cubicBezTo>
                    <a:cubicBezTo>
                      <a:pt x="207645" y="819"/>
                      <a:pt x="207931" y="819"/>
                      <a:pt x="208216" y="724"/>
                    </a:cubicBezTo>
                    <a:cubicBezTo>
                      <a:pt x="209740" y="628"/>
                      <a:pt x="211264" y="533"/>
                      <a:pt x="212693" y="438"/>
                    </a:cubicBezTo>
                    <a:cubicBezTo>
                      <a:pt x="212979" y="438"/>
                      <a:pt x="213265" y="343"/>
                      <a:pt x="213455" y="343"/>
                    </a:cubicBezTo>
                    <a:cubicBezTo>
                      <a:pt x="214979" y="247"/>
                      <a:pt x="216408" y="152"/>
                      <a:pt x="217741" y="152"/>
                    </a:cubicBezTo>
                    <a:cubicBezTo>
                      <a:pt x="218027" y="152"/>
                      <a:pt x="218218" y="152"/>
                      <a:pt x="218408" y="152"/>
                    </a:cubicBezTo>
                    <a:cubicBezTo>
                      <a:pt x="219837" y="57"/>
                      <a:pt x="221266" y="57"/>
                      <a:pt x="222599" y="57"/>
                    </a:cubicBezTo>
                    <a:cubicBezTo>
                      <a:pt x="222695" y="57"/>
                      <a:pt x="222790" y="57"/>
                      <a:pt x="222885" y="57"/>
                    </a:cubicBezTo>
                    <a:cubicBezTo>
                      <a:pt x="227266" y="-38"/>
                      <a:pt x="231077" y="-38"/>
                      <a:pt x="234125" y="247"/>
                    </a:cubicBezTo>
                    <a:cubicBezTo>
                      <a:pt x="240792" y="819"/>
                      <a:pt x="249364" y="1676"/>
                      <a:pt x="259366" y="2057"/>
                    </a:cubicBezTo>
                    <a:cubicBezTo>
                      <a:pt x="261651" y="2152"/>
                      <a:pt x="264128" y="2248"/>
                      <a:pt x="266509" y="2248"/>
                    </a:cubicBezTo>
                    <a:cubicBezTo>
                      <a:pt x="267462" y="2248"/>
                      <a:pt x="268414" y="2343"/>
                      <a:pt x="269462" y="2343"/>
                    </a:cubicBezTo>
                    <a:cubicBezTo>
                      <a:pt x="271843" y="2343"/>
                      <a:pt x="274320" y="2248"/>
                      <a:pt x="276892" y="2152"/>
                    </a:cubicBezTo>
                    <a:lnTo>
                      <a:pt x="241363" y="129883"/>
                    </a:lnTo>
                    <a:lnTo>
                      <a:pt x="0" y="85877"/>
                    </a:lnTo>
                    <a:lnTo>
                      <a:pt x="83344" y="701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81" name="Google Shape;1081;p13"/>
              <p:cNvSpPr/>
              <p:nvPr/>
            </p:nvSpPr>
            <p:spPr>
              <a:xfrm>
                <a:off x="8742330" y="4756371"/>
                <a:ext cx="23812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238125" h="38100" extrusionOk="0">
                    <a:moveTo>
                      <a:pt x="0" y="0"/>
                    </a:moveTo>
                    <a:lnTo>
                      <a:pt x="241364" y="43910"/>
                    </a:lnTo>
                    <a:lnTo>
                      <a:pt x="241364" y="44006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82" name="Google Shape;1082;p13"/>
              <p:cNvSpPr/>
              <p:nvPr/>
            </p:nvSpPr>
            <p:spPr>
              <a:xfrm>
                <a:off x="8707469" y="4756371"/>
                <a:ext cx="2762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276225" h="123825" extrusionOk="0">
                    <a:moveTo>
                      <a:pt x="34861" y="0"/>
                    </a:moveTo>
                    <a:lnTo>
                      <a:pt x="34861" y="0"/>
                    </a:lnTo>
                    <a:lnTo>
                      <a:pt x="276225" y="44006"/>
                    </a:lnTo>
                    <a:lnTo>
                      <a:pt x="262414" y="93440"/>
                    </a:lnTo>
                    <a:lnTo>
                      <a:pt x="255555" y="118110"/>
                    </a:lnTo>
                    <a:cubicBezTo>
                      <a:pt x="255555" y="117539"/>
                      <a:pt x="255555" y="117062"/>
                      <a:pt x="255651" y="116681"/>
                    </a:cubicBezTo>
                    <a:cubicBezTo>
                      <a:pt x="256031" y="110014"/>
                      <a:pt x="255365" y="108871"/>
                      <a:pt x="255365" y="108871"/>
                    </a:cubicBezTo>
                    <a:cubicBezTo>
                      <a:pt x="255365" y="108871"/>
                      <a:pt x="252889" y="103251"/>
                      <a:pt x="194310" y="118396"/>
                    </a:cubicBezTo>
                    <a:cubicBezTo>
                      <a:pt x="184118" y="120968"/>
                      <a:pt x="174021" y="122777"/>
                      <a:pt x="164211" y="124016"/>
                    </a:cubicBezTo>
                    <a:cubicBezTo>
                      <a:pt x="164306" y="124016"/>
                      <a:pt x="164496" y="124016"/>
                      <a:pt x="164592" y="124016"/>
                    </a:cubicBezTo>
                    <a:cubicBezTo>
                      <a:pt x="164116" y="124016"/>
                      <a:pt x="163734" y="124016"/>
                      <a:pt x="163353" y="124111"/>
                    </a:cubicBezTo>
                    <a:cubicBezTo>
                      <a:pt x="159544" y="124587"/>
                      <a:pt x="155734" y="124968"/>
                      <a:pt x="152019" y="125254"/>
                    </a:cubicBezTo>
                    <a:cubicBezTo>
                      <a:pt x="151828" y="125254"/>
                      <a:pt x="151638" y="125254"/>
                      <a:pt x="151352" y="125254"/>
                    </a:cubicBezTo>
                    <a:cubicBezTo>
                      <a:pt x="147732" y="125540"/>
                      <a:pt x="144208" y="125730"/>
                      <a:pt x="140684" y="125825"/>
                    </a:cubicBezTo>
                    <a:cubicBezTo>
                      <a:pt x="140017" y="125825"/>
                      <a:pt x="139446" y="125920"/>
                      <a:pt x="138779" y="125920"/>
                    </a:cubicBezTo>
                    <a:cubicBezTo>
                      <a:pt x="135255" y="126016"/>
                      <a:pt x="131730" y="126111"/>
                      <a:pt x="128397" y="126016"/>
                    </a:cubicBezTo>
                    <a:cubicBezTo>
                      <a:pt x="127921" y="126016"/>
                      <a:pt x="127539" y="126016"/>
                      <a:pt x="127159" y="126016"/>
                    </a:cubicBezTo>
                    <a:cubicBezTo>
                      <a:pt x="124015" y="126016"/>
                      <a:pt x="121062" y="125920"/>
                      <a:pt x="118110" y="125825"/>
                    </a:cubicBezTo>
                    <a:cubicBezTo>
                      <a:pt x="117634" y="125825"/>
                      <a:pt x="117157" y="125825"/>
                      <a:pt x="116776" y="125825"/>
                    </a:cubicBezTo>
                    <a:cubicBezTo>
                      <a:pt x="113728" y="125635"/>
                      <a:pt x="110775" y="125540"/>
                      <a:pt x="108013" y="125349"/>
                    </a:cubicBezTo>
                    <a:cubicBezTo>
                      <a:pt x="107442" y="125254"/>
                      <a:pt x="106966" y="125254"/>
                      <a:pt x="106394" y="125254"/>
                    </a:cubicBezTo>
                    <a:cubicBezTo>
                      <a:pt x="103917" y="125063"/>
                      <a:pt x="101536" y="124873"/>
                      <a:pt x="99250" y="124682"/>
                    </a:cubicBezTo>
                    <a:cubicBezTo>
                      <a:pt x="98964" y="124682"/>
                      <a:pt x="98679" y="124587"/>
                      <a:pt x="98393" y="124587"/>
                    </a:cubicBezTo>
                    <a:cubicBezTo>
                      <a:pt x="96012" y="124301"/>
                      <a:pt x="93821" y="124111"/>
                      <a:pt x="91725" y="123920"/>
                    </a:cubicBezTo>
                    <a:cubicBezTo>
                      <a:pt x="91249" y="123825"/>
                      <a:pt x="90773" y="123825"/>
                      <a:pt x="90392" y="123730"/>
                    </a:cubicBezTo>
                    <a:cubicBezTo>
                      <a:pt x="89344" y="123539"/>
                      <a:pt x="88392" y="123444"/>
                      <a:pt x="87439" y="123349"/>
                    </a:cubicBezTo>
                    <a:lnTo>
                      <a:pt x="0" y="33147"/>
                    </a:lnTo>
                    <a:lnTo>
                      <a:pt x="34861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83" name="Google Shape;1083;p13"/>
              <p:cNvSpPr/>
              <p:nvPr/>
            </p:nvSpPr>
            <p:spPr>
              <a:xfrm>
                <a:off x="8694603" y="4896865"/>
                <a:ext cx="5715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114300" extrusionOk="0">
                    <a:moveTo>
                      <a:pt x="36202" y="17717"/>
                    </a:moveTo>
                    <a:cubicBezTo>
                      <a:pt x="35726" y="21526"/>
                      <a:pt x="34106" y="46958"/>
                      <a:pt x="35535" y="53721"/>
                    </a:cubicBezTo>
                    <a:cubicBezTo>
                      <a:pt x="37059" y="60389"/>
                      <a:pt x="40297" y="77724"/>
                      <a:pt x="43536" y="82391"/>
                    </a:cubicBezTo>
                    <a:cubicBezTo>
                      <a:pt x="46680" y="87154"/>
                      <a:pt x="53347" y="102108"/>
                      <a:pt x="55823" y="105918"/>
                    </a:cubicBezTo>
                    <a:cubicBezTo>
                      <a:pt x="58395" y="109728"/>
                      <a:pt x="59633" y="115919"/>
                      <a:pt x="53442" y="115824"/>
                    </a:cubicBezTo>
                    <a:cubicBezTo>
                      <a:pt x="47346" y="115729"/>
                      <a:pt x="36773" y="113252"/>
                      <a:pt x="34963" y="112681"/>
                    </a:cubicBezTo>
                    <a:cubicBezTo>
                      <a:pt x="33154" y="112109"/>
                      <a:pt x="31249" y="105918"/>
                      <a:pt x="31154" y="103632"/>
                    </a:cubicBezTo>
                    <a:cubicBezTo>
                      <a:pt x="31058" y="101346"/>
                      <a:pt x="28391" y="99822"/>
                      <a:pt x="27248" y="100679"/>
                    </a:cubicBezTo>
                    <a:cubicBezTo>
                      <a:pt x="26010" y="101537"/>
                      <a:pt x="21629" y="102870"/>
                      <a:pt x="21247" y="98869"/>
                    </a:cubicBezTo>
                    <a:cubicBezTo>
                      <a:pt x="20771" y="94964"/>
                      <a:pt x="21343" y="76581"/>
                      <a:pt x="16580" y="62674"/>
                    </a:cubicBezTo>
                    <a:cubicBezTo>
                      <a:pt x="11913" y="48768"/>
                      <a:pt x="6008" y="28575"/>
                      <a:pt x="4484" y="23908"/>
                    </a:cubicBezTo>
                    <a:cubicBezTo>
                      <a:pt x="2864" y="19241"/>
                      <a:pt x="-1708" y="17145"/>
                      <a:pt x="674" y="9811"/>
                    </a:cubicBezTo>
                    <a:cubicBezTo>
                      <a:pt x="1817" y="6286"/>
                      <a:pt x="3436" y="3143"/>
                      <a:pt x="4769" y="667"/>
                    </a:cubicBezTo>
                    <a:cubicBezTo>
                      <a:pt x="4769" y="667"/>
                      <a:pt x="4769" y="762"/>
                      <a:pt x="4769" y="762"/>
                    </a:cubicBezTo>
                    <a:cubicBezTo>
                      <a:pt x="4865" y="476"/>
                      <a:pt x="5055" y="286"/>
                      <a:pt x="5150" y="0"/>
                    </a:cubicBezTo>
                    <a:lnTo>
                      <a:pt x="37155" y="14192"/>
                    </a:lnTo>
                    <a:cubicBezTo>
                      <a:pt x="36678" y="15621"/>
                      <a:pt x="36297" y="16954"/>
                      <a:pt x="36202" y="17717"/>
                    </a:cubicBezTo>
                  </a:path>
                </a:pathLst>
              </a:custGeom>
              <a:noFill/>
              <a:ln w="952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84" name="Google Shape;1084;p13"/>
              <p:cNvSpPr/>
              <p:nvPr/>
            </p:nvSpPr>
            <p:spPr>
              <a:xfrm>
                <a:off x="9054633" y="4667693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265" y="7206"/>
                    </a:moveTo>
                    <a:cubicBezTo>
                      <a:pt x="11074" y="4800"/>
                      <a:pt x="23068" y="2406"/>
                      <a:pt x="33865" y="0"/>
                    </a:cubicBezTo>
                    <a:cubicBezTo>
                      <a:pt x="29065" y="7206"/>
                      <a:pt x="23068" y="15597"/>
                      <a:pt x="17071" y="24000"/>
                    </a:cubicBezTo>
                    <a:cubicBezTo>
                      <a:pt x="1461" y="48000"/>
                      <a:pt x="-932" y="28800"/>
                      <a:pt x="265" y="7206"/>
                    </a:cubicBezTo>
                  </a:path>
                </a:pathLst>
              </a:custGeom>
              <a:noFill/>
              <a:ln w="952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85" name="Google Shape;1085;p13"/>
              <p:cNvSpPr/>
              <p:nvPr/>
            </p:nvSpPr>
            <p:spPr>
              <a:xfrm>
                <a:off x="8649079" y="4878767"/>
                <a:ext cx="3810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114300" extrusionOk="0">
                    <a:moveTo>
                      <a:pt x="36196" y="12097"/>
                    </a:moveTo>
                    <a:cubicBezTo>
                      <a:pt x="34577" y="14764"/>
                      <a:pt x="33148" y="19431"/>
                      <a:pt x="32005" y="21622"/>
                    </a:cubicBezTo>
                    <a:cubicBezTo>
                      <a:pt x="29910" y="25146"/>
                      <a:pt x="24957" y="48578"/>
                      <a:pt x="22099" y="56198"/>
                    </a:cubicBezTo>
                    <a:cubicBezTo>
                      <a:pt x="19146" y="63722"/>
                      <a:pt x="20004" y="81153"/>
                      <a:pt x="20861" y="85249"/>
                    </a:cubicBezTo>
                    <a:cubicBezTo>
                      <a:pt x="21814" y="89440"/>
                      <a:pt x="25052" y="108966"/>
                      <a:pt x="29433" y="111728"/>
                    </a:cubicBezTo>
                    <a:cubicBezTo>
                      <a:pt x="33910" y="114491"/>
                      <a:pt x="39340" y="117920"/>
                      <a:pt x="34958" y="119348"/>
                    </a:cubicBezTo>
                    <a:cubicBezTo>
                      <a:pt x="30576" y="120682"/>
                      <a:pt x="17623" y="118777"/>
                      <a:pt x="14670" y="118872"/>
                    </a:cubicBezTo>
                    <a:cubicBezTo>
                      <a:pt x="11717" y="118967"/>
                      <a:pt x="9717" y="117253"/>
                      <a:pt x="9717" y="117253"/>
                    </a:cubicBezTo>
                    <a:cubicBezTo>
                      <a:pt x="9717" y="117253"/>
                      <a:pt x="8002" y="119634"/>
                      <a:pt x="5526" y="118872"/>
                    </a:cubicBezTo>
                    <a:cubicBezTo>
                      <a:pt x="3049" y="118015"/>
                      <a:pt x="3906" y="115348"/>
                      <a:pt x="6192" y="111157"/>
                    </a:cubicBezTo>
                    <a:cubicBezTo>
                      <a:pt x="8478" y="106966"/>
                      <a:pt x="4383" y="101441"/>
                      <a:pt x="1621" y="98584"/>
                    </a:cubicBezTo>
                    <a:cubicBezTo>
                      <a:pt x="-1141" y="95631"/>
                      <a:pt x="573" y="80963"/>
                      <a:pt x="96" y="73914"/>
                    </a:cubicBezTo>
                    <a:cubicBezTo>
                      <a:pt x="-380" y="66866"/>
                      <a:pt x="9431" y="30004"/>
                      <a:pt x="9145" y="23336"/>
                    </a:cubicBezTo>
                    <a:cubicBezTo>
                      <a:pt x="8955" y="19907"/>
                      <a:pt x="9336" y="9811"/>
                      <a:pt x="9717" y="0"/>
                    </a:cubicBezTo>
                    <a:lnTo>
                      <a:pt x="47340" y="16669"/>
                    </a:lnTo>
                    <a:cubicBezTo>
                      <a:pt x="43340" y="15240"/>
                      <a:pt x="39530" y="13811"/>
                      <a:pt x="36196" y="12097"/>
                    </a:cubicBezTo>
                  </a:path>
                </a:pathLst>
              </a:custGeom>
              <a:noFill/>
              <a:ln w="1427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86" name="Google Shape;1086;p13"/>
              <p:cNvSpPr/>
              <p:nvPr/>
            </p:nvSpPr>
            <p:spPr>
              <a:xfrm>
                <a:off x="8611541" y="4738587"/>
                <a:ext cx="47625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47625" h="238125" extrusionOk="0">
                    <a:moveTo>
                      <a:pt x="55065" y="89508"/>
                    </a:moveTo>
                    <a:cubicBezTo>
                      <a:pt x="55827" y="80554"/>
                      <a:pt x="57351" y="63123"/>
                      <a:pt x="56113" y="56170"/>
                    </a:cubicBezTo>
                    <a:cubicBezTo>
                      <a:pt x="56113" y="55789"/>
                      <a:pt x="56018" y="55313"/>
                      <a:pt x="55923" y="54932"/>
                    </a:cubicBezTo>
                    <a:cubicBezTo>
                      <a:pt x="55923" y="54932"/>
                      <a:pt x="55923" y="54932"/>
                      <a:pt x="55923" y="54932"/>
                    </a:cubicBezTo>
                    <a:cubicBezTo>
                      <a:pt x="55827" y="54646"/>
                      <a:pt x="55827" y="54170"/>
                      <a:pt x="55827" y="53884"/>
                    </a:cubicBezTo>
                    <a:cubicBezTo>
                      <a:pt x="55732" y="53122"/>
                      <a:pt x="55637" y="52360"/>
                      <a:pt x="55447" y="51503"/>
                    </a:cubicBezTo>
                    <a:cubicBezTo>
                      <a:pt x="55447" y="50931"/>
                      <a:pt x="55351" y="50360"/>
                      <a:pt x="55351" y="49788"/>
                    </a:cubicBezTo>
                    <a:cubicBezTo>
                      <a:pt x="55256" y="48836"/>
                      <a:pt x="55161" y="48074"/>
                      <a:pt x="55065" y="47026"/>
                    </a:cubicBezTo>
                    <a:cubicBezTo>
                      <a:pt x="54970" y="46359"/>
                      <a:pt x="54970" y="45693"/>
                      <a:pt x="54875" y="45026"/>
                    </a:cubicBezTo>
                    <a:cubicBezTo>
                      <a:pt x="54780" y="44073"/>
                      <a:pt x="54780" y="43216"/>
                      <a:pt x="54684" y="42264"/>
                    </a:cubicBezTo>
                    <a:cubicBezTo>
                      <a:pt x="54589" y="41121"/>
                      <a:pt x="54494" y="39882"/>
                      <a:pt x="54398" y="38739"/>
                    </a:cubicBezTo>
                    <a:cubicBezTo>
                      <a:pt x="54303" y="37787"/>
                      <a:pt x="54303" y="36930"/>
                      <a:pt x="54208" y="36072"/>
                    </a:cubicBezTo>
                    <a:cubicBezTo>
                      <a:pt x="54113" y="35120"/>
                      <a:pt x="54113" y="34263"/>
                      <a:pt x="54018" y="33405"/>
                    </a:cubicBezTo>
                    <a:cubicBezTo>
                      <a:pt x="53922" y="32739"/>
                      <a:pt x="53922" y="32167"/>
                      <a:pt x="53827" y="31500"/>
                    </a:cubicBezTo>
                    <a:cubicBezTo>
                      <a:pt x="53732" y="30834"/>
                      <a:pt x="53732" y="30072"/>
                      <a:pt x="53637" y="29405"/>
                    </a:cubicBezTo>
                    <a:cubicBezTo>
                      <a:pt x="53542" y="28738"/>
                      <a:pt x="53446" y="28167"/>
                      <a:pt x="53446" y="27500"/>
                    </a:cubicBezTo>
                    <a:cubicBezTo>
                      <a:pt x="53351" y="27119"/>
                      <a:pt x="53351" y="26547"/>
                      <a:pt x="53256" y="26166"/>
                    </a:cubicBezTo>
                    <a:cubicBezTo>
                      <a:pt x="53160" y="25309"/>
                      <a:pt x="52970" y="24547"/>
                      <a:pt x="52779" y="24071"/>
                    </a:cubicBezTo>
                    <a:cubicBezTo>
                      <a:pt x="51446" y="20070"/>
                      <a:pt x="48208" y="-4218"/>
                      <a:pt x="46112" y="639"/>
                    </a:cubicBezTo>
                    <a:cubicBezTo>
                      <a:pt x="45922" y="1020"/>
                      <a:pt x="45731" y="1592"/>
                      <a:pt x="45540" y="2354"/>
                    </a:cubicBezTo>
                    <a:cubicBezTo>
                      <a:pt x="45445" y="2544"/>
                      <a:pt x="45445" y="2640"/>
                      <a:pt x="45445" y="2830"/>
                    </a:cubicBezTo>
                    <a:cubicBezTo>
                      <a:pt x="45255" y="3497"/>
                      <a:pt x="45064" y="4259"/>
                      <a:pt x="44873" y="5116"/>
                    </a:cubicBezTo>
                    <a:cubicBezTo>
                      <a:pt x="44873" y="5211"/>
                      <a:pt x="44778" y="5307"/>
                      <a:pt x="44778" y="5402"/>
                    </a:cubicBezTo>
                    <a:cubicBezTo>
                      <a:pt x="44588" y="6450"/>
                      <a:pt x="44302" y="7593"/>
                      <a:pt x="44017" y="8831"/>
                    </a:cubicBezTo>
                    <a:cubicBezTo>
                      <a:pt x="44017" y="8926"/>
                      <a:pt x="43921" y="9021"/>
                      <a:pt x="43921" y="9117"/>
                    </a:cubicBezTo>
                    <a:cubicBezTo>
                      <a:pt x="43635" y="10260"/>
                      <a:pt x="43445" y="11498"/>
                      <a:pt x="43159" y="12831"/>
                    </a:cubicBezTo>
                    <a:cubicBezTo>
                      <a:pt x="41064" y="23595"/>
                      <a:pt x="38683" y="38168"/>
                      <a:pt x="37444" y="44359"/>
                    </a:cubicBezTo>
                    <a:cubicBezTo>
                      <a:pt x="35539" y="53884"/>
                      <a:pt x="33825" y="81126"/>
                      <a:pt x="33634" y="84555"/>
                    </a:cubicBezTo>
                    <a:cubicBezTo>
                      <a:pt x="33443" y="87984"/>
                      <a:pt x="37444" y="98175"/>
                      <a:pt x="36397" y="117511"/>
                    </a:cubicBezTo>
                    <a:cubicBezTo>
                      <a:pt x="35253" y="136847"/>
                      <a:pt x="35825" y="147801"/>
                      <a:pt x="32872" y="154944"/>
                    </a:cubicBezTo>
                    <a:cubicBezTo>
                      <a:pt x="29919" y="162088"/>
                      <a:pt x="26586" y="181043"/>
                      <a:pt x="26681" y="191711"/>
                    </a:cubicBezTo>
                    <a:cubicBezTo>
                      <a:pt x="26776" y="202474"/>
                      <a:pt x="29443" y="211713"/>
                      <a:pt x="25633" y="219048"/>
                    </a:cubicBezTo>
                    <a:cubicBezTo>
                      <a:pt x="21823" y="226287"/>
                      <a:pt x="20299" y="249718"/>
                      <a:pt x="11822" y="234192"/>
                    </a:cubicBezTo>
                    <a:cubicBezTo>
                      <a:pt x="3345" y="218667"/>
                      <a:pt x="5535" y="207618"/>
                      <a:pt x="1916" y="191997"/>
                    </a:cubicBezTo>
                    <a:cubicBezTo>
                      <a:pt x="-1799" y="176280"/>
                      <a:pt x="392" y="166565"/>
                      <a:pt x="4202" y="150182"/>
                    </a:cubicBezTo>
                    <a:cubicBezTo>
                      <a:pt x="8107" y="133704"/>
                      <a:pt x="11727" y="126465"/>
                      <a:pt x="16013" y="114558"/>
                    </a:cubicBezTo>
                  </a:path>
                </a:pathLst>
              </a:custGeom>
              <a:noFill/>
              <a:ln w="1427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87" name="Google Shape;1087;p13"/>
              <p:cNvSpPr/>
              <p:nvPr/>
            </p:nvSpPr>
            <p:spPr>
              <a:xfrm>
                <a:off x="8627649" y="4671393"/>
                <a:ext cx="19050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190500" h="180975" extrusionOk="0">
                    <a:moveTo>
                      <a:pt x="0" y="181847"/>
                    </a:moveTo>
                    <a:cubicBezTo>
                      <a:pt x="4286" y="170036"/>
                      <a:pt x="10382" y="155368"/>
                      <a:pt x="9715" y="150415"/>
                    </a:cubicBezTo>
                    <a:cubicBezTo>
                      <a:pt x="9048" y="145652"/>
                      <a:pt x="18573" y="97361"/>
                      <a:pt x="18669" y="89169"/>
                    </a:cubicBezTo>
                    <a:cubicBezTo>
                      <a:pt x="18669" y="80978"/>
                      <a:pt x="23526" y="47545"/>
                      <a:pt x="23241" y="40401"/>
                    </a:cubicBezTo>
                    <a:cubicBezTo>
                      <a:pt x="23146" y="38115"/>
                      <a:pt x="23431" y="34210"/>
                      <a:pt x="24003" y="29828"/>
                    </a:cubicBezTo>
                    <a:lnTo>
                      <a:pt x="24003" y="29828"/>
                    </a:lnTo>
                    <a:cubicBezTo>
                      <a:pt x="24003" y="29733"/>
                      <a:pt x="24098" y="29543"/>
                      <a:pt x="24098" y="29447"/>
                    </a:cubicBezTo>
                    <a:cubicBezTo>
                      <a:pt x="24289" y="28590"/>
                      <a:pt x="24384" y="27638"/>
                      <a:pt x="24574" y="26685"/>
                    </a:cubicBezTo>
                    <a:cubicBezTo>
                      <a:pt x="24669" y="26399"/>
                      <a:pt x="24669" y="26018"/>
                      <a:pt x="24765" y="25828"/>
                    </a:cubicBezTo>
                    <a:cubicBezTo>
                      <a:pt x="24955" y="24971"/>
                      <a:pt x="25146" y="24018"/>
                      <a:pt x="25336" y="23066"/>
                    </a:cubicBezTo>
                    <a:cubicBezTo>
                      <a:pt x="25432" y="22780"/>
                      <a:pt x="25432" y="22589"/>
                      <a:pt x="25527" y="22399"/>
                    </a:cubicBezTo>
                    <a:cubicBezTo>
                      <a:pt x="25812" y="21351"/>
                      <a:pt x="26098" y="20208"/>
                      <a:pt x="26384" y="19160"/>
                    </a:cubicBezTo>
                    <a:cubicBezTo>
                      <a:pt x="26479" y="18875"/>
                      <a:pt x="26575" y="18684"/>
                      <a:pt x="26670" y="18398"/>
                    </a:cubicBezTo>
                    <a:cubicBezTo>
                      <a:pt x="26955" y="17541"/>
                      <a:pt x="27146" y="16779"/>
                      <a:pt x="27432" y="16017"/>
                    </a:cubicBezTo>
                    <a:cubicBezTo>
                      <a:pt x="27527" y="15731"/>
                      <a:pt x="27717" y="15446"/>
                      <a:pt x="27813" y="15065"/>
                    </a:cubicBezTo>
                    <a:cubicBezTo>
                      <a:pt x="28194" y="14303"/>
                      <a:pt x="28480" y="13445"/>
                      <a:pt x="28860" y="12779"/>
                    </a:cubicBezTo>
                    <a:cubicBezTo>
                      <a:pt x="28956" y="12588"/>
                      <a:pt x="28956" y="12398"/>
                      <a:pt x="29051" y="12207"/>
                    </a:cubicBezTo>
                    <a:cubicBezTo>
                      <a:pt x="29432" y="11350"/>
                      <a:pt x="29908" y="10588"/>
                      <a:pt x="30385" y="9826"/>
                    </a:cubicBezTo>
                    <a:cubicBezTo>
                      <a:pt x="30575" y="9635"/>
                      <a:pt x="30670" y="9350"/>
                      <a:pt x="30861" y="9159"/>
                    </a:cubicBezTo>
                    <a:cubicBezTo>
                      <a:pt x="31242" y="8683"/>
                      <a:pt x="31622" y="8207"/>
                      <a:pt x="32004" y="7730"/>
                    </a:cubicBezTo>
                    <a:cubicBezTo>
                      <a:pt x="32195" y="7540"/>
                      <a:pt x="32385" y="7349"/>
                      <a:pt x="32480" y="7159"/>
                    </a:cubicBezTo>
                    <a:cubicBezTo>
                      <a:pt x="33051" y="6683"/>
                      <a:pt x="33623" y="6206"/>
                      <a:pt x="34290" y="5825"/>
                    </a:cubicBezTo>
                    <a:cubicBezTo>
                      <a:pt x="35337" y="5254"/>
                      <a:pt x="36671" y="4682"/>
                      <a:pt x="38100" y="4206"/>
                    </a:cubicBezTo>
                    <a:cubicBezTo>
                      <a:pt x="38576" y="4016"/>
                      <a:pt x="39243" y="3825"/>
                      <a:pt x="39814" y="3730"/>
                    </a:cubicBezTo>
                    <a:cubicBezTo>
                      <a:pt x="40767" y="3444"/>
                      <a:pt x="41814" y="3158"/>
                      <a:pt x="42863" y="2873"/>
                    </a:cubicBezTo>
                    <a:cubicBezTo>
                      <a:pt x="43624" y="2682"/>
                      <a:pt x="44386" y="2587"/>
                      <a:pt x="45148" y="2396"/>
                    </a:cubicBezTo>
                    <a:cubicBezTo>
                      <a:pt x="46101" y="2206"/>
                      <a:pt x="47054" y="2015"/>
                      <a:pt x="48006" y="1825"/>
                    </a:cubicBezTo>
                    <a:cubicBezTo>
                      <a:pt x="48958" y="1634"/>
                      <a:pt x="49911" y="1539"/>
                      <a:pt x="50863" y="1349"/>
                    </a:cubicBezTo>
                    <a:cubicBezTo>
                      <a:pt x="51625" y="1253"/>
                      <a:pt x="52388" y="1158"/>
                      <a:pt x="53149" y="968"/>
                    </a:cubicBezTo>
                    <a:cubicBezTo>
                      <a:pt x="53530" y="968"/>
                      <a:pt x="53911" y="872"/>
                      <a:pt x="54292" y="777"/>
                    </a:cubicBezTo>
                    <a:cubicBezTo>
                      <a:pt x="54292" y="777"/>
                      <a:pt x="54292" y="777"/>
                      <a:pt x="54387" y="777"/>
                    </a:cubicBezTo>
                    <a:cubicBezTo>
                      <a:pt x="60484" y="110"/>
                      <a:pt x="66104" y="-175"/>
                      <a:pt x="68770" y="110"/>
                    </a:cubicBezTo>
                    <a:cubicBezTo>
                      <a:pt x="72580" y="491"/>
                      <a:pt x="110966" y="2682"/>
                      <a:pt x="141160" y="4206"/>
                    </a:cubicBezTo>
                    <a:cubicBezTo>
                      <a:pt x="157448" y="5063"/>
                      <a:pt x="171355" y="5635"/>
                      <a:pt x="176213" y="5730"/>
                    </a:cubicBezTo>
                    <a:cubicBezTo>
                      <a:pt x="177069" y="5730"/>
                      <a:pt x="178117" y="5730"/>
                      <a:pt x="179165" y="5730"/>
                    </a:cubicBezTo>
                    <a:cubicBezTo>
                      <a:pt x="179355" y="5730"/>
                      <a:pt x="179641" y="5730"/>
                      <a:pt x="179832" y="5730"/>
                    </a:cubicBezTo>
                    <a:cubicBezTo>
                      <a:pt x="180784" y="5730"/>
                      <a:pt x="181832" y="5730"/>
                      <a:pt x="182975" y="5730"/>
                    </a:cubicBezTo>
                    <a:cubicBezTo>
                      <a:pt x="183261" y="5730"/>
                      <a:pt x="183546" y="5730"/>
                      <a:pt x="183832" y="5730"/>
                    </a:cubicBezTo>
                    <a:cubicBezTo>
                      <a:pt x="185071" y="5730"/>
                      <a:pt x="186404" y="5730"/>
                      <a:pt x="187833" y="5730"/>
                    </a:cubicBezTo>
                    <a:cubicBezTo>
                      <a:pt x="188023" y="5730"/>
                      <a:pt x="188309" y="5730"/>
                      <a:pt x="188595" y="5730"/>
                    </a:cubicBezTo>
                    <a:cubicBezTo>
                      <a:pt x="191452" y="5730"/>
                      <a:pt x="194596" y="5730"/>
                      <a:pt x="197929" y="5635"/>
                    </a:cubicBezTo>
                  </a:path>
                </a:pathLst>
              </a:custGeom>
              <a:noFill/>
              <a:ln w="1427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88" name="Google Shape;1088;p13"/>
              <p:cNvSpPr/>
              <p:nvPr/>
            </p:nvSpPr>
            <p:spPr>
              <a:xfrm>
                <a:off x="8658605" y="4828285"/>
                <a:ext cx="133350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76200" extrusionOk="0">
                    <a:moveTo>
                      <a:pt x="136207" y="51340"/>
                    </a:moveTo>
                    <a:cubicBezTo>
                      <a:pt x="135350" y="51245"/>
                      <a:pt x="134493" y="51149"/>
                      <a:pt x="133826" y="51054"/>
                    </a:cubicBezTo>
                    <a:cubicBezTo>
                      <a:pt x="132493" y="54007"/>
                      <a:pt x="130302" y="56769"/>
                      <a:pt x="127349" y="59246"/>
                    </a:cubicBezTo>
                    <a:cubicBezTo>
                      <a:pt x="129349" y="61722"/>
                      <a:pt x="131254" y="66008"/>
                      <a:pt x="127635" y="66199"/>
                    </a:cubicBezTo>
                    <a:cubicBezTo>
                      <a:pt x="125730" y="66199"/>
                      <a:pt x="123634" y="64675"/>
                      <a:pt x="121825" y="63055"/>
                    </a:cubicBezTo>
                    <a:cubicBezTo>
                      <a:pt x="120586" y="63818"/>
                      <a:pt x="119253" y="64484"/>
                      <a:pt x="117824" y="65151"/>
                    </a:cubicBezTo>
                    <a:cubicBezTo>
                      <a:pt x="119824" y="69342"/>
                      <a:pt x="123158" y="79629"/>
                      <a:pt x="117347" y="75533"/>
                    </a:cubicBezTo>
                    <a:cubicBezTo>
                      <a:pt x="114681" y="73628"/>
                      <a:pt x="113729" y="70295"/>
                      <a:pt x="112109" y="67532"/>
                    </a:cubicBezTo>
                    <a:cubicBezTo>
                      <a:pt x="110776" y="68008"/>
                      <a:pt x="109347" y="68485"/>
                      <a:pt x="107822" y="68961"/>
                    </a:cubicBezTo>
                    <a:cubicBezTo>
                      <a:pt x="108109" y="72009"/>
                      <a:pt x="107442" y="76009"/>
                      <a:pt x="105823" y="77533"/>
                    </a:cubicBezTo>
                    <a:cubicBezTo>
                      <a:pt x="102870" y="80296"/>
                      <a:pt x="101155" y="74295"/>
                      <a:pt x="100679" y="70771"/>
                    </a:cubicBezTo>
                    <a:cubicBezTo>
                      <a:pt x="97631" y="71438"/>
                      <a:pt x="94488" y="71914"/>
                      <a:pt x="91249" y="72390"/>
                    </a:cubicBezTo>
                    <a:cubicBezTo>
                      <a:pt x="91630" y="75343"/>
                      <a:pt x="91154" y="78867"/>
                      <a:pt x="89630" y="80677"/>
                    </a:cubicBezTo>
                    <a:cubicBezTo>
                      <a:pt x="85725" y="84963"/>
                      <a:pt x="84201" y="76391"/>
                      <a:pt x="83439" y="73152"/>
                    </a:cubicBezTo>
                    <a:cubicBezTo>
                      <a:pt x="81057" y="73247"/>
                      <a:pt x="78676" y="73343"/>
                      <a:pt x="76200" y="73343"/>
                    </a:cubicBezTo>
                    <a:cubicBezTo>
                      <a:pt x="75152" y="76105"/>
                      <a:pt x="73819" y="79915"/>
                      <a:pt x="72961" y="82868"/>
                    </a:cubicBezTo>
                    <a:lnTo>
                      <a:pt x="40957" y="68675"/>
                    </a:lnTo>
                    <a:cubicBezTo>
                      <a:pt x="40957" y="68580"/>
                      <a:pt x="41053" y="68485"/>
                      <a:pt x="41147" y="68390"/>
                    </a:cubicBezTo>
                    <a:cubicBezTo>
                      <a:pt x="39910" y="68008"/>
                      <a:pt x="38862" y="67627"/>
                      <a:pt x="37623" y="67247"/>
                    </a:cubicBezTo>
                    <a:lnTo>
                      <a:pt x="0" y="50578"/>
                    </a:lnTo>
                    <a:cubicBezTo>
                      <a:pt x="381" y="41434"/>
                      <a:pt x="857" y="32575"/>
                      <a:pt x="952" y="29813"/>
                    </a:cubicBezTo>
                    <a:cubicBezTo>
                      <a:pt x="1238" y="24194"/>
                      <a:pt x="7144" y="8763"/>
                      <a:pt x="7334" y="5143"/>
                    </a:cubicBezTo>
                    <a:cubicBezTo>
                      <a:pt x="7429" y="4381"/>
                      <a:pt x="7620" y="2477"/>
                      <a:pt x="7810" y="0"/>
                    </a:cubicBezTo>
                  </a:path>
                </a:pathLst>
              </a:custGeom>
              <a:noFill/>
              <a:ln w="1427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89" name="Google Shape;1089;p13"/>
              <p:cNvSpPr/>
              <p:nvPr/>
            </p:nvSpPr>
            <p:spPr>
              <a:xfrm>
                <a:off x="8969882" y="4721605"/>
                <a:ext cx="152400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61925" extrusionOk="0">
                    <a:moveTo>
                      <a:pt x="160591" y="0"/>
                    </a:moveTo>
                    <a:cubicBezTo>
                      <a:pt x="159448" y="0"/>
                      <a:pt x="158115" y="191"/>
                      <a:pt x="156686" y="762"/>
                    </a:cubicBezTo>
                    <a:cubicBezTo>
                      <a:pt x="150400" y="3620"/>
                      <a:pt x="150209" y="6763"/>
                      <a:pt x="147161" y="12383"/>
                    </a:cubicBezTo>
                    <a:cubicBezTo>
                      <a:pt x="144113" y="17907"/>
                      <a:pt x="135160" y="31052"/>
                      <a:pt x="132112" y="36862"/>
                    </a:cubicBezTo>
                    <a:cubicBezTo>
                      <a:pt x="130683" y="39529"/>
                      <a:pt x="127063" y="45720"/>
                      <a:pt x="123063" y="52769"/>
                    </a:cubicBezTo>
                    <a:cubicBezTo>
                      <a:pt x="122396" y="53912"/>
                      <a:pt x="121729" y="55055"/>
                      <a:pt x="121062" y="56293"/>
                    </a:cubicBezTo>
                    <a:cubicBezTo>
                      <a:pt x="120968" y="56483"/>
                      <a:pt x="120872" y="56674"/>
                      <a:pt x="120777" y="56769"/>
                    </a:cubicBezTo>
                    <a:cubicBezTo>
                      <a:pt x="118586" y="60579"/>
                      <a:pt x="116395" y="64580"/>
                      <a:pt x="114395" y="68199"/>
                    </a:cubicBezTo>
                    <a:cubicBezTo>
                      <a:pt x="112680" y="71438"/>
                      <a:pt x="111157" y="74390"/>
                      <a:pt x="110014" y="76772"/>
                    </a:cubicBezTo>
                    <a:cubicBezTo>
                      <a:pt x="104584" y="88297"/>
                      <a:pt x="90488" y="111633"/>
                      <a:pt x="91821" y="120396"/>
                    </a:cubicBezTo>
                    <a:cubicBezTo>
                      <a:pt x="93154" y="129064"/>
                      <a:pt x="91630" y="140018"/>
                      <a:pt x="89439" y="143066"/>
                    </a:cubicBezTo>
                    <a:cubicBezTo>
                      <a:pt x="87249" y="146114"/>
                      <a:pt x="71438" y="158877"/>
                      <a:pt x="63436" y="159829"/>
                    </a:cubicBezTo>
                    <a:cubicBezTo>
                      <a:pt x="63436" y="159829"/>
                      <a:pt x="61722" y="160496"/>
                      <a:pt x="60484" y="164973"/>
                    </a:cubicBezTo>
                    <a:lnTo>
                      <a:pt x="0" y="128207"/>
                    </a:lnTo>
                  </a:path>
                </a:pathLst>
              </a:custGeom>
              <a:noFill/>
              <a:ln w="1427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90" name="Google Shape;1090;p13"/>
              <p:cNvSpPr/>
              <p:nvPr/>
            </p:nvSpPr>
            <p:spPr>
              <a:xfrm>
                <a:off x="9019222" y="4660359"/>
                <a:ext cx="571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9525" extrusionOk="0">
                    <a:moveTo>
                      <a:pt x="0" y="12192"/>
                    </a:moveTo>
                    <a:cubicBezTo>
                      <a:pt x="476" y="12192"/>
                      <a:pt x="857" y="12192"/>
                      <a:pt x="1334" y="12192"/>
                    </a:cubicBezTo>
                    <a:cubicBezTo>
                      <a:pt x="10096" y="11906"/>
                      <a:pt x="19431" y="11049"/>
                      <a:pt x="29146" y="9334"/>
                    </a:cubicBezTo>
                    <a:cubicBezTo>
                      <a:pt x="31242" y="8953"/>
                      <a:pt x="33338" y="8382"/>
                      <a:pt x="35433" y="7906"/>
                    </a:cubicBezTo>
                    <a:cubicBezTo>
                      <a:pt x="35337" y="9620"/>
                      <a:pt x="35528" y="11144"/>
                      <a:pt x="36766" y="9239"/>
                    </a:cubicBezTo>
                    <a:cubicBezTo>
                      <a:pt x="37242" y="8572"/>
                      <a:pt x="37624" y="8001"/>
                      <a:pt x="38005" y="7334"/>
                    </a:cubicBezTo>
                    <a:cubicBezTo>
                      <a:pt x="39624" y="6953"/>
                      <a:pt x="41053" y="6667"/>
                      <a:pt x="42672" y="6286"/>
                    </a:cubicBezTo>
                    <a:cubicBezTo>
                      <a:pt x="50673" y="4191"/>
                      <a:pt x="57245" y="2096"/>
                      <a:pt x="62769" y="0"/>
                    </a:cubicBezTo>
                  </a:path>
                </a:pathLst>
              </a:custGeom>
              <a:noFill/>
              <a:ln w="1427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91" name="Google Shape;1091;p13"/>
              <p:cNvSpPr/>
              <p:nvPr/>
            </p:nvSpPr>
            <p:spPr>
              <a:xfrm>
                <a:off x="8958735" y="4849716"/>
                <a:ext cx="66675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66675" h="161925" extrusionOk="0">
                    <a:moveTo>
                      <a:pt x="71631" y="36862"/>
                    </a:moveTo>
                    <a:cubicBezTo>
                      <a:pt x="71631" y="37052"/>
                      <a:pt x="71535" y="37148"/>
                      <a:pt x="71535" y="37243"/>
                    </a:cubicBezTo>
                    <a:cubicBezTo>
                      <a:pt x="70393" y="42196"/>
                      <a:pt x="65535" y="63151"/>
                      <a:pt x="65249" y="67627"/>
                    </a:cubicBezTo>
                    <a:cubicBezTo>
                      <a:pt x="64963" y="72199"/>
                      <a:pt x="64773" y="84201"/>
                      <a:pt x="63249" y="87154"/>
                    </a:cubicBezTo>
                    <a:cubicBezTo>
                      <a:pt x="61725" y="90011"/>
                      <a:pt x="57343" y="98679"/>
                      <a:pt x="56772" y="104108"/>
                    </a:cubicBezTo>
                    <a:cubicBezTo>
                      <a:pt x="56296" y="109538"/>
                      <a:pt x="54581" y="136112"/>
                      <a:pt x="57248" y="140779"/>
                    </a:cubicBezTo>
                    <a:cubicBezTo>
                      <a:pt x="59915" y="145542"/>
                      <a:pt x="64868" y="150781"/>
                      <a:pt x="65725" y="152591"/>
                    </a:cubicBezTo>
                    <a:cubicBezTo>
                      <a:pt x="66488" y="154496"/>
                      <a:pt x="70202" y="158305"/>
                      <a:pt x="70964" y="161163"/>
                    </a:cubicBezTo>
                    <a:cubicBezTo>
                      <a:pt x="71726" y="163925"/>
                      <a:pt x="70488" y="166116"/>
                      <a:pt x="66583" y="165735"/>
                    </a:cubicBezTo>
                    <a:cubicBezTo>
                      <a:pt x="62677" y="165259"/>
                      <a:pt x="58105" y="165259"/>
                      <a:pt x="53819" y="165925"/>
                    </a:cubicBezTo>
                    <a:cubicBezTo>
                      <a:pt x="49437" y="166592"/>
                      <a:pt x="41341" y="164306"/>
                      <a:pt x="41627" y="159544"/>
                    </a:cubicBezTo>
                    <a:cubicBezTo>
                      <a:pt x="41913" y="154781"/>
                      <a:pt x="44580" y="151924"/>
                      <a:pt x="42199" y="149066"/>
                    </a:cubicBezTo>
                    <a:cubicBezTo>
                      <a:pt x="39818" y="146209"/>
                      <a:pt x="33626" y="149923"/>
                      <a:pt x="33912" y="146114"/>
                    </a:cubicBezTo>
                    <a:cubicBezTo>
                      <a:pt x="34198" y="142303"/>
                      <a:pt x="40103" y="108395"/>
                      <a:pt x="39341" y="101346"/>
                    </a:cubicBezTo>
                    <a:cubicBezTo>
                      <a:pt x="38674" y="94202"/>
                      <a:pt x="37150" y="87725"/>
                      <a:pt x="36865" y="80677"/>
                    </a:cubicBezTo>
                    <a:cubicBezTo>
                      <a:pt x="36579" y="73533"/>
                      <a:pt x="36293" y="58960"/>
                      <a:pt x="36103" y="57341"/>
                    </a:cubicBezTo>
                    <a:cubicBezTo>
                      <a:pt x="36007" y="55721"/>
                      <a:pt x="34484" y="48863"/>
                      <a:pt x="34484" y="48863"/>
                    </a:cubicBezTo>
                    <a:cubicBezTo>
                      <a:pt x="34484" y="48863"/>
                      <a:pt x="32483" y="60389"/>
                      <a:pt x="30864" y="68961"/>
                    </a:cubicBezTo>
                    <a:cubicBezTo>
                      <a:pt x="29244" y="77533"/>
                      <a:pt x="30007" y="83248"/>
                      <a:pt x="26292" y="88487"/>
                    </a:cubicBezTo>
                    <a:cubicBezTo>
                      <a:pt x="22577" y="93726"/>
                      <a:pt x="18767" y="124301"/>
                      <a:pt x="19434" y="129635"/>
                    </a:cubicBezTo>
                    <a:cubicBezTo>
                      <a:pt x="20005" y="134874"/>
                      <a:pt x="24863" y="138398"/>
                      <a:pt x="25053" y="143161"/>
                    </a:cubicBezTo>
                    <a:cubicBezTo>
                      <a:pt x="25244" y="147923"/>
                      <a:pt x="27625" y="154019"/>
                      <a:pt x="28959" y="154781"/>
                    </a:cubicBezTo>
                    <a:cubicBezTo>
                      <a:pt x="30293" y="155543"/>
                      <a:pt x="29530" y="156877"/>
                      <a:pt x="20196" y="156781"/>
                    </a:cubicBezTo>
                    <a:cubicBezTo>
                      <a:pt x="10861" y="156686"/>
                      <a:pt x="5718" y="158210"/>
                      <a:pt x="4194" y="153829"/>
                    </a:cubicBezTo>
                    <a:cubicBezTo>
                      <a:pt x="2575" y="149352"/>
                      <a:pt x="3527" y="145828"/>
                      <a:pt x="4384" y="142399"/>
                    </a:cubicBezTo>
                    <a:cubicBezTo>
                      <a:pt x="5242" y="138970"/>
                      <a:pt x="3813" y="135541"/>
                      <a:pt x="1718" y="132683"/>
                    </a:cubicBezTo>
                    <a:cubicBezTo>
                      <a:pt x="-378" y="129826"/>
                      <a:pt x="-378" y="126016"/>
                      <a:pt x="765" y="122111"/>
                    </a:cubicBezTo>
                    <a:cubicBezTo>
                      <a:pt x="1908" y="118300"/>
                      <a:pt x="6480" y="89345"/>
                      <a:pt x="6099" y="83915"/>
                    </a:cubicBezTo>
                    <a:cubicBezTo>
                      <a:pt x="5718" y="78391"/>
                      <a:pt x="6766" y="70961"/>
                      <a:pt x="5718" y="65627"/>
                    </a:cubicBezTo>
                    <a:cubicBezTo>
                      <a:pt x="4765" y="60674"/>
                      <a:pt x="4004" y="33433"/>
                      <a:pt x="4194" y="24670"/>
                    </a:cubicBezTo>
                    <a:lnTo>
                      <a:pt x="11052" y="0"/>
                    </a:lnTo>
                    <a:lnTo>
                      <a:pt x="71631" y="36862"/>
                    </a:lnTo>
                    <a:close/>
                  </a:path>
                </a:pathLst>
              </a:custGeom>
              <a:noFill/>
              <a:ln w="1427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92" name="Google Shape;1092;p13"/>
              <p:cNvSpPr/>
              <p:nvPr/>
            </p:nvSpPr>
            <p:spPr>
              <a:xfrm>
                <a:off x="9082086" y="4642357"/>
                <a:ext cx="2857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9525" extrusionOk="0">
                    <a:moveTo>
                      <a:pt x="0" y="18002"/>
                    </a:moveTo>
                    <a:cubicBezTo>
                      <a:pt x="18955" y="11049"/>
                      <a:pt x="25527" y="4667"/>
                      <a:pt x="30575" y="0"/>
                    </a:cubicBezTo>
                  </a:path>
                </a:pathLst>
              </a:custGeom>
              <a:noFill/>
              <a:ln w="1427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93" name="Google Shape;1093;p13"/>
              <p:cNvSpPr/>
              <p:nvPr/>
            </p:nvSpPr>
            <p:spPr>
              <a:xfrm>
                <a:off x="9112566" y="4619278"/>
                <a:ext cx="104775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104775" h="114300" extrusionOk="0">
                    <a:moveTo>
                      <a:pt x="0" y="23079"/>
                    </a:moveTo>
                    <a:cubicBezTo>
                      <a:pt x="6477" y="17078"/>
                      <a:pt x="13240" y="15173"/>
                      <a:pt x="13240" y="15173"/>
                    </a:cubicBezTo>
                    <a:cubicBezTo>
                      <a:pt x="13240" y="15173"/>
                      <a:pt x="15716" y="15078"/>
                      <a:pt x="18192" y="12030"/>
                    </a:cubicBezTo>
                    <a:cubicBezTo>
                      <a:pt x="20669" y="8982"/>
                      <a:pt x="21622" y="3552"/>
                      <a:pt x="24193" y="2314"/>
                    </a:cubicBezTo>
                    <a:cubicBezTo>
                      <a:pt x="26765" y="1076"/>
                      <a:pt x="30099" y="-734"/>
                      <a:pt x="33433" y="314"/>
                    </a:cubicBezTo>
                    <a:cubicBezTo>
                      <a:pt x="36766" y="1457"/>
                      <a:pt x="39243" y="2028"/>
                      <a:pt x="43720" y="7743"/>
                    </a:cubicBezTo>
                    <a:cubicBezTo>
                      <a:pt x="48196" y="13458"/>
                      <a:pt x="54102" y="21269"/>
                      <a:pt x="54102" y="21269"/>
                    </a:cubicBezTo>
                    <a:cubicBezTo>
                      <a:pt x="54102" y="21269"/>
                      <a:pt x="61055" y="18697"/>
                      <a:pt x="66104" y="18507"/>
                    </a:cubicBezTo>
                    <a:cubicBezTo>
                      <a:pt x="71152" y="18316"/>
                      <a:pt x="78200" y="19173"/>
                      <a:pt x="79820" y="22507"/>
                    </a:cubicBezTo>
                    <a:cubicBezTo>
                      <a:pt x="81439" y="25746"/>
                      <a:pt x="82010" y="31270"/>
                      <a:pt x="78391" y="35842"/>
                    </a:cubicBezTo>
                    <a:cubicBezTo>
                      <a:pt x="74676" y="40414"/>
                      <a:pt x="70961" y="41652"/>
                      <a:pt x="70675" y="43367"/>
                    </a:cubicBezTo>
                    <a:cubicBezTo>
                      <a:pt x="70390" y="45177"/>
                      <a:pt x="69818" y="46701"/>
                      <a:pt x="70866" y="48606"/>
                    </a:cubicBezTo>
                    <a:cubicBezTo>
                      <a:pt x="71914" y="50511"/>
                      <a:pt x="75152" y="57750"/>
                      <a:pt x="79915" y="61369"/>
                    </a:cubicBezTo>
                    <a:cubicBezTo>
                      <a:pt x="80486" y="61845"/>
                      <a:pt x="81153" y="62512"/>
                      <a:pt x="82010" y="63274"/>
                    </a:cubicBezTo>
                    <a:cubicBezTo>
                      <a:pt x="82296" y="63655"/>
                      <a:pt x="82677" y="64036"/>
                      <a:pt x="82963" y="64417"/>
                    </a:cubicBezTo>
                    <a:cubicBezTo>
                      <a:pt x="83439" y="64989"/>
                      <a:pt x="83915" y="65465"/>
                      <a:pt x="84487" y="66036"/>
                    </a:cubicBezTo>
                    <a:cubicBezTo>
                      <a:pt x="84867" y="66513"/>
                      <a:pt x="85344" y="66989"/>
                      <a:pt x="85820" y="67560"/>
                    </a:cubicBezTo>
                    <a:cubicBezTo>
                      <a:pt x="86296" y="68132"/>
                      <a:pt x="86868" y="68703"/>
                      <a:pt x="87344" y="69370"/>
                    </a:cubicBezTo>
                    <a:cubicBezTo>
                      <a:pt x="87821" y="69942"/>
                      <a:pt x="88297" y="70513"/>
                      <a:pt x="88773" y="71085"/>
                    </a:cubicBezTo>
                    <a:cubicBezTo>
                      <a:pt x="89345" y="71751"/>
                      <a:pt x="89916" y="72418"/>
                      <a:pt x="90488" y="73180"/>
                    </a:cubicBezTo>
                    <a:cubicBezTo>
                      <a:pt x="90868" y="73656"/>
                      <a:pt x="91250" y="74133"/>
                      <a:pt x="91630" y="74609"/>
                    </a:cubicBezTo>
                    <a:cubicBezTo>
                      <a:pt x="92297" y="75561"/>
                      <a:pt x="93059" y="76419"/>
                      <a:pt x="93726" y="77276"/>
                    </a:cubicBezTo>
                    <a:cubicBezTo>
                      <a:pt x="93916" y="77466"/>
                      <a:pt x="94012" y="77657"/>
                      <a:pt x="94202" y="77943"/>
                    </a:cubicBezTo>
                    <a:cubicBezTo>
                      <a:pt x="96108" y="80419"/>
                      <a:pt x="97822" y="82610"/>
                      <a:pt x="98870" y="83943"/>
                    </a:cubicBezTo>
                    <a:lnTo>
                      <a:pt x="98870" y="83848"/>
                    </a:lnTo>
                    <a:cubicBezTo>
                      <a:pt x="99250" y="84420"/>
                      <a:pt x="99632" y="84896"/>
                      <a:pt x="99822" y="85182"/>
                    </a:cubicBezTo>
                    <a:cubicBezTo>
                      <a:pt x="101727" y="87563"/>
                      <a:pt x="102870" y="87849"/>
                      <a:pt x="105061" y="89754"/>
                    </a:cubicBezTo>
                    <a:cubicBezTo>
                      <a:pt x="106680" y="91278"/>
                      <a:pt x="107442" y="94135"/>
                      <a:pt x="107537" y="96326"/>
                    </a:cubicBezTo>
                    <a:cubicBezTo>
                      <a:pt x="107537" y="97088"/>
                      <a:pt x="107442" y="97850"/>
                      <a:pt x="107347" y="98326"/>
                    </a:cubicBezTo>
                    <a:cubicBezTo>
                      <a:pt x="106966" y="99850"/>
                      <a:pt x="106489" y="99945"/>
                      <a:pt x="106013" y="100707"/>
                    </a:cubicBezTo>
                    <a:cubicBezTo>
                      <a:pt x="105918" y="100803"/>
                      <a:pt x="105918" y="100898"/>
                      <a:pt x="105823" y="100993"/>
                    </a:cubicBezTo>
                    <a:cubicBezTo>
                      <a:pt x="105633" y="101374"/>
                      <a:pt x="105442" y="101755"/>
                      <a:pt x="105251" y="102517"/>
                    </a:cubicBezTo>
                    <a:cubicBezTo>
                      <a:pt x="105156" y="102898"/>
                      <a:pt x="104966" y="103279"/>
                      <a:pt x="104870" y="103660"/>
                    </a:cubicBezTo>
                    <a:cubicBezTo>
                      <a:pt x="104775" y="103946"/>
                      <a:pt x="104680" y="104232"/>
                      <a:pt x="104680" y="104613"/>
                    </a:cubicBezTo>
                    <a:cubicBezTo>
                      <a:pt x="104584" y="104898"/>
                      <a:pt x="104584" y="105089"/>
                      <a:pt x="104490" y="105279"/>
                    </a:cubicBezTo>
                    <a:cubicBezTo>
                      <a:pt x="104394" y="105375"/>
                      <a:pt x="104394" y="105565"/>
                      <a:pt x="104394" y="105660"/>
                    </a:cubicBezTo>
                    <a:cubicBezTo>
                      <a:pt x="104299" y="105851"/>
                      <a:pt x="104204" y="106137"/>
                      <a:pt x="104108" y="106327"/>
                    </a:cubicBezTo>
                    <a:cubicBezTo>
                      <a:pt x="104013" y="106422"/>
                      <a:pt x="104013" y="106518"/>
                      <a:pt x="103917" y="106613"/>
                    </a:cubicBezTo>
                    <a:cubicBezTo>
                      <a:pt x="103823" y="106803"/>
                      <a:pt x="103632" y="107089"/>
                      <a:pt x="103537" y="107280"/>
                    </a:cubicBezTo>
                    <a:cubicBezTo>
                      <a:pt x="103441" y="107375"/>
                      <a:pt x="103441" y="107470"/>
                      <a:pt x="103346" y="107661"/>
                    </a:cubicBezTo>
                    <a:cubicBezTo>
                      <a:pt x="103156" y="107851"/>
                      <a:pt x="102965" y="108042"/>
                      <a:pt x="102775" y="108232"/>
                    </a:cubicBezTo>
                    <a:cubicBezTo>
                      <a:pt x="102680" y="108327"/>
                      <a:pt x="102584" y="108518"/>
                      <a:pt x="102394" y="108613"/>
                    </a:cubicBezTo>
                    <a:cubicBezTo>
                      <a:pt x="102203" y="108804"/>
                      <a:pt x="102013" y="108899"/>
                      <a:pt x="101727" y="109089"/>
                    </a:cubicBezTo>
                    <a:cubicBezTo>
                      <a:pt x="101536" y="109280"/>
                      <a:pt x="101346" y="109470"/>
                      <a:pt x="101060" y="109566"/>
                    </a:cubicBezTo>
                    <a:cubicBezTo>
                      <a:pt x="100870" y="109756"/>
                      <a:pt x="100584" y="109851"/>
                      <a:pt x="100393" y="109947"/>
                    </a:cubicBezTo>
                    <a:cubicBezTo>
                      <a:pt x="100203" y="110137"/>
                      <a:pt x="100013" y="110232"/>
                      <a:pt x="99727" y="110423"/>
                    </a:cubicBezTo>
                    <a:cubicBezTo>
                      <a:pt x="99727" y="110423"/>
                      <a:pt x="99727" y="110423"/>
                      <a:pt x="99727" y="110423"/>
                    </a:cubicBezTo>
                    <a:cubicBezTo>
                      <a:pt x="99536" y="110518"/>
                      <a:pt x="99441" y="110613"/>
                      <a:pt x="99250" y="110709"/>
                    </a:cubicBezTo>
                    <a:cubicBezTo>
                      <a:pt x="94107" y="113185"/>
                      <a:pt x="91440" y="112137"/>
                      <a:pt x="88106" y="114900"/>
                    </a:cubicBezTo>
                    <a:cubicBezTo>
                      <a:pt x="87344" y="115471"/>
                      <a:pt x="86677" y="115852"/>
                      <a:pt x="85820" y="116043"/>
                    </a:cubicBezTo>
                    <a:cubicBezTo>
                      <a:pt x="85820" y="116043"/>
                      <a:pt x="85820" y="116043"/>
                      <a:pt x="85820" y="116043"/>
                    </a:cubicBezTo>
                    <a:cubicBezTo>
                      <a:pt x="85820" y="116043"/>
                      <a:pt x="85725" y="116043"/>
                      <a:pt x="85725" y="116043"/>
                    </a:cubicBezTo>
                    <a:cubicBezTo>
                      <a:pt x="85058" y="116233"/>
                      <a:pt x="84391" y="116328"/>
                      <a:pt x="83725" y="116233"/>
                    </a:cubicBezTo>
                    <a:cubicBezTo>
                      <a:pt x="83630" y="116233"/>
                      <a:pt x="83534" y="116233"/>
                      <a:pt x="83439" y="116233"/>
                    </a:cubicBezTo>
                    <a:cubicBezTo>
                      <a:pt x="82868" y="116233"/>
                      <a:pt x="82201" y="116138"/>
                      <a:pt x="81629" y="115947"/>
                    </a:cubicBezTo>
                    <a:cubicBezTo>
                      <a:pt x="81534" y="115947"/>
                      <a:pt x="81439" y="115852"/>
                      <a:pt x="81439" y="115852"/>
                    </a:cubicBezTo>
                    <a:cubicBezTo>
                      <a:pt x="80867" y="115662"/>
                      <a:pt x="80200" y="115376"/>
                      <a:pt x="79724" y="115185"/>
                    </a:cubicBezTo>
                    <a:cubicBezTo>
                      <a:pt x="79629" y="115090"/>
                      <a:pt x="79439" y="114995"/>
                      <a:pt x="79343" y="114995"/>
                    </a:cubicBezTo>
                    <a:cubicBezTo>
                      <a:pt x="78867" y="114709"/>
                      <a:pt x="78296" y="114423"/>
                      <a:pt x="77914" y="114138"/>
                    </a:cubicBezTo>
                    <a:cubicBezTo>
                      <a:pt x="77629" y="113947"/>
                      <a:pt x="77152" y="113661"/>
                      <a:pt x="76676" y="113471"/>
                    </a:cubicBezTo>
                    <a:cubicBezTo>
                      <a:pt x="76581" y="113376"/>
                      <a:pt x="76486" y="113376"/>
                      <a:pt x="76391" y="113280"/>
                    </a:cubicBezTo>
                    <a:cubicBezTo>
                      <a:pt x="75819" y="112995"/>
                      <a:pt x="75248" y="112709"/>
                      <a:pt x="74581" y="112423"/>
                    </a:cubicBezTo>
                    <a:cubicBezTo>
                      <a:pt x="74581" y="112423"/>
                      <a:pt x="74486" y="112423"/>
                      <a:pt x="74486" y="112328"/>
                    </a:cubicBezTo>
                    <a:cubicBezTo>
                      <a:pt x="73057" y="111661"/>
                      <a:pt x="71247" y="110899"/>
                      <a:pt x="69437" y="110328"/>
                    </a:cubicBezTo>
                    <a:cubicBezTo>
                      <a:pt x="69247" y="110232"/>
                      <a:pt x="69152" y="110232"/>
                      <a:pt x="69056" y="110137"/>
                    </a:cubicBezTo>
                    <a:cubicBezTo>
                      <a:pt x="68294" y="109851"/>
                      <a:pt x="67437" y="109566"/>
                      <a:pt x="66580" y="109280"/>
                    </a:cubicBezTo>
                    <a:cubicBezTo>
                      <a:pt x="66484" y="109280"/>
                      <a:pt x="66294" y="109185"/>
                      <a:pt x="66199" y="109185"/>
                    </a:cubicBezTo>
                    <a:cubicBezTo>
                      <a:pt x="63246" y="108327"/>
                      <a:pt x="60484" y="107661"/>
                      <a:pt x="58579" y="107756"/>
                    </a:cubicBezTo>
                    <a:cubicBezTo>
                      <a:pt x="55150" y="107851"/>
                      <a:pt x="48959" y="108042"/>
                      <a:pt x="44291" y="107756"/>
                    </a:cubicBezTo>
                    <a:cubicBezTo>
                      <a:pt x="44291" y="107756"/>
                      <a:pt x="44196" y="107756"/>
                      <a:pt x="44196" y="107756"/>
                    </a:cubicBezTo>
                    <a:cubicBezTo>
                      <a:pt x="43910" y="107756"/>
                      <a:pt x="43720" y="107756"/>
                      <a:pt x="43434" y="107661"/>
                    </a:cubicBezTo>
                    <a:cubicBezTo>
                      <a:pt x="43149" y="107661"/>
                      <a:pt x="42863" y="107565"/>
                      <a:pt x="42577" y="107565"/>
                    </a:cubicBezTo>
                    <a:cubicBezTo>
                      <a:pt x="42196" y="107470"/>
                      <a:pt x="41815" y="107470"/>
                      <a:pt x="41434" y="107375"/>
                    </a:cubicBezTo>
                    <a:cubicBezTo>
                      <a:pt x="41148" y="107375"/>
                      <a:pt x="40767" y="107280"/>
                      <a:pt x="40577" y="107280"/>
                    </a:cubicBezTo>
                    <a:cubicBezTo>
                      <a:pt x="40481" y="107280"/>
                      <a:pt x="40291" y="107184"/>
                      <a:pt x="40196" y="107184"/>
                    </a:cubicBezTo>
                    <a:cubicBezTo>
                      <a:pt x="40100" y="107184"/>
                      <a:pt x="40100" y="107184"/>
                      <a:pt x="40100" y="107089"/>
                    </a:cubicBezTo>
                    <a:cubicBezTo>
                      <a:pt x="39814" y="106994"/>
                      <a:pt x="39529" y="106899"/>
                      <a:pt x="39338" y="106899"/>
                    </a:cubicBezTo>
                    <a:cubicBezTo>
                      <a:pt x="39243" y="106803"/>
                      <a:pt x="39148" y="106803"/>
                      <a:pt x="39052" y="106803"/>
                    </a:cubicBezTo>
                    <a:cubicBezTo>
                      <a:pt x="38100" y="106422"/>
                      <a:pt x="37052" y="106232"/>
                      <a:pt x="35909" y="106041"/>
                    </a:cubicBezTo>
                    <a:cubicBezTo>
                      <a:pt x="34480" y="105851"/>
                      <a:pt x="32957" y="105660"/>
                      <a:pt x="31432" y="105660"/>
                    </a:cubicBezTo>
                    <a:cubicBezTo>
                      <a:pt x="29909" y="105565"/>
                      <a:pt x="28384" y="105470"/>
                      <a:pt x="27146" y="105279"/>
                    </a:cubicBezTo>
                    <a:cubicBezTo>
                      <a:pt x="26670" y="105279"/>
                      <a:pt x="26289" y="105089"/>
                      <a:pt x="25813" y="104898"/>
                    </a:cubicBezTo>
                    <a:cubicBezTo>
                      <a:pt x="25432" y="104803"/>
                      <a:pt x="25146" y="104613"/>
                      <a:pt x="24765" y="104422"/>
                    </a:cubicBezTo>
                    <a:cubicBezTo>
                      <a:pt x="24670" y="104327"/>
                      <a:pt x="24479" y="104327"/>
                      <a:pt x="24384" y="104232"/>
                    </a:cubicBezTo>
                    <a:cubicBezTo>
                      <a:pt x="24384" y="104232"/>
                      <a:pt x="24384" y="104232"/>
                      <a:pt x="24289" y="104232"/>
                    </a:cubicBezTo>
                    <a:lnTo>
                      <a:pt x="24289" y="104232"/>
                    </a:lnTo>
                    <a:cubicBezTo>
                      <a:pt x="22479" y="103279"/>
                      <a:pt x="20479" y="102136"/>
                      <a:pt x="17907" y="102136"/>
                    </a:cubicBezTo>
                  </a:path>
                </a:pathLst>
              </a:custGeom>
              <a:noFill/>
              <a:ln w="1427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94" name="Google Shape;1094;p13"/>
              <p:cNvSpPr/>
              <p:nvPr/>
            </p:nvSpPr>
            <p:spPr>
              <a:xfrm>
                <a:off x="8825769" y="4670304"/>
                <a:ext cx="19050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90500" h="120000" extrusionOk="0">
                    <a:moveTo>
                      <a:pt x="0" y="88315"/>
                    </a:moveTo>
                    <a:cubicBezTo>
                      <a:pt x="2667" y="88315"/>
                      <a:pt x="5429" y="87118"/>
                      <a:pt x="8287" y="87118"/>
                    </a:cubicBezTo>
                    <a:cubicBezTo>
                      <a:pt x="8667" y="87118"/>
                      <a:pt x="9144" y="87118"/>
                      <a:pt x="9525" y="87118"/>
                    </a:cubicBezTo>
                    <a:cubicBezTo>
                      <a:pt x="11239" y="87118"/>
                      <a:pt x="13049" y="87118"/>
                      <a:pt x="14859" y="85921"/>
                    </a:cubicBezTo>
                    <a:cubicBezTo>
                      <a:pt x="15335" y="85921"/>
                      <a:pt x="15907" y="85921"/>
                      <a:pt x="16383" y="85921"/>
                    </a:cubicBezTo>
                    <a:cubicBezTo>
                      <a:pt x="18192" y="85921"/>
                      <a:pt x="20098" y="85921"/>
                      <a:pt x="22003" y="84712"/>
                    </a:cubicBezTo>
                    <a:cubicBezTo>
                      <a:pt x="22384" y="84712"/>
                      <a:pt x="22765" y="84712"/>
                      <a:pt x="23241" y="84712"/>
                    </a:cubicBezTo>
                    <a:cubicBezTo>
                      <a:pt x="25241" y="84712"/>
                      <a:pt x="27146" y="83515"/>
                      <a:pt x="29051" y="83515"/>
                    </a:cubicBezTo>
                    <a:cubicBezTo>
                      <a:pt x="30670" y="83515"/>
                      <a:pt x="32290" y="82318"/>
                      <a:pt x="33909" y="82318"/>
                    </a:cubicBezTo>
                    <a:cubicBezTo>
                      <a:pt x="34480" y="81121"/>
                      <a:pt x="35147" y="81121"/>
                      <a:pt x="35719" y="81121"/>
                    </a:cubicBezTo>
                    <a:cubicBezTo>
                      <a:pt x="37242" y="81121"/>
                      <a:pt x="38767" y="79912"/>
                      <a:pt x="40291" y="79912"/>
                    </a:cubicBezTo>
                    <a:cubicBezTo>
                      <a:pt x="40767" y="79912"/>
                      <a:pt x="41243" y="79912"/>
                      <a:pt x="41624" y="79912"/>
                    </a:cubicBezTo>
                    <a:cubicBezTo>
                      <a:pt x="47054" y="78715"/>
                      <a:pt x="52101" y="76321"/>
                      <a:pt x="56674" y="75112"/>
                    </a:cubicBezTo>
                    <a:lnTo>
                      <a:pt x="56674" y="75112"/>
                    </a:lnTo>
                    <a:cubicBezTo>
                      <a:pt x="62389" y="72718"/>
                      <a:pt x="67246" y="70312"/>
                      <a:pt x="70675" y="67918"/>
                    </a:cubicBezTo>
                    <a:cubicBezTo>
                      <a:pt x="80200" y="59515"/>
                      <a:pt x="96964" y="36712"/>
                      <a:pt x="113252" y="21115"/>
                    </a:cubicBezTo>
                    <a:cubicBezTo>
                      <a:pt x="113347" y="21115"/>
                      <a:pt x="113347" y="21115"/>
                      <a:pt x="113347" y="21115"/>
                    </a:cubicBezTo>
                    <a:cubicBezTo>
                      <a:pt x="115062" y="19918"/>
                      <a:pt x="116871" y="17512"/>
                      <a:pt x="118586" y="16315"/>
                    </a:cubicBezTo>
                    <a:cubicBezTo>
                      <a:pt x="118776" y="16315"/>
                      <a:pt x="119063" y="16315"/>
                      <a:pt x="119253" y="15118"/>
                    </a:cubicBezTo>
                    <a:cubicBezTo>
                      <a:pt x="120872" y="13921"/>
                      <a:pt x="122396" y="12712"/>
                      <a:pt x="124015" y="10318"/>
                    </a:cubicBezTo>
                    <a:cubicBezTo>
                      <a:pt x="124301" y="10318"/>
                      <a:pt x="124587" y="10318"/>
                      <a:pt x="124873" y="9121"/>
                    </a:cubicBezTo>
                    <a:cubicBezTo>
                      <a:pt x="126396" y="7912"/>
                      <a:pt x="127921" y="6715"/>
                      <a:pt x="129350" y="5518"/>
                    </a:cubicBezTo>
                    <a:cubicBezTo>
                      <a:pt x="129635" y="5518"/>
                      <a:pt x="129921" y="4321"/>
                      <a:pt x="130111" y="4321"/>
                    </a:cubicBezTo>
                    <a:cubicBezTo>
                      <a:pt x="131636" y="3112"/>
                      <a:pt x="133064" y="1915"/>
                      <a:pt x="134398" y="1915"/>
                    </a:cubicBezTo>
                    <a:cubicBezTo>
                      <a:pt x="134684" y="1915"/>
                      <a:pt x="134874" y="1915"/>
                      <a:pt x="135064" y="1915"/>
                    </a:cubicBezTo>
                    <a:cubicBezTo>
                      <a:pt x="136493" y="718"/>
                      <a:pt x="137922" y="718"/>
                      <a:pt x="139255" y="718"/>
                    </a:cubicBezTo>
                    <a:cubicBezTo>
                      <a:pt x="139351" y="718"/>
                      <a:pt x="139446" y="718"/>
                      <a:pt x="139541" y="718"/>
                    </a:cubicBezTo>
                    <a:cubicBezTo>
                      <a:pt x="143923" y="-479"/>
                      <a:pt x="147733" y="-479"/>
                      <a:pt x="150781" y="3112"/>
                    </a:cubicBezTo>
                    <a:cubicBezTo>
                      <a:pt x="157448" y="10318"/>
                      <a:pt x="166021" y="21115"/>
                      <a:pt x="176022" y="25915"/>
                    </a:cubicBezTo>
                    <a:cubicBezTo>
                      <a:pt x="178308" y="27112"/>
                      <a:pt x="180784" y="28321"/>
                      <a:pt x="183166" y="28321"/>
                    </a:cubicBezTo>
                    <a:cubicBezTo>
                      <a:pt x="184118" y="28321"/>
                      <a:pt x="185071" y="29518"/>
                      <a:pt x="186118" y="29518"/>
                    </a:cubicBezTo>
                    <a:cubicBezTo>
                      <a:pt x="188500" y="29518"/>
                      <a:pt x="190976" y="28321"/>
                      <a:pt x="193548" y="27112"/>
                    </a:cubicBezTo>
                  </a:path>
                </a:pathLst>
              </a:custGeom>
              <a:noFill/>
              <a:ln w="1427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95" name="Google Shape;1095;p13"/>
              <p:cNvSpPr/>
              <p:nvPr/>
            </p:nvSpPr>
            <p:spPr>
              <a:xfrm>
                <a:off x="8794908" y="4849812"/>
                <a:ext cx="171450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28575" extrusionOk="0">
                    <a:moveTo>
                      <a:pt x="174974" y="0"/>
                    </a:moveTo>
                    <a:lnTo>
                      <a:pt x="168116" y="24670"/>
                    </a:lnTo>
                    <a:cubicBezTo>
                      <a:pt x="168116" y="24098"/>
                      <a:pt x="168116" y="23622"/>
                      <a:pt x="168211" y="23241"/>
                    </a:cubicBezTo>
                    <a:cubicBezTo>
                      <a:pt x="168592" y="16573"/>
                      <a:pt x="167926" y="15431"/>
                      <a:pt x="167926" y="15431"/>
                    </a:cubicBezTo>
                    <a:cubicBezTo>
                      <a:pt x="167926" y="15431"/>
                      <a:pt x="165449" y="9811"/>
                      <a:pt x="106870" y="24956"/>
                    </a:cubicBezTo>
                    <a:cubicBezTo>
                      <a:pt x="96678" y="27527"/>
                      <a:pt x="86582" y="29337"/>
                      <a:pt x="76771" y="30575"/>
                    </a:cubicBezTo>
                    <a:cubicBezTo>
                      <a:pt x="76867" y="30575"/>
                      <a:pt x="77057" y="30575"/>
                      <a:pt x="77152" y="30575"/>
                    </a:cubicBezTo>
                    <a:cubicBezTo>
                      <a:pt x="76676" y="30575"/>
                      <a:pt x="76295" y="30575"/>
                      <a:pt x="75914" y="30670"/>
                    </a:cubicBezTo>
                    <a:cubicBezTo>
                      <a:pt x="72104" y="31147"/>
                      <a:pt x="68294" y="31528"/>
                      <a:pt x="64579" y="31813"/>
                    </a:cubicBezTo>
                    <a:cubicBezTo>
                      <a:pt x="64389" y="31813"/>
                      <a:pt x="64198" y="31813"/>
                      <a:pt x="63912" y="31813"/>
                    </a:cubicBezTo>
                    <a:cubicBezTo>
                      <a:pt x="60293" y="32099"/>
                      <a:pt x="56769" y="32290"/>
                      <a:pt x="53244" y="32385"/>
                    </a:cubicBezTo>
                    <a:cubicBezTo>
                      <a:pt x="52578" y="32385"/>
                      <a:pt x="52006" y="32480"/>
                      <a:pt x="51339" y="32480"/>
                    </a:cubicBezTo>
                    <a:cubicBezTo>
                      <a:pt x="47815" y="32576"/>
                      <a:pt x="44291" y="32671"/>
                      <a:pt x="40957" y="32576"/>
                    </a:cubicBezTo>
                    <a:cubicBezTo>
                      <a:pt x="40481" y="32576"/>
                      <a:pt x="40100" y="32576"/>
                      <a:pt x="39719" y="32576"/>
                    </a:cubicBezTo>
                    <a:cubicBezTo>
                      <a:pt x="36576" y="32576"/>
                      <a:pt x="33623" y="32480"/>
                      <a:pt x="30670" y="32385"/>
                    </a:cubicBezTo>
                    <a:cubicBezTo>
                      <a:pt x="30194" y="32385"/>
                      <a:pt x="29718" y="32385"/>
                      <a:pt x="29337" y="32385"/>
                    </a:cubicBezTo>
                    <a:cubicBezTo>
                      <a:pt x="26289" y="32194"/>
                      <a:pt x="23336" y="32099"/>
                      <a:pt x="20574" y="31909"/>
                    </a:cubicBezTo>
                    <a:cubicBezTo>
                      <a:pt x="20002" y="31813"/>
                      <a:pt x="19526" y="31813"/>
                      <a:pt x="18955" y="31813"/>
                    </a:cubicBezTo>
                    <a:cubicBezTo>
                      <a:pt x="16478" y="31623"/>
                      <a:pt x="14097" y="31433"/>
                      <a:pt x="11811" y="31242"/>
                    </a:cubicBezTo>
                    <a:cubicBezTo>
                      <a:pt x="11525" y="31242"/>
                      <a:pt x="11239" y="31147"/>
                      <a:pt x="10953" y="31147"/>
                    </a:cubicBezTo>
                    <a:cubicBezTo>
                      <a:pt x="8572" y="30861"/>
                      <a:pt x="6382" y="30670"/>
                      <a:pt x="4286" y="30480"/>
                    </a:cubicBezTo>
                    <a:cubicBezTo>
                      <a:pt x="3810" y="30385"/>
                      <a:pt x="3334" y="30385"/>
                      <a:pt x="2953" y="30289"/>
                    </a:cubicBezTo>
                    <a:cubicBezTo>
                      <a:pt x="1905" y="30099"/>
                      <a:pt x="952" y="30004"/>
                      <a:pt x="0" y="29909"/>
                    </a:cubicBezTo>
                  </a:path>
                </a:pathLst>
              </a:custGeom>
              <a:noFill/>
              <a:ln w="1427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96" name="Google Shape;1096;p13"/>
              <p:cNvSpPr/>
              <p:nvPr/>
            </p:nvSpPr>
            <p:spPr>
              <a:xfrm>
                <a:off x="8694603" y="4896865"/>
                <a:ext cx="5715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114300" extrusionOk="0">
                    <a:moveTo>
                      <a:pt x="36202" y="17717"/>
                    </a:moveTo>
                    <a:cubicBezTo>
                      <a:pt x="35726" y="21526"/>
                      <a:pt x="34106" y="46958"/>
                      <a:pt x="35535" y="53721"/>
                    </a:cubicBezTo>
                    <a:cubicBezTo>
                      <a:pt x="37059" y="60389"/>
                      <a:pt x="40297" y="77724"/>
                      <a:pt x="43536" y="82391"/>
                    </a:cubicBezTo>
                    <a:cubicBezTo>
                      <a:pt x="46680" y="87154"/>
                      <a:pt x="53347" y="102108"/>
                      <a:pt x="55823" y="105918"/>
                    </a:cubicBezTo>
                    <a:cubicBezTo>
                      <a:pt x="58395" y="109728"/>
                      <a:pt x="59633" y="115919"/>
                      <a:pt x="53442" y="115824"/>
                    </a:cubicBezTo>
                    <a:cubicBezTo>
                      <a:pt x="47346" y="115729"/>
                      <a:pt x="36773" y="113252"/>
                      <a:pt x="34963" y="112681"/>
                    </a:cubicBezTo>
                    <a:cubicBezTo>
                      <a:pt x="33154" y="112109"/>
                      <a:pt x="31249" y="105918"/>
                      <a:pt x="31154" y="103632"/>
                    </a:cubicBezTo>
                    <a:cubicBezTo>
                      <a:pt x="31058" y="101346"/>
                      <a:pt x="28391" y="99822"/>
                      <a:pt x="27248" y="100679"/>
                    </a:cubicBezTo>
                    <a:cubicBezTo>
                      <a:pt x="26010" y="101537"/>
                      <a:pt x="21629" y="102870"/>
                      <a:pt x="21247" y="98869"/>
                    </a:cubicBezTo>
                    <a:cubicBezTo>
                      <a:pt x="20771" y="94964"/>
                      <a:pt x="21343" y="76581"/>
                      <a:pt x="16580" y="62674"/>
                    </a:cubicBezTo>
                    <a:cubicBezTo>
                      <a:pt x="11913" y="48768"/>
                      <a:pt x="6008" y="28575"/>
                      <a:pt x="4484" y="23908"/>
                    </a:cubicBezTo>
                    <a:cubicBezTo>
                      <a:pt x="2864" y="19241"/>
                      <a:pt x="-1708" y="17145"/>
                      <a:pt x="674" y="9811"/>
                    </a:cubicBezTo>
                    <a:cubicBezTo>
                      <a:pt x="1817" y="6286"/>
                      <a:pt x="3436" y="3143"/>
                      <a:pt x="4769" y="667"/>
                    </a:cubicBezTo>
                    <a:cubicBezTo>
                      <a:pt x="4769" y="667"/>
                      <a:pt x="4769" y="762"/>
                      <a:pt x="4769" y="762"/>
                    </a:cubicBezTo>
                    <a:cubicBezTo>
                      <a:pt x="4865" y="476"/>
                      <a:pt x="5055" y="286"/>
                      <a:pt x="5150" y="0"/>
                    </a:cubicBezTo>
                    <a:lnTo>
                      <a:pt x="37155" y="14192"/>
                    </a:lnTo>
                    <a:cubicBezTo>
                      <a:pt x="36678" y="15621"/>
                      <a:pt x="36297" y="16954"/>
                      <a:pt x="36202" y="17717"/>
                    </a:cubicBezTo>
                  </a:path>
                </a:pathLst>
              </a:custGeom>
              <a:noFill/>
              <a:ln w="1427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97" name="Google Shape;1097;p13"/>
              <p:cNvSpPr/>
              <p:nvPr/>
            </p:nvSpPr>
            <p:spPr>
              <a:xfrm>
                <a:off x="9054633" y="4667693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265" y="7206"/>
                    </a:moveTo>
                    <a:cubicBezTo>
                      <a:pt x="11074" y="4800"/>
                      <a:pt x="23068" y="2406"/>
                      <a:pt x="33865" y="0"/>
                    </a:cubicBezTo>
                    <a:cubicBezTo>
                      <a:pt x="29065" y="7206"/>
                      <a:pt x="23068" y="15597"/>
                      <a:pt x="17071" y="24000"/>
                    </a:cubicBezTo>
                    <a:cubicBezTo>
                      <a:pt x="1461" y="48000"/>
                      <a:pt x="-932" y="28800"/>
                      <a:pt x="265" y="7206"/>
                    </a:cubicBezTo>
                  </a:path>
                </a:pathLst>
              </a:custGeom>
              <a:noFill/>
              <a:ln w="1427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098" name="Google Shape;1098;p13"/>
            <p:cNvGrpSpPr/>
            <p:nvPr/>
          </p:nvGrpSpPr>
          <p:grpSpPr>
            <a:xfrm>
              <a:off x="311792" y="6048815"/>
              <a:ext cx="275499" cy="297336"/>
              <a:chOff x="1603882" y="4562823"/>
              <a:chExt cx="486283" cy="524828"/>
            </a:xfrm>
          </p:grpSpPr>
          <p:sp>
            <p:nvSpPr>
              <p:cNvPr id="1099" name="Google Shape;1099;p13"/>
              <p:cNvSpPr/>
              <p:nvPr/>
            </p:nvSpPr>
            <p:spPr>
              <a:xfrm>
                <a:off x="1784031" y="4685886"/>
                <a:ext cx="20955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209550" h="152400" extrusionOk="0">
                    <a:moveTo>
                      <a:pt x="210122" y="157258"/>
                    </a:moveTo>
                    <a:lnTo>
                      <a:pt x="0" y="22098"/>
                    </a:lnTo>
                    <a:cubicBezTo>
                      <a:pt x="8096" y="20288"/>
                      <a:pt x="22384" y="19241"/>
                      <a:pt x="22384" y="19241"/>
                    </a:cubicBezTo>
                    <a:lnTo>
                      <a:pt x="17717" y="15716"/>
                    </a:lnTo>
                    <a:cubicBezTo>
                      <a:pt x="19812" y="15145"/>
                      <a:pt x="34957" y="14002"/>
                      <a:pt x="34957" y="14002"/>
                    </a:cubicBezTo>
                    <a:lnTo>
                      <a:pt x="33814" y="11621"/>
                    </a:lnTo>
                    <a:cubicBezTo>
                      <a:pt x="40195" y="11621"/>
                      <a:pt x="42482" y="12764"/>
                      <a:pt x="53150" y="16859"/>
                    </a:cubicBezTo>
                    <a:cubicBezTo>
                      <a:pt x="63722" y="20860"/>
                      <a:pt x="72962" y="17050"/>
                      <a:pt x="80677" y="14478"/>
                    </a:cubicBezTo>
                    <a:cubicBezTo>
                      <a:pt x="88487" y="11906"/>
                      <a:pt x="91250" y="10954"/>
                      <a:pt x="101156" y="7620"/>
                    </a:cubicBezTo>
                    <a:cubicBezTo>
                      <a:pt x="111062" y="4286"/>
                      <a:pt x="120968" y="1715"/>
                      <a:pt x="123063" y="286"/>
                    </a:cubicBezTo>
                    <a:cubicBezTo>
                      <a:pt x="123158" y="191"/>
                      <a:pt x="123158" y="95"/>
                      <a:pt x="123349" y="0"/>
                    </a:cubicBezTo>
                    <a:lnTo>
                      <a:pt x="210598" y="157067"/>
                    </a:lnTo>
                    <a:lnTo>
                      <a:pt x="210122" y="1572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00" name="Google Shape;1100;p13"/>
              <p:cNvSpPr/>
              <p:nvPr/>
            </p:nvSpPr>
            <p:spPr>
              <a:xfrm>
                <a:off x="1994629" y="4841906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14400"/>
                    </a:moveTo>
                    <a:lnTo>
                      <a:pt x="31194" y="0"/>
                    </a:lnTo>
                    <a:cubicBezTo>
                      <a:pt x="24000" y="9600"/>
                      <a:pt x="18003" y="18003"/>
                      <a:pt x="11994" y="27603"/>
                    </a:cubicBezTo>
                    <a:lnTo>
                      <a:pt x="3603" y="22803"/>
                    </a:lnTo>
                    <a:lnTo>
                      <a:pt x="0" y="144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01" name="Google Shape;1101;p13"/>
              <p:cNvSpPr/>
              <p:nvPr/>
            </p:nvSpPr>
            <p:spPr>
              <a:xfrm>
                <a:off x="1994153" y="4843049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600" y="8403"/>
                    </a:moveTo>
                    <a:lnTo>
                      <a:pt x="0" y="1197"/>
                    </a:lnTo>
                    <a:lnTo>
                      <a:pt x="5997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02" name="Google Shape;1102;p13"/>
              <p:cNvSpPr/>
              <p:nvPr/>
            </p:nvSpPr>
            <p:spPr>
              <a:xfrm>
                <a:off x="1907380" y="4685315"/>
                <a:ext cx="142875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152400" extrusionOk="0">
                    <a:moveTo>
                      <a:pt x="0" y="667"/>
                    </a:moveTo>
                    <a:cubicBezTo>
                      <a:pt x="191" y="476"/>
                      <a:pt x="381" y="286"/>
                      <a:pt x="571" y="0"/>
                    </a:cubicBezTo>
                    <a:lnTo>
                      <a:pt x="148590" y="2667"/>
                    </a:lnTo>
                    <a:cubicBezTo>
                      <a:pt x="147447" y="2858"/>
                      <a:pt x="146590" y="3048"/>
                      <a:pt x="146590" y="3048"/>
                    </a:cubicBezTo>
                    <a:cubicBezTo>
                      <a:pt x="146590" y="3048"/>
                      <a:pt x="146399" y="14097"/>
                      <a:pt x="148019" y="23813"/>
                    </a:cubicBezTo>
                    <a:cubicBezTo>
                      <a:pt x="149733" y="33433"/>
                      <a:pt x="144018" y="41243"/>
                      <a:pt x="140208" y="49530"/>
                    </a:cubicBezTo>
                    <a:cubicBezTo>
                      <a:pt x="136398" y="57817"/>
                      <a:pt x="138303" y="61341"/>
                      <a:pt x="137636" y="72866"/>
                    </a:cubicBezTo>
                    <a:cubicBezTo>
                      <a:pt x="136874" y="84392"/>
                      <a:pt x="129349" y="103537"/>
                      <a:pt x="122015" y="116491"/>
                    </a:cubicBezTo>
                    <a:cubicBezTo>
                      <a:pt x="114681" y="129540"/>
                      <a:pt x="104299" y="137922"/>
                      <a:pt x="95345" y="149257"/>
                    </a:cubicBezTo>
                    <a:cubicBezTo>
                      <a:pt x="92773" y="152495"/>
                      <a:pt x="90964" y="154781"/>
                      <a:pt x="89535" y="156686"/>
                    </a:cubicBezTo>
                    <a:lnTo>
                      <a:pt x="87058" y="157829"/>
                    </a:lnTo>
                    <a:lnTo>
                      <a:pt x="0" y="667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03" name="Google Shape;1103;p13"/>
              <p:cNvSpPr/>
              <p:nvPr/>
            </p:nvSpPr>
            <p:spPr>
              <a:xfrm>
                <a:off x="1907856" y="4562823"/>
                <a:ext cx="18097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123825" extrusionOk="0">
                    <a:moveTo>
                      <a:pt x="1333" y="116777"/>
                    </a:moveTo>
                    <a:cubicBezTo>
                      <a:pt x="1810" y="114872"/>
                      <a:pt x="3429" y="112586"/>
                      <a:pt x="5144" y="109442"/>
                    </a:cubicBezTo>
                    <a:cubicBezTo>
                      <a:pt x="6763" y="106394"/>
                      <a:pt x="9620" y="104013"/>
                      <a:pt x="13621" y="96965"/>
                    </a:cubicBezTo>
                    <a:cubicBezTo>
                      <a:pt x="17621" y="89916"/>
                      <a:pt x="22765" y="85439"/>
                      <a:pt x="25622" y="82296"/>
                    </a:cubicBezTo>
                    <a:cubicBezTo>
                      <a:pt x="28480" y="79248"/>
                      <a:pt x="33623" y="76391"/>
                      <a:pt x="41434" y="65818"/>
                    </a:cubicBezTo>
                    <a:cubicBezTo>
                      <a:pt x="49149" y="55150"/>
                      <a:pt x="58198" y="53531"/>
                      <a:pt x="64960" y="50959"/>
                    </a:cubicBezTo>
                    <a:cubicBezTo>
                      <a:pt x="71819" y="48387"/>
                      <a:pt x="86201" y="37529"/>
                      <a:pt x="90869" y="35338"/>
                    </a:cubicBezTo>
                    <a:cubicBezTo>
                      <a:pt x="95631" y="33242"/>
                      <a:pt x="102203" y="30671"/>
                      <a:pt x="106204" y="29908"/>
                    </a:cubicBezTo>
                    <a:cubicBezTo>
                      <a:pt x="110204" y="29147"/>
                      <a:pt x="111347" y="28194"/>
                      <a:pt x="114681" y="27051"/>
                    </a:cubicBezTo>
                    <a:cubicBezTo>
                      <a:pt x="118015" y="25908"/>
                      <a:pt x="121729" y="24479"/>
                      <a:pt x="121729" y="24479"/>
                    </a:cubicBezTo>
                    <a:cubicBezTo>
                      <a:pt x="121729" y="24479"/>
                      <a:pt x="116586" y="24289"/>
                      <a:pt x="113728" y="24955"/>
                    </a:cubicBezTo>
                    <a:cubicBezTo>
                      <a:pt x="110966" y="25622"/>
                      <a:pt x="110204" y="27051"/>
                      <a:pt x="103632" y="26384"/>
                    </a:cubicBezTo>
                    <a:cubicBezTo>
                      <a:pt x="97060" y="25622"/>
                      <a:pt x="97060" y="20003"/>
                      <a:pt x="97060" y="20003"/>
                    </a:cubicBezTo>
                    <a:cubicBezTo>
                      <a:pt x="95822" y="18383"/>
                      <a:pt x="94678" y="12668"/>
                      <a:pt x="97060" y="12954"/>
                    </a:cubicBezTo>
                    <a:cubicBezTo>
                      <a:pt x="99346" y="13145"/>
                      <a:pt x="101537" y="12002"/>
                      <a:pt x="101537" y="12002"/>
                    </a:cubicBezTo>
                    <a:cubicBezTo>
                      <a:pt x="103442" y="12478"/>
                      <a:pt x="106966" y="11049"/>
                      <a:pt x="114300" y="5906"/>
                    </a:cubicBezTo>
                    <a:cubicBezTo>
                      <a:pt x="121634" y="762"/>
                      <a:pt x="127540" y="0"/>
                      <a:pt x="130778" y="0"/>
                    </a:cubicBezTo>
                    <a:cubicBezTo>
                      <a:pt x="134112" y="0"/>
                      <a:pt x="137636" y="476"/>
                      <a:pt x="143923" y="3048"/>
                    </a:cubicBezTo>
                    <a:cubicBezTo>
                      <a:pt x="150304" y="5620"/>
                      <a:pt x="161163" y="19336"/>
                      <a:pt x="165164" y="25241"/>
                    </a:cubicBezTo>
                    <a:cubicBezTo>
                      <a:pt x="169164" y="31147"/>
                      <a:pt x="174403" y="39434"/>
                      <a:pt x="177927" y="42482"/>
                    </a:cubicBezTo>
                    <a:cubicBezTo>
                      <a:pt x="181451" y="45530"/>
                      <a:pt x="182404" y="46006"/>
                      <a:pt x="182404" y="50673"/>
                    </a:cubicBezTo>
                    <a:cubicBezTo>
                      <a:pt x="182404" y="55436"/>
                      <a:pt x="179070" y="56769"/>
                      <a:pt x="179070" y="56769"/>
                    </a:cubicBezTo>
                    <a:cubicBezTo>
                      <a:pt x="179070" y="56769"/>
                      <a:pt x="181642" y="60579"/>
                      <a:pt x="184023" y="64103"/>
                    </a:cubicBezTo>
                    <a:cubicBezTo>
                      <a:pt x="186404" y="67628"/>
                      <a:pt x="184690" y="71152"/>
                      <a:pt x="184690" y="71152"/>
                    </a:cubicBezTo>
                    <a:cubicBezTo>
                      <a:pt x="185833" y="75152"/>
                      <a:pt x="181356" y="73819"/>
                      <a:pt x="179070" y="73533"/>
                    </a:cubicBezTo>
                    <a:cubicBezTo>
                      <a:pt x="176689" y="73343"/>
                      <a:pt x="172212" y="71152"/>
                      <a:pt x="167259" y="70390"/>
                    </a:cubicBezTo>
                    <a:cubicBezTo>
                      <a:pt x="162306" y="69723"/>
                      <a:pt x="160877" y="73533"/>
                      <a:pt x="160877" y="73533"/>
                    </a:cubicBezTo>
                    <a:cubicBezTo>
                      <a:pt x="160877" y="73533"/>
                      <a:pt x="162592" y="74962"/>
                      <a:pt x="163925" y="76295"/>
                    </a:cubicBezTo>
                    <a:cubicBezTo>
                      <a:pt x="165354" y="77724"/>
                      <a:pt x="167450" y="79629"/>
                      <a:pt x="169354" y="83344"/>
                    </a:cubicBezTo>
                    <a:cubicBezTo>
                      <a:pt x="171260" y="87154"/>
                      <a:pt x="172212" y="89916"/>
                      <a:pt x="172212" y="96584"/>
                    </a:cubicBezTo>
                    <a:cubicBezTo>
                      <a:pt x="172212" y="103156"/>
                      <a:pt x="168402" y="108395"/>
                      <a:pt x="167259" y="110966"/>
                    </a:cubicBezTo>
                    <a:cubicBezTo>
                      <a:pt x="166116" y="113538"/>
                      <a:pt x="165164" y="114967"/>
                      <a:pt x="163925" y="116396"/>
                    </a:cubicBezTo>
                    <a:cubicBezTo>
                      <a:pt x="162687" y="117824"/>
                      <a:pt x="159925" y="118777"/>
                      <a:pt x="155924" y="121634"/>
                    </a:cubicBezTo>
                    <a:cubicBezTo>
                      <a:pt x="153352" y="123444"/>
                      <a:pt x="150114" y="124397"/>
                      <a:pt x="148019" y="124873"/>
                    </a:cubicBezTo>
                    <a:lnTo>
                      <a:pt x="0" y="122206"/>
                    </a:lnTo>
                    <a:cubicBezTo>
                      <a:pt x="1143" y="120777"/>
                      <a:pt x="952" y="118301"/>
                      <a:pt x="1333" y="116777"/>
                    </a:cubicBezTo>
                  </a:path>
                </a:pathLst>
              </a:custGeom>
              <a:noFill/>
              <a:ln w="952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04" name="Google Shape;1104;p13"/>
              <p:cNvSpPr/>
              <p:nvPr/>
            </p:nvSpPr>
            <p:spPr>
              <a:xfrm>
                <a:off x="1603882" y="4567276"/>
                <a:ext cx="15240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285750" extrusionOk="0">
                    <a:moveTo>
                      <a:pt x="102140" y="283678"/>
                    </a:moveTo>
                    <a:cubicBezTo>
                      <a:pt x="97854" y="282916"/>
                      <a:pt x="92043" y="274058"/>
                      <a:pt x="92043" y="274058"/>
                    </a:cubicBezTo>
                    <a:cubicBezTo>
                      <a:pt x="91091" y="277392"/>
                      <a:pt x="84519" y="269867"/>
                      <a:pt x="84519" y="269867"/>
                    </a:cubicBezTo>
                    <a:cubicBezTo>
                      <a:pt x="83376" y="271010"/>
                      <a:pt x="74613" y="269676"/>
                      <a:pt x="74613" y="269676"/>
                    </a:cubicBezTo>
                    <a:lnTo>
                      <a:pt x="79756" y="265866"/>
                    </a:lnTo>
                    <a:cubicBezTo>
                      <a:pt x="79756" y="265866"/>
                      <a:pt x="78613" y="265866"/>
                      <a:pt x="74136" y="265390"/>
                    </a:cubicBezTo>
                    <a:cubicBezTo>
                      <a:pt x="69660" y="264914"/>
                      <a:pt x="68326" y="258627"/>
                      <a:pt x="68326" y="258627"/>
                    </a:cubicBezTo>
                    <a:cubicBezTo>
                      <a:pt x="61278" y="258342"/>
                      <a:pt x="48038" y="253674"/>
                      <a:pt x="48038" y="253674"/>
                    </a:cubicBezTo>
                    <a:cubicBezTo>
                      <a:pt x="53753" y="253389"/>
                      <a:pt x="59849" y="244245"/>
                      <a:pt x="56801" y="243292"/>
                    </a:cubicBezTo>
                    <a:cubicBezTo>
                      <a:pt x="53753" y="242340"/>
                      <a:pt x="48038" y="237672"/>
                      <a:pt x="48038" y="237672"/>
                    </a:cubicBezTo>
                    <a:cubicBezTo>
                      <a:pt x="49943" y="237196"/>
                      <a:pt x="51848" y="232529"/>
                      <a:pt x="51848" y="232529"/>
                    </a:cubicBezTo>
                    <a:cubicBezTo>
                      <a:pt x="51848" y="232529"/>
                      <a:pt x="42894" y="236053"/>
                      <a:pt x="34608" y="234624"/>
                    </a:cubicBezTo>
                    <a:cubicBezTo>
                      <a:pt x="26416" y="233291"/>
                      <a:pt x="15558" y="225480"/>
                      <a:pt x="15558" y="225480"/>
                    </a:cubicBezTo>
                    <a:lnTo>
                      <a:pt x="23368" y="225957"/>
                    </a:lnTo>
                    <a:cubicBezTo>
                      <a:pt x="23368" y="225957"/>
                      <a:pt x="21082" y="224814"/>
                      <a:pt x="19368" y="221480"/>
                    </a:cubicBezTo>
                    <a:cubicBezTo>
                      <a:pt x="17748" y="218146"/>
                      <a:pt x="30417" y="207288"/>
                      <a:pt x="30417" y="207288"/>
                    </a:cubicBezTo>
                    <a:lnTo>
                      <a:pt x="25273" y="204716"/>
                    </a:lnTo>
                    <a:cubicBezTo>
                      <a:pt x="25273" y="204716"/>
                      <a:pt x="34989" y="201668"/>
                      <a:pt x="42228" y="197858"/>
                    </a:cubicBezTo>
                    <a:cubicBezTo>
                      <a:pt x="49562" y="194048"/>
                      <a:pt x="48324" y="189857"/>
                      <a:pt x="48324" y="189857"/>
                    </a:cubicBezTo>
                    <a:cubicBezTo>
                      <a:pt x="48324" y="189857"/>
                      <a:pt x="40513" y="187095"/>
                      <a:pt x="37465" y="185380"/>
                    </a:cubicBezTo>
                    <a:cubicBezTo>
                      <a:pt x="34417" y="183761"/>
                      <a:pt x="29274" y="172902"/>
                      <a:pt x="29274" y="168902"/>
                    </a:cubicBezTo>
                    <a:cubicBezTo>
                      <a:pt x="29274" y="164901"/>
                      <a:pt x="27369" y="165378"/>
                      <a:pt x="23844" y="166521"/>
                    </a:cubicBezTo>
                    <a:cubicBezTo>
                      <a:pt x="20320" y="167664"/>
                      <a:pt x="16605" y="164616"/>
                      <a:pt x="14891" y="164616"/>
                    </a:cubicBezTo>
                    <a:cubicBezTo>
                      <a:pt x="13272" y="164616"/>
                      <a:pt x="8509" y="163473"/>
                      <a:pt x="5271" y="163473"/>
                    </a:cubicBezTo>
                    <a:cubicBezTo>
                      <a:pt x="2032" y="163473"/>
                      <a:pt x="603" y="159948"/>
                      <a:pt x="32" y="154995"/>
                    </a:cubicBezTo>
                    <a:cubicBezTo>
                      <a:pt x="-444" y="150042"/>
                      <a:pt x="4509" y="148804"/>
                      <a:pt x="9081" y="146709"/>
                    </a:cubicBezTo>
                    <a:cubicBezTo>
                      <a:pt x="13557" y="144613"/>
                      <a:pt x="10319" y="143184"/>
                      <a:pt x="8604" y="143661"/>
                    </a:cubicBezTo>
                    <a:cubicBezTo>
                      <a:pt x="6890" y="144137"/>
                      <a:pt x="2699" y="142899"/>
                      <a:pt x="2699" y="142899"/>
                    </a:cubicBezTo>
                    <a:cubicBezTo>
                      <a:pt x="-2254" y="133659"/>
                      <a:pt x="10986" y="122610"/>
                      <a:pt x="10986" y="122610"/>
                    </a:cubicBezTo>
                    <a:cubicBezTo>
                      <a:pt x="6699" y="118896"/>
                      <a:pt x="14700" y="111371"/>
                      <a:pt x="14700" y="111371"/>
                    </a:cubicBezTo>
                    <a:cubicBezTo>
                      <a:pt x="14700" y="111371"/>
                      <a:pt x="16796" y="112038"/>
                      <a:pt x="10033" y="109466"/>
                    </a:cubicBezTo>
                    <a:cubicBezTo>
                      <a:pt x="3175" y="106894"/>
                      <a:pt x="7461" y="102322"/>
                      <a:pt x="10986" y="101465"/>
                    </a:cubicBezTo>
                    <a:cubicBezTo>
                      <a:pt x="14510" y="100512"/>
                      <a:pt x="14224" y="96988"/>
                      <a:pt x="14224" y="96988"/>
                    </a:cubicBezTo>
                    <a:cubicBezTo>
                      <a:pt x="11843" y="93750"/>
                      <a:pt x="3842" y="90702"/>
                      <a:pt x="3842" y="90702"/>
                    </a:cubicBezTo>
                    <a:cubicBezTo>
                      <a:pt x="4699" y="86511"/>
                      <a:pt x="16320" y="87654"/>
                      <a:pt x="17558" y="86511"/>
                    </a:cubicBezTo>
                    <a:cubicBezTo>
                      <a:pt x="18701" y="85272"/>
                      <a:pt x="18510" y="78700"/>
                      <a:pt x="17558" y="75176"/>
                    </a:cubicBezTo>
                    <a:cubicBezTo>
                      <a:pt x="16605" y="71652"/>
                      <a:pt x="20320" y="73080"/>
                      <a:pt x="21558" y="73271"/>
                    </a:cubicBezTo>
                    <a:cubicBezTo>
                      <a:pt x="22797" y="73461"/>
                      <a:pt x="22511" y="72509"/>
                      <a:pt x="22035" y="70223"/>
                    </a:cubicBezTo>
                    <a:cubicBezTo>
                      <a:pt x="21558" y="67842"/>
                      <a:pt x="25273" y="65175"/>
                      <a:pt x="25273" y="65175"/>
                    </a:cubicBezTo>
                    <a:lnTo>
                      <a:pt x="20606" y="63555"/>
                    </a:lnTo>
                    <a:cubicBezTo>
                      <a:pt x="16796" y="58412"/>
                      <a:pt x="27464" y="55840"/>
                      <a:pt x="27464" y="55840"/>
                    </a:cubicBezTo>
                    <a:cubicBezTo>
                      <a:pt x="26226" y="49649"/>
                      <a:pt x="36417" y="52221"/>
                      <a:pt x="36608" y="50125"/>
                    </a:cubicBezTo>
                    <a:cubicBezTo>
                      <a:pt x="36894" y="48030"/>
                      <a:pt x="42799" y="45839"/>
                      <a:pt x="42799" y="45839"/>
                    </a:cubicBezTo>
                    <a:cubicBezTo>
                      <a:pt x="40608" y="43553"/>
                      <a:pt x="38513" y="35742"/>
                      <a:pt x="38513" y="35742"/>
                    </a:cubicBezTo>
                    <a:cubicBezTo>
                      <a:pt x="37084" y="30599"/>
                      <a:pt x="49562" y="24217"/>
                      <a:pt x="49562" y="24217"/>
                    </a:cubicBezTo>
                    <a:cubicBezTo>
                      <a:pt x="49562" y="24217"/>
                      <a:pt x="45085" y="21550"/>
                      <a:pt x="45752" y="13835"/>
                    </a:cubicBezTo>
                    <a:cubicBezTo>
                      <a:pt x="46514" y="6120"/>
                      <a:pt x="55944" y="11454"/>
                      <a:pt x="55944" y="11454"/>
                    </a:cubicBezTo>
                    <a:cubicBezTo>
                      <a:pt x="53372" y="9549"/>
                      <a:pt x="54324" y="4881"/>
                      <a:pt x="54324" y="4881"/>
                    </a:cubicBezTo>
                    <a:cubicBezTo>
                      <a:pt x="59563" y="405"/>
                      <a:pt x="79566" y="17835"/>
                      <a:pt x="79566" y="17835"/>
                    </a:cubicBezTo>
                    <a:cubicBezTo>
                      <a:pt x="79566" y="17835"/>
                      <a:pt x="80328" y="8691"/>
                      <a:pt x="79566" y="3453"/>
                    </a:cubicBezTo>
                    <a:cubicBezTo>
                      <a:pt x="78899" y="-1786"/>
                      <a:pt x="80994" y="-357"/>
                      <a:pt x="83852" y="3072"/>
                    </a:cubicBezTo>
                    <a:cubicBezTo>
                      <a:pt x="86614" y="6310"/>
                      <a:pt x="93472" y="29170"/>
                      <a:pt x="93472" y="29170"/>
                    </a:cubicBezTo>
                    <a:cubicBezTo>
                      <a:pt x="97473" y="17359"/>
                      <a:pt x="104521" y="36028"/>
                      <a:pt x="111665" y="46410"/>
                    </a:cubicBezTo>
                    <a:cubicBezTo>
                      <a:pt x="118713" y="56793"/>
                      <a:pt x="122047" y="88892"/>
                      <a:pt x="122714" y="94512"/>
                    </a:cubicBezTo>
                    <a:cubicBezTo>
                      <a:pt x="123476" y="100131"/>
                      <a:pt x="124619" y="107466"/>
                      <a:pt x="126048" y="110514"/>
                    </a:cubicBezTo>
                    <a:cubicBezTo>
                      <a:pt x="127476" y="113562"/>
                      <a:pt x="127000" y="120420"/>
                      <a:pt x="127000" y="125087"/>
                    </a:cubicBezTo>
                    <a:cubicBezTo>
                      <a:pt x="127000" y="129754"/>
                      <a:pt x="131477" y="136422"/>
                      <a:pt x="131477" y="136422"/>
                    </a:cubicBezTo>
                    <a:cubicBezTo>
                      <a:pt x="131477" y="136422"/>
                      <a:pt x="135001" y="138803"/>
                      <a:pt x="138335" y="140422"/>
                    </a:cubicBezTo>
                    <a:cubicBezTo>
                      <a:pt x="141669" y="142041"/>
                      <a:pt x="147098" y="145566"/>
                      <a:pt x="153194" y="145566"/>
                    </a:cubicBezTo>
                    <a:cubicBezTo>
                      <a:pt x="153575" y="145566"/>
                      <a:pt x="154051" y="145566"/>
                      <a:pt x="154432" y="145470"/>
                    </a:cubicBezTo>
                    <a:lnTo>
                      <a:pt x="104140" y="285774"/>
                    </a:lnTo>
                    <a:cubicBezTo>
                      <a:pt x="103759" y="284726"/>
                      <a:pt x="103188" y="283869"/>
                      <a:pt x="102140" y="283678"/>
                    </a:cubicBezTo>
                  </a:path>
                </a:pathLst>
              </a:custGeom>
              <a:noFill/>
              <a:ln w="952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05" name="Google Shape;1105;p13"/>
              <p:cNvSpPr/>
              <p:nvPr/>
            </p:nvSpPr>
            <p:spPr>
              <a:xfrm>
                <a:off x="1844229" y="4988496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997" y="3603"/>
                    </a:moveTo>
                    <a:cubicBezTo>
                      <a:pt x="3603" y="2406"/>
                      <a:pt x="2406" y="1197"/>
                      <a:pt x="0" y="0"/>
                    </a:cubicBezTo>
                    <a:lnTo>
                      <a:pt x="5997" y="360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06" name="Google Shape;1106;p13"/>
              <p:cNvSpPr/>
              <p:nvPr/>
            </p:nvSpPr>
            <p:spPr>
              <a:xfrm>
                <a:off x="1994915" y="4843715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8403" y="4800"/>
                    </a:moveTo>
                    <a:cubicBezTo>
                      <a:pt x="7206" y="5997"/>
                      <a:pt x="7206" y="7206"/>
                      <a:pt x="5997" y="9600"/>
                    </a:cubicBezTo>
                    <a:lnTo>
                      <a:pt x="0" y="0"/>
                    </a:lnTo>
                    <a:lnTo>
                      <a:pt x="8403" y="48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07" name="Google Shape;1107;p13"/>
              <p:cNvSpPr/>
              <p:nvPr/>
            </p:nvSpPr>
            <p:spPr>
              <a:xfrm>
                <a:off x="1772030" y="4843049"/>
                <a:ext cx="219075" cy="142875"/>
              </a:xfrm>
              <a:custGeom>
                <a:avLst/>
                <a:gdLst/>
                <a:ahLst/>
                <a:cxnLst/>
                <a:rect l="l" t="t" r="r" b="b"/>
                <a:pathLst>
                  <a:path w="219075" h="142875" extrusionOk="0">
                    <a:moveTo>
                      <a:pt x="84677" y="151257"/>
                    </a:moveTo>
                    <a:cubicBezTo>
                      <a:pt x="84677" y="151257"/>
                      <a:pt x="77534" y="148685"/>
                      <a:pt x="72676" y="145733"/>
                    </a:cubicBezTo>
                    <a:lnTo>
                      <a:pt x="72200" y="145447"/>
                    </a:lnTo>
                    <a:cubicBezTo>
                      <a:pt x="70580" y="144494"/>
                      <a:pt x="69342" y="143447"/>
                      <a:pt x="68580" y="142494"/>
                    </a:cubicBezTo>
                    <a:cubicBezTo>
                      <a:pt x="68580" y="142494"/>
                      <a:pt x="68771" y="142970"/>
                      <a:pt x="69056" y="143637"/>
                    </a:cubicBezTo>
                    <a:lnTo>
                      <a:pt x="46958" y="130493"/>
                    </a:lnTo>
                    <a:cubicBezTo>
                      <a:pt x="42482" y="130016"/>
                      <a:pt x="33338" y="125730"/>
                      <a:pt x="33338" y="125730"/>
                    </a:cubicBezTo>
                    <a:lnTo>
                      <a:pt x="36576" y="123634"/>
                    </a:lnTo>
                    <a:cubicBezTo>
                      <a:pt x="30480" y="124301"/>
                      <a:pt x="20288" y="120110"/>
                      <a:pt x="20288" y="120110"/>
                    </a:cubicBezTo>
                    <a:cubicBezTo>
                      <a:pt x="21241" y="120110"/>
                      <a:pt x="26384" y="117062"/>
                      <a:pt x="26384" y="117062"/>
                    </a:cubicBezTo>
                    <a:cubicBezTo>
                      <a:pt x="18574" y="117920"/>
                      <a:pt x="11811" y="113443"/>
                      <a:pt x="11811" y="113443"/>
                    </a:cubicBezTo>
                    <a:cubicBezTo>
                      <a:pt x="14383" y="114205"/>
                      <a:pt x="22193" y="109919"/>
                      <a:pt x="22193" y="109919"/>
                    </a:cubicBezTo>
                    <a:cubicBezTo>
                      <a:pt x="17526" y="112490"/>
                      <a:pt x="15811" y="108776"/>
                      <a:pt x="7810" y="104013"/>
                    </a:cubicBezTo>
                    <a:cubicBezTo>
                      <a:pt x="4286" y="102013"/>
                      <a:pt x="1810" y="101060"/>
                      <a:pt x="0" y="100298"/>
                    </a:cubicBezTo>
                    <a:lnTo>
                      <a:pt x="222218" y="0"/>
                    </a:lnTo>
                    <a:lnTo>
                      <a:pt x="222980" y="476"/>
                    </a:lnTo>
                    <a:lnTo>
                      <a:pt x="223361" y="1238"/>
                    </a:lnTo>
                    <a:cubicBezTo>
                      <a:pt x="221075" y="4763"/>
                      <a:pt x="219647" y="8192"/>
                      <a:pt x="215932" y="16954"/>
                    </a:cubicBezTo>
                    <a:cubicBezTo>
                      <a:pt x="209550" y="32004"/>
                      <a:pt x="186500" y="47530"/>
                      <a:pt x="173736" y="57531"/>
                    </a:cubicBezTo>
                    <a:cubicBezTo>
                      <a:pt x="160973" y="67437"/>
                      <a:pt x="159353" y="69247"/>
                      <a:pt x="146399" y="80201"/>
                    </a:cubicBezTo>
                    <a:cubicBezTo>
                      <a:pt x="133445" y="90964"/>
                      <a:pt x="132302" y="96203"/>
                      <a:pt x="128969" y="103537"/>
                    </a:cubicBezTo>
                    <a:cubicBezTo>
                      <a:pt x="125730" y="110871"/>
                      <a:pt x="123730" y="118396"/>
                      <a:pt x="123539" y="122873"/>
                    </a:cubicBezTo>
                    <a:cubicBezTo>
                      <a:pt x="123349" y="127349"/>
                      <a:pt x="118586" y="137255"/>
                      <a:pt x="115538" y="141732"/>
                    </a:cubicBezTo>
                    <a:cubicBezTo>
                      <a:pt x="112490" y="146209"/>
                      <a:pt x="108204" y="148876"/>
                      <a:pt x="108204" y="148876"/>
                    </a:cubicBezTo>
                    <a:cubicBezTo>
                      <a:pt x="108204" y="148876"/>
                      <a:pt x="108395" y="149352"/>
                      <a:pt x="108680" y="150019"/>
                    </a:cubicBezTo>
                    <a:lnTo>
                      <a:pt x="84868" y="151638"/>
                    </a:lnTo>
                    <a:lnTo>
                      <a:pt x="84677" y="151257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08" name="Google Shape;1108;p13"/>
              <p:cNvSpPr/>
              <p:nvPr/>
            </p:nvSpPr>
            <p:spPr>
              <a:xfrm>
                <a:off x="1803187" y="4973351"/>
                <a:ext cx="17145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14300" extrusionOk="0">
                    <a:moveTo>
                      <a:pt x="122290" y="115729"/>
                    </a:moveTo>
                    <a:cubicBezTo>
                      <a:pt x="122290" y="115729"/>
                      <a:pt x="122100" y="117729"/>
                      <a:pt x="122100" y="119539"/>
                    </a:cubicBezTo>
                    <a:cubicBezTo>
                      <a:pt x="123243" y="119253"/>
                      <a:pt x="124386" y="118872"/>
                      <a:pt x="125529" y="118586"/>
                    </a:cubicBezTo>
                    <a:cubicBezTo>
                      <a:pt x="127624" y="115062"/>
                      <a:pt x="129148" y="112109"/>
                      <a:pt x="127053" y="109252"/>
                    </a:cubicBezTo>
                    <a:cubicBezTo>
                      <a:pt x="127053" y="109252"/>
                      <a:pt x="127720" y="105537"/>
                      <a:pt x="123052" y="102679"/>
                    </a:cubicBezTo>
                    <a:cubicBezTo>
                      <a:pt x="118290" y="99822"/>
                      <a:pt x="113813" y="95822"/>
                      <a:pt x="113813" y="95822"/>
                    </a:cubicBezTo>
                    <a:cubicBezTo>
                      <a:pt x="113813" y="95822"/>
                      <a:pt x="114099" y="92297"/>
                      <a:pt x="116480" y="92107"/>
                    </a:cubicBezTo>
                    <a:cubicBezTo>
                      <a:pt x="118861" y="91821"/>
                      <a:pt x="124291" y="91345"/>
                      <a:pt x="131053" y="90202"/>
                    </a:cubicBezTo>
                    <a:cubicBezTo>
                      <a:pt x="137911" y="88964"/>
                      <a:pt x="137435" y="88964"/>
                      <a:pt x="140674" y="89726"/>
                    </a:cubicBezTo>
                    <a:cubicBezTo>
                      <a:pt x="144007" y="90392"/>
                      <a:pt x="146770" y="89249"/>
                      <a:pt x="151532" y="87344"/>
                    </a:cubicBezTo>
                    <a:cubicBezTo>
                      <a:pt x="156199" y="85439"/>
                      <a:pt x="158104" y="84773"/>
                      <a:pt x="160771" y="84963"/>
                    </a:cubicBezTo>
                    <a:cubicBezTo>
                      <a:pt x="163343" y="85249"/>
                      <a:pt x="167344" y="83344"/>
                      <a:pt x="167344" y="83344"/>
                    </a:cubicBezTo>
                    <a:cubicBezTo>
                      <a:pt x="167344" y="83344"/>
                      <a:pt x="174202" y="82391"/>
                      <a:pt x="176297" y="82868"/>
                    </a:cubicBezTo>
                    <a:cubicBezTo>
                      <a:pt x="178393" y="83344"/>
                      <a:pt x="179631" y="81915"/>
                      <a:pt x="176107" y="80201"/>
                    </a:cubicBezTo>
                    <a:cubicBezTo>
                      <a:pt x="172487" y="78676"/>
                      <a:pt x="166391" y="77057"/>
                      <a:pt x="166391" y="77057"/>
                    </a:cubicBezTo>
                    <a:cubicBezTo>
                      <a:pt x="166391" y="77057"/>
                      <a:pt x="165439" y="75343"/>
                      <a:pt x="159343" y="77057"/>
                    </a:cubicBezTo>
                    <a:cubicBezTo>
                      <a:pt x="153151" y="78676"/>
                      <a:pt x="153723" y="78676"/>
                      <a:pt x="150199" y="78962"/>
                    </a:cubicBezTo>
                    <a:cubicBezTo>
                      <a:pt x="146579" y="79153"/>
                      <a:pt x="139054" y="79439"/>
                      <a:pt x="133435" y="79629"/>
                    </a:cubicBezTo>
                    <a:cubicBezTo>
                      <a:pt x="127720" y="79915"/>
                      <a:pt x="118099" y="77248"/>
                      <a:pt x="115813" y="76295"/>
                    </a:cubicBezTo>
                    <a:cubicBezTo>
                      <a:pt x="113432" y="75343"/>
                      <a:pt x="113432" y="74390"/>
                      <a:pt x="113432" y="74390"/>
                    </a:cubicBezTo>
                    <a:cubicBezTo>
                      <a:pt x="113432" y="74390"/>
                      <a:pt x="120290" y="65913"/>
                      <a:pt x="118576" y="63055"/>
                    </a:cubicBezTo>
                    <a:cubicBezTo>
                      <a:pt x="116956" y="60198"/>
                      <a:pt x="115051" y="59055"/>
                      <a:pt x="112194" y="60007"/>
                    </a:cubicBezTo>
                    <a:cubicBezTo>
                      <a:pt x="109336" y="60960"/>
                      <a:pt x="106574" y="66103"/>
                      <a:pt x="106574" y="66103"/>
                    </a:cubicBezTo>
                    <a:cubicBezTo>
                      <a:pt x="106574" y="66103"/>
                      <a:pt x="103717" y="67056"/>
                      <a:pt x="102383" y="65818"/>
                    </a:cubicBezTo>
                    <a:cubicBezTo>
                      <a:pt x="100954" y="64675"/>
                      <a:pt x="96001" y="57341"/>
                      <a:pt x="92477" y="51911"/>
                    </a:cubicBezTo>
                    <a:cubicBezTo>
                      <a:pt x="89334" y="47149"/>
                      <a:pt x="79809" y="24765"/>
                      <a:pt x="77618" y="19622"/>
                    </a:cubicBezTo>
                    <a:lnTo>
                      <a:pt x="53806" y="21241"/>
                    </a:lnTo>
                    <a:lnTo>
                      <a:pt x="62950" y="34766"/>
                    </a:lnTo>
                    <a:cubicBezTo>
                      <a:pt x="62950" y="34766"/>
                      <a:pt x="60854" y="34576"/>
                      <a:pt x="58282" y="34004"/>
                    </a:cubicBezTo>
                    <a:cubicBezTo>
                      <a:pt x="55711" y="33528"/>
                      <a:pt x="53996" y="35433"/>
                      <a:pt x="49329" y="36385"/>
                    </a:cubicBezTo>
                    <a:cubicBezTo>
                      <a:pt x="44566" y="37338"/>
                      <a:pt x="45995" y="35909"/>
                      <a:pt x="45995" y="34195"/>
                    </a:cubicBezTo>
                    <a:cubicBezTo>
                      <a:pt x="45995" y="32861"/>
                      <a:pt x="39709" y="17431"/>
                      <a:pt x="37994" y="13145"/>
                    </a:cubicBezTo>
                    <a:lnTo>
                      <a:pt x="15801" y="0"/>
                    </a:lnTo>
                    <a:cubicBezTo>
                      <a:pt x="15801" y="0"/>
                      <a:pt x="18373" y="8001"/>
                      <a:pt x="18658" y="10573"/>
                    </a:cubicBezTo>
                    <a:cubicBezTo>
                      <a:pt x="18849" y="13145"/>
                      <a:pt x="14848" y="16669"/>
                      <a:pt x="18658" y="18098"/>
                    </a:cubicBezTo>
                    <a:cubicBezTo>
                      <a:pt x="22373" y="19526"/>
                      <a:pt x="21230" y="19241"/>
                      <a:pt x="21230" y="19241"/>
                    </a:cubicBezTo>
                    <a:cubicBezTo>
                      <a:pt x="21230" y="19241"/>
                      <a:pt x="24278" y="28861"/>
                      <a:pt x="21230" y="32671"/>
                    </a:cubicBezTo>
                    <a:cubicBezTo>
                      <a:pt x="18182" y="36481"/>
                      <a:pt x="6371" y="45625"/>
                      <a:pt x="6371" y="45625"/>
                    </a:cubicBezTo>
                    <a:lnTo>
                      <a:pt x="751" y="52006"/>
                    </a:lnTo>
                    <a:cubicBezTo>
                      <a:pt x="751" y="52006"/>
                      <a:pt x="-2106" y="57245"/>
                      <a:pt x="3323" y="54769"/>
                    </a:cubicBezTo>
                    <a:cubicBezTo>
                      <a:pt x="3323" y="54769"/>
                      <a:pt x="4942" y="58579"/>
                      <a:pt x="8752" y="56198"/>
                    </a:cubicBezTo>
                    <a:cubicBezTo>
                      <a:pt x="12562" y="53816"/>
                      <a:pt x="16277" y="46958"/>
                      <a:pt x="20563" y="46006"/>
                    </a:cubicBezTo>
                    <a:cubicBezTo>
                      <a:pt x="20563" y="46006"/>
                      <a:pt x="22945" y="46482"/>
                      <a:pt x="22945" y="49340"/>
                    </a:cubicBezTo>
                    <a:cubicBezTo>
                      <a:pt x="22945" y="52197"/>
                      <a:pt x="24754" y="57817"/>
                      <a:pt x="27231" y="58102"/>
                    </a:cubicBezTo>
                    <a:cubicBezTo>
                      <a:pt x="29517" y="58293"/>
                      <a:pt x="35041" y="64199"/>
                      <a:pt x="35232" y="66294"/>
                    </a:cubicBezTo>
                    <a:cubicBezTo>
                      <a:pt x="35422" y="68485"/>
                      <a:pt x="35232" y="75057"/>
                      <a:pt x="35232" y="75057"/>
                    </a:cubicBezTo>
                    <a:lnTo>
                      <a:pt x="32660" y="77152"/>
                    </a:lnTo>
                    <a:cubicBezTo>
                      <a:pt x="32660" y="77152"/>
                      <a:pt x="35041" y="79248"/>
                      <a:pt x="36946" y="78105"/>
                    </a:cubicBezTo>
                    <a:cubicBezTo>
                      <a:pt x="38851" y="76867"/>
                      <a:pt x="41137" y="76200"/>
                      <a:pt x="41137" y="76200"/>
                    </a:cubicBezTo>
                    <a:cubicBezTo>
                      <a:pt x="41137" y="76200"/>
                      <a:pt x="49138" y="77629"/>
                      <a:pt x="47519" y="71247"/>
                    </a:cubicBezTo>
                    <a:cubicBezTo>
                      <a:pt x="45900" y="64865"/>
                      <a:pt x="45138" y="59531"/>
                      <a:pt x="45138" y="59531"/>
                    </a:cubicBezTo>
                    <a:lnTo>
                      <a:pt x="45805" y="57626"/>
                    </a:lnTo>
                    <a:cubicBezTo>
                      <a:pt x="45805" y="57626"/>
                      <a:pt x="55234" y="54769"/>
                      <a:pt x="64474" y="59246"/>
                    </a:cubicBezTo>
                    <a:cubicBezTo>
                      <a:pt x="73618" y="63722"/>
                      <a:pt x="77428" y="62770"/>
                      <a:pt x="77428" y="62770"/>
                    </a:cubicBezTo>
                    <a:cubicBezTo>
                      <a:pt x="77428" y="62770"/>
                      <a:pt x="81428" y="66294"/>
                      <a:pt x="78666" y="67723"/>
                    </a:cubicBezTo>
                    <a:cubicBezTo>
                      <a:pt x="75808" y="69151"/>
                      <a:pt x="69903" y="73819"/>
                      <a:pt x="71332" y="77152"/>
                    </a:cubicBezTo>
                    <a:cubicBezTo>
                      <a:pt x="72760" y="80486"/>
                      <a:pt x="73713" y="81915"/>
                      <a:pt x="76570" y="81153"/>
                    </a:cubicBezTo>
                    <a:cubicBezTo>
                      <a:pt x="79428" y="80486"/>
                      <a:pt x="82190" y="77343"/>
                      <a:pt x="82190" y="77343"/>
                    </a:cubicBezTo>
                    <a:cubicBezTo>
                      <a:pt x="82190" y="77343"/>
                      <a:pt x="84571" y="81153"/>
                      <a:pt x="85238" y="83725"/>
                    </a:cubicBezTo>
                    <a:cubicBezTo>
                      <a:pt x="86000" y="86297"/>
                      <a:pt x="87810" y="89440"/>
                      <a:pt x="90667" y="89630"/>
                    </a:cubicBezTo>
                    <a:cubicBezTo>
                      <a:pt x="93430" y="89821"/>
                      <a:pt x="95049" y="90297"/>
                      <a:pt x="96763" y="92678"/>
                    </a:cubicBezTo>
                    <a:cubicBezTo>
                      <a:pt x="98383" y="95059"/>
                      <a:pt x="99335" y="98584"/>
                      <a:pt x="102669" y="100394"/>
                    </a:cubicBezTo>
                    <a:cubicBezTo>
                      <a:pt x="106003" y="102299"/>
                      <a:pt x="112765" y="107537"/>
                      <a:pt x="115909" y="108585"/>
                    </a:cubicBezTo>
                    <a:cubicBezTo>
                      <a:pt x="118957" y="109823"/>
                      <a:pt x="118480" y="111728"/>
                      <a:pt x="119433" y="113348"/>
                    </a:cubicBezTo>
                    <a:cubicBezTo>
                      <a:pt x="120195" y="115443"/>
                      <a:pt x="122290" y="115729"/>
                      <a:pt x="122290" y="115729"/>
                    </a:cubicBezTo>
                    <a:moveTo>
                      <a:pt x="71617" y="50482"/>
                    </a:moveTo>
                    <a:cubicBezTo>
                      <a:pt x="71617" y="50482"/>
                      <a:pt x="61711" y="49435"/>
                      <a:pt x="58949" y="47339"/>
                    </a:cubicBezTo>
                    <a:cubicBezTo>
                      <a:pt x="56092" y="45244"/>
                      <a:pt x="54187" y="44672"/>
                      <a:pt x="54187" y="44672"/>
                    </a:cubicBezTo>
                    <a:cubicBezTo>
                      <a:pt x="54187" y="44672"/>
                      <a:pt x="58187" y="44291"/>
                      <a:pt x="59806" y="43339"/>
                    </a:cubicBezTo>
                    <a:cubicBezTo>
                      <a:pt x="61426" y="42386"/>
                      <a:pt x="66379" y="42101"/>
                      <a:pt x="66379" y="42101"/>
                    </a:cubicBezTo>
                    <a:lnTo>
                      <a:pt x="71617" y="50482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09" name="Google Shape;1109;p13"/>
              <p:cNvSpPr/>
              <p:nvPr/>
            </p:nvSpPr>
            <p:spPr>
              <a:xfrm>
                <a:off x="1994153" y="4843049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997" y="0"/>
                    </a:moveTo>
                    <a:lnTo>
                      <a:pt x="0" y="1197"/>
                    </a:lnTo>
                  </a:path>
                </a:pathLst>
              </a:custGeom>
              <a:noFill/>
              <a:ln w="952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10" name="Google Shape;1110;p13"/>
              <p:cNvSpPr/>
              <p:nvPr/>
            </p:nvSpPr>
            <p:spPr>
              <a:xfrm>
                <a:off x="1994629" y="4841906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14400"/>
                    </a:moveTo>
                    <a:lnTo>
                      <a:pt x="31194" y="0"/>
                    </a:lnTo>
                    <a:cubicBezTo>
                      <a:pt x="24000" y="9600"/>
                      <a:pt x="18003" y="18003"/>
                      <a:pt x="11994" y="27603"/>
                    </a:cubicBezTo>
                    <a:lnTo>
                      <a:pt x="3603" y="22803"/>
                    </a:lnTo>
                    <a:lnTo>
                      <a:pt x="0" y="144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11" name="Google Shape;1111;p13"/>
              <p:cNvSpPr/>
              <p:nvPr/>
            </p:nvSpPr>
            <p:spPr>
              <a:xfrm>
                <a:off x="1994153" y="4843049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600" y="8403"/>
                    </a:moveTo>
                    <a:lnTo>
                      <a:pt x="0" y="1197"/>
                    </a:lnTo>
                    <a:lnTo>
                      <a:pt x="5997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12" name="Google Shape;1112;p13"/>
              <p:cNvSpPr/>
              <p:nvPr/>
            </p:nvSpPr>
            <p:spPr>
              <a:xfrm>
                <a:off x="1907380" y="4685315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8403"/>
                    </a:moveTo>
                    <a:cubicBezTo>
                      <a:pt x="2406" y="5997"/>
                      <a:pt x="4800" y="3603"/>
                      <a:pt x="7194" y="0"/>
                    </a:cubicBezTo>
                  </a:path>
                </a:pathLst>
              </a:custGeom>
              <a:noFill/>
              <a:ln w="952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13" name="Google Shape;1113;p13"/>
              <p:cNvSpPr/>
              <p:nvPr/>
            </p:nvSpPr>
            <p:spPr>
              <a:xfrm>
                <a:off x="1907952" y="467960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70803"/>
                    </a:moveTo>
                    <a:cubicBezTo>
                      <a:pt x="13203" y="50406"/>
                      <a:pt x="12006" y="19200"/>
                      <a:pt x="16806" y="0"/>
                    </a:cubicBezTo>
                  </a:path>
                </a:pathLst>
              </a:custGeom>
              <a:noFill/>
              <a:ln w="952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14" name="Google Shape;1114;p13"/>
              <p:cNvSpPr/>
              <p:nvPr/>
            </p:nvSpPr>
            <p:spPr>
              <a:xfrm>
                <a:off x="1706022" y="48510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24000" y="26406"/>
                    </a:moveTo>
                    <a:cubicBezTo>
                      <a:pt x="20397" y="11994"/>
                      <a:pt x="13203" y="1197"/>
                      <a:pt x="0" y="0"/>
                    </a:cubicBezTo>
                  </a:path>
                </a:pathLst>
              </a:custGeom>
              <a:noFill/>
              <a:ln w="952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15" name="Google Shape;1115;p13"/>
              <p:cNvSpPr/>
              <p:nvPr/>
            </p:nvSpPr>
            <p:spPr>
              <a:xfrm>
                <a:off x="1844229" y="4988496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997" y="3603"/>
                    </a:moveTo>
                    <a:cubicBezTo>
                      <a:pt x="3603" y="2406"/>
                      <a:pt x="2406" y="1197"/>
                      <a:pt x="0" y="0"/>
                    </a:cubicBezTo>
                    <a:lnTo>
                      <a:pt x="5997" y="360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16" name="Google Shape;1116;p13"/>
              <p:cNvSpPr/>
              <p:nvPr/>
            </p:nvSpPr>
            <p:spPr>
              <a:xfrm>
                <a:off x="1994915" y="4843715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8403" y="4800"/>
                    </a:moveTo>
                    <a:cubicBezTo>
                      <a:pt x="7206" y="5997"/>
                      <a:pt x="7206" y="7206"/>
                      <a:pt x="5997" y="9600"/>
                    </a:cubicBezTo>
                    <a:lnTo>
                      <a:pt x="0" y="0"/>
                    </a:lnTo>
                    <a:lnTo>
                      <a:pt x="8403" y="48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17" name="Google Shape;1117;p13"/>
              <p:cNvSpPr/>
              <p:nvPr/>
            </p:nvSpPr>
            <p:spPr>
              <a:xfrm>
                <a:off x="1784031" y="4685886"/>
                <a:ext cx="11430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14300" h="19050" extrusionOk="0">
                    <a:moveTo>
                      <a:pt x="0" y="22098"/>
                    </a:moveTo>
                    <a:cubicBezTo>
                      <a:pt x="8096" y="20288"/>
                      <a:pt x="22384" y="19241"/>
                      <a:pt x="22384" y="19241"/>
                    </a:cubicBezTo>
                    <a:lnTo>
                      <a:pt x="17717" y="15716"/>
                    </a:lnTo>
                    <a:cubicBezTo>
                      <a:pt x="19812" y="15145"/>
                      <a:pt x="34957" y="14002"/>
                      <a:pt x="34957" y="14002"/>
                    </a:cubicBezTo>
                    <a:lnTo>
                      <a:pt x="33814" y="11621"/>
                    </a:lnTo>
                    <a:cubicBezTo>
                      <a:pt x="40195" y="11621"/>
                      <a:pt x="42482" y="12764"/>
                      <a:pt x="53150" y="16859"/>
                    </a:cubicBezTo>
                    <a:cubicBezTo>
                      <a:pt x="63722" y="20860"/>
                      <a:pt x="72962" y="17050"/>
                      <a:pt x="80677" y="14478"/>
                    </a:cubicBezTo>
                    <a:cubicBezTo>
                      <a:pt x="88487" y="11906"/>
                      <a:pt x="91250" y="10954"/>
                      <a:pt x="101156" y="7620"/>
                    </a:cubicBezTo>
                    <a:cubicBezTo>
                      <a:pt x="111062" y="4286"/>
                      <a:pt x="120968" y="1715"/>
                      <a:pt x="123063" y="286"/>
                    </a:cubicBezTo>
                    <a:cubicBezTo>
                      <a:pt x="123158" y="191"/>
                      <a:pt x="123158" y="95"/>
                      <a:pt x="123349" y="0"/>
                    </a:cubicBezTo>
                  </a:path>
                </a:pathLst>
              </a:custGeom>
              <a:noFill/>
              <a:ln w="1427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18" name="Google Shape;1118;p13"/>
              <p:cNvSpPr/>
              <p:nvPr/>
            </p:nvSpPr>
            <p:spPr>
              <a:xfrm>
                <a:off x="1994439" y="4687886"/>
                <a:ext cx="5715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152400" extrusionOk="0">
                    <a:moveTo>
                      <a:pt x="61531" y="0"/>
                    </a:moveTo>
                    <a:cubicBezTo>
                      <a:pt x="60389" y="286"/>
                      <a:pt x="59531" y="476"/>
                      <a:pt x="59531" y="476"/>
                    </a:cubicBezTo>
                    <a:cubicBezTo>
                      <a:pt x="59531" y="476"/>
                      <a:pt x="59341" y="11525"/>
                      <a:pt x="60960" y="21241"/>
                    </a:cubicBezTo>
                    <a:cubicBezTo>
                      <a:pt x="62675" y="30861"/>
                      <a:pt x="56959" y="38672"/>
                      <a:pt x="53150" y="46958"/>
                    </a:cubicBezTo>
                    <a:cubicBezTo>
                      <a:pt x="49340" y="55245"/>
                      <a:pt x="51245" y="58769"/>
                      <a:pt x="50578" y="70295"/>
                    </a:cubicBezTo>
                    <a:cubicBezTo>
                      <a:pt x="49816" y="81820"/>
                      <a:pt x="42291" y="100965"/>
                      <a:pt x="34957" y="113919"/>
                    </a:cubicBezTo>
                    <a:cubicBezTo>
                      <a:pt x="27623" y="126968"/>
                      <a:pt x="17240" y="135350"/>
                      <a:pt x="8287" y="146685"/>
                    </a:cubicBezTo>
                    <a:cubicBezTo>
                      <a:pt x="5715" y="149924"/>
                      <a:pt x="3905" y="152210"/>
                      <a:pt x="2476" y="154115"/>
                    </a:cubicBezTo>
                    <a:lnTo>
                      <a:pt x="0" y="155258"/>
                    </a:lnTo>
                  </a:path>
                </a:pathLst>
              </a:custGeom>
              <a:noFill/>
              <a:ln w="1427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19" name="Google Shape;1119;p13"/>
              <p:cNvSpPr/>
              <p:nvPr/>
            </p:nvSpPr>
            <p:spPr>
              <a:xfrm>
                <a:off x="1708022" y="4853145"/>
                <a:ext cx="57150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85725" extrusionOk="0">
                    <a:moveTo>
                      <a:pt x="64008" y="90297"/>
                    </a:moveTo>
                    <a:cubicBezTo>
                      <a:pt x="61531" y="89344"/>
                      <a:pt x="60198" y="88868"/>
                      <a:pt x="59817" y="87440"/>
                    </a:cubicBezTo>
                    <a:cubicBezTo>
                      <a:pt x="59150" y="84868"/>
                      <a:pt x="50864" y="79915"/>
                      <a:pt x="46577" y="78010"/>
                    </a:cubicBezTo>
                    <a:cubicBezTo>
                      <a:pt x="42386" y="76105"/>
                      <a:pt x="41148" y="72580"/>
                      <a:pt x="38386" y="66675"/>
                    </a:cubicBezTo>
                    <a:cubicBezTo>
                      <a:pt x="35528" y="60865"/>
                      <a:pt x="33147" y="63818"/>
                      <a:pt x="28765" y="59817"/>
                    </a:cubicBezTo>
                    <a:cubicBezTo>
                      <a:pt x="24289" y="55817"/>
                      <a:pt x="24765" y="51340"/>
                      <a:pt x="23527" y="47816"/>
                    </a:cubicBezTo>
                    <a:cubicBezTo>
                      <a:pt x="22384" y="44291"/>
                      <a:pt x="15049" y="35814"/>
                      <a:pt x="8953" y="33909"/>
                    </a:cubicBezTo>
                    <a:cubicBezTo>
                      <a:pt x="2762" y="32004"/>
                      <a:pt x="4191" y="19526"/>
                      <a:pt x="1429" y="14669"/>
                    </a:cubicBezTo>
                    <a:cubicBezTo>
                      <a:pt x="-762" y="10858"/>
                      <a:pt x="952" y="3619"/>
                      <a:pt x="0" y="0"/>
                    </a:cubicBezTo>
                  </a:path>
                </a:pathLst>
              </a:custGeom>
              <a:noFill/>
              <a:ln w="1427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20" name="Google Shape;1120;p13"/>
              <p:cNvSpPr/>
              <p:nvPr/>
            </p:nvSpPr>
            <p:spPr>
              <a:xfrm>
                <a:off x="1758124" y="4707984"/>
                <a:ext cx="190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120000" extrusionOk="0">
                    <a:moveTo>
                      <a:pt x="0" y="61203"/>
                    </a:moveTo>
                    <a:cubicBezTo>
                      <a:pt x="6286" y="60006"/>
                      <a:pt x="16573" y="48000"/>
                      <a:pt x="21431" y="16806"/>
                    </a:cubicBezTo>
                    <a:cubicBezTo>
                      <a:pt x="22384" y="10797"/>
                      <a:pt x="24098" y="4800"/>
                      <a:pt x="25908" y="0"/>
                    </a:cubicBezTo>
                  </a:path>
                </a:pathLst>
              </a:custGeom>
              <a:noFill/>
              <a:ln w="1427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21" name="Google Shape;1121;p13"/>
              <p:cNvSpPr/>
              <p:nvPr/>
            </p:nvSpPr>
            <p:spPr>
              <a:xfrm>
                <a:off x="1909190" y="4562823"/>
                <a:ext cx="18097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123825" extrusionOk="0">
                    <a:moveTo>
                      <a:pt x="0" y="116777"/>
                    </a:moveTo>
                    <a:cubicBezTo>
                      <a:pt x="476" y="114872"/>
                      <a:pt x="2096" y="112586"/>
                      <a:pt x="3810" y="109442"/>
                    </a:cubicBezTo>
                    <a:cubicBezTo>
                      <a:pt x="5429" y="106394"/>
                      <a:pt x="8287" y="104013"/>
                      <a:pt x="12287" y="96965"/>
                    </a:cubicBezTo>
                    <a:cubicBezTo>
                      <a:pt x="16288" y="89916"/>
                      <a:pt x="21431" y="85439"/>
                      <a:pt x="24289" y="82296"/>
                    </a:cubicBezTo>
                    <a:cubicBezTo>
                      <a:pt x="27146" y="79248"/>
                      <a:pt x="32290" y="76391"/>
                      <a:pt x="40100" y="65818"/>
                    </a:cubicBezTo>
                    <a:cubicBezTo>
                      <a:pt x="47816" y="55150"/>
                      <a:pt x="56864" y="53531"/>
                      <a:pt x="63627" y="50959"/>
                    </a:cubicBezTo>
                    <a:cubicBezTo>
                      <a:pt x="70485" y="48387"/>
                      <a:pt x="84868" y="37529"/>
                      <a:pt x="89535" y="35338"/>
                    </a:cubicBezTo>
                    <a:cubicBezTo>
                      <a:pt x="94298" y="33242"/>
                      <a:pt x="100870" y="30671"/>
                      <a:pt x="104870" y="29908"/>
                    </a:cubicBezTo>
                    <a:cubicBezTo>
                      <a:pt x="108871" y="29147"/>
                      <a:pt x="110014" y="28194"/>
                      <a:pt x="113348" y="27051"/>
                    </a:cubicBezTo>
                    <a:cubicBezTo>
                      <a:pt x="116681" y="25908"/>
                      <a:pt x="120396" y="24479"/>
                      <a:pt x="120396" y="24479"/>
                    </a:cubicBezTo>
                    <a:cubicBezTo>
                      <a:pt x="120396" y="24479"/>
                      <a:pt x="115253" y="24289"/>
                      <a:pt x="112395" y="24955"/>
                    </a:cubicBezTo>
                    <a:cubicBezTo>
                      <a:pt x="109633" y="25622"/>
                      <a:pt x="108871" y="27051"/>
                      <a:pt x="102299" y="26384"/>
                    </a:cubicBezTo>
                    <a:cubicBezTo>
                      <a:pt x="95726" y="25622"/>
                      <a:pt x="95726" y="20003"/>
                      <a:pt x="95726" y="20003"/>
                    </a:cubicBezTo>
                    <a:cubicBezTo>
                      <a:pt x="94488" y="18383"/>
                      <a:pt x="93345" y="12668"/>
                      <a:pt x="95726" y="12954"/>
                    </a:cubicBezTo>
                    <a:cubicBezTo>
                      <a:pt x="98012" y="13145"/>
                      <a:pt x="100203" y="12002"/>
                      <a:pt x="100203" y="12002"/>
                    </a:cubicBezTo>
                    <a:cubicBezTo>
                      <a:pt x="102108" y="12478"/>
                      <a:pt x="105632" y="11049"/>
                      <a:pt x="112967" y="5906"/>
                    </a:cubicBezTo>
                    <a:cubicBezTo>
                      <a:pt x="120301" y="762"/>
                      <a:pt x="126206" y="0"/>
                      <a:pt x="129445" y="0"/>
                    </a:cubicBezTo>
                    <a:cubicBezTo>
                      <a:pt x="132779" y="0"/>
                      <a:pt x="136303" y="476"/>
                      <a:pt x="142589" y="3048"/>
                    </a:cubicBezTo>
                    <a:cubicBezTo>
                      <a:pt x="148971" y="5620"/>
                      <a:pt x="159830" y="19336"/>
                      <a:pt x="163830" y="25241"/>
                    </a:cubicBezTo>
                    <a:cubicBezTo>
                      <a:pt x="167830" y="31147"/>
                      <a:pt x="173069" y="39434"/>
                      <a:pt x="176594" y="42482"/>
                    </a:cubicBezTo>
                    <a:cubicBezTo>
                      <a:pt x="180118" y="45530"/>
                      <a:pt x="181070" y="46006"/>
                      <a:pt x="181070" y="50673"/>
                    </a:cubicBezTo>
                    <a:cubicBezTo>
                      <a:pt x="181070" y="55436"/>
                      <a:pt x="177737" y="56769"/>
                      <a:pt x="177737" y="56769"/>
                    </a:cubicBezTo>
                    <a:cubicBezTo>
                      <a:pt x="177737" y="56769"/>
                      <a:pt x="180308" y="60579"/>
                      <a:pt x="182690" y="64103"/>
                    </a:cubicBezTo>
                    <a:cubicBezTo>
                      <a:pt x="185071" y="67628"/>
                      <a:pt x="183356" y="71152"/>
                      <a:pt x="183356" y="71152"/>
                    </a:cubicBezTo>
                    <a:cubicBezTo>
                      <a:pt x="184499" y="75152"/>
                      <a:pt x="180023" y="73819"/>
                      <a:pt x="177737" y="73533"/>
                    </a:cubicBezTo>
                    <a:cubicBezTo>
                      <a:pt x="175355" y="73343"/>
                      <a:pt x="170879" y="71152"/>
                      <a:pt x="165926" y="70390"/>
                    </a:cubicBezTo>
                    <a:cubicBezTo>
                      <a:pt x="160973" y="69723"/>
                      <a:pt x="159544" y="73533"/>
                      <a:pt x="159544" y="73533"/>
                    </a:cubicBezTo>
                    <a:cubicBezTo>
                      <a:pt x="159544" y="73533"/>
                      <a:pt x="161258" y="74962"/>
                      <a:pt x="162592" y="76295"/>
                    </a:cubicBezTo>
                    <a:cubicBezTo>
                      <a:pt x="164021" y="77724"/>
                      <a:pt x="166116" y="79629"/>
                      <a:pt x="168021" y="83344"/>
                    </a:cubicBezTo>
                    <a:cubicBezTo>
                      <a:pt x="169926" y="87154"/>
                      <a:pt x="170879" y="89916"/>
                      <a:pt x="170879" y="96584"/>
                    </a:cubicBezTo>
                    <a:cubicBezTo>
                      <a:pt x="170879" y="103156"/>
                      <a:pt x="167069" y="108395"/>
                      <a:pt x="165926" y="110966"/>
                    </a:cubicBezTo>
                    <a:cubicBezTo>
                      <a:pt x="164783" y="113538"/>
                      <a:pt x="163830" y="114967"/>
                      <a:pt x="162592" y="116396"/>
                    </a:cubicBezTo>
                    <a:cubicBezTo>
                      <a:pt x="161354" y="117824"/>
                      <a:pt x="158591" y="118777"/>
                      <a:pt x="154591" y="121634"/>
                    </a:cubicBezTo>
                    <a:cubicBezTo>
                      <a:pt x="152019" y="123444"/>
                      <a:pt x="148780" y="124397"/>
                      <a:pt x="146685" y="124873"/>
                    </a:cubicBezTo>
                  </a:path>
                </a:pathLst>
              </a:custGeom>
              <a:noFill/>
              <a:ln w="1427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22" name="Google Shape;1122;p13"/>
              <p:cNvSpPr/>
              <p:nvPr/>
            </p:nvSpPr>
            <p:spPr>
              <a:xfrm>
                <a:off x="1603882" y="4567276"/>
                <a:ext cx="152400" cy="276225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276225" extrusionOk="0">
                    <a:moveTo>
                      <a:pt x="102140" y="283678"/>
                    </a:moveTo>
                    <a:cubicBezTo>
                      <a:pt x="97854" y="282916"/>
                      <a:pt x="92043" y="274058"/>
                      <a:pt x="92043" y="274058"/>
                    </a:cubicBezTo>
                    <a:cubicBezTo>
                      <a:pt x="91091" y="277392"/>
                      <a:pt x="84519" y="269867"/>
                      <a:pt x="84519" y="269867"/>
                    </a:cubicBezTo>
                    <a:cubicBezTo>
                      <a:pt x="83376" y="271010"/>
                      <a:pt x="74613" y="269676"/>
                      <a:pt x="74613" y="269676"/>
                    </a:cubicBezTo>
                    <a:lnTo>
                      <a:pt x="79756" y="265866"/>
                    </a:lnTo>
                    <a:cubicBezTo>
                      <a:pt x="79756" y="265866"/>
                      <a:pt x="78613" y="265866"/>
                      <a:pt x="74136" y="265390"/>
                    </a:cubicBezTo>
                    <a:cubicBezTo>
                      <a:pt x="69660" y="264914"/>
                      <a:pt x="68326" y="258627"/>
                      <a:pt x="68326" y="258627"/>
                    </a:cubicBezTo>
                    <a:cubicBezTo>
                      <a:pt x="61278" y="258342"/>
                      <a:pt x="48038" y="253674"/>
                      <a:pt x="48038" y="253674"/>
                    </a:cubicBezTo>
                    <a:cubicBezTo>
                      <a:pt x="53753" y="253389"/>
                      <a:pt x="59849" y="244245"/>
                      <a:pt x="56801" y="243292"/>
                    </a:cubicBezTo>
                    <a:cubicBezTo>
                      <a:pt x="53753" y="242340"/>
                      <a:pt x="48038" y="237672"/>
                      <a:pt x="48038" y="237672"/>
                    </a:cubicBezTo>
                    <a:cubicBezTo>
                      <a:pt x="49943" y="237196"/>
                      <a:pt x="51848" y="232529"/>
                      <a:pt x="51848" y="232529"/>
                    </a:cubicBezTo>
                    <a:cubicBezTo>
                      <a:pt x="51848" y="232529"/>
                      <a:pt x="42894" y="236053"/>
                      <a:pt x="34608" y="234624"/>
                    </a:cubicBezTo>
                    <a:cubicBezTo>
                      <a:pt x="26416" y="233291"/>
                      <a:pt x="15558" y="225480"/>
                      <a:pt x="15558" y="225480"/>
                    </a:cubicBezTo>
                    <a:lnTo>
                      <a:pt x="23368" y="225957"/>
                    </a:lnTo>
                    <a:cubicBezTo>
                      <a:pt x="23368" y="225957"/>
                      <a:pt x="21082" y="224814"/>
                      <a:pt x="19368" y="221480"/>
                    </a:cubicBezTo>
                    <a:cubicBezTo>
                      <a:pt x="17748" y="218146"/>
                      <a:pt x="30417" y="207288"/>
                      <a:pt x="30417" y="207288"/>
                    </a:cubicBezTo>
                    <a:lnTo>
                      <a:pt x="25273" y="204716"/>
                    </a:lnTo>
                    <a:cubicBezTo>
                      <a:pt x="25273" y="204716"/>
                      <a:pt x="34989" y="201668"/>
                      <a:pt x="42228" y="197858"/>
                    </a:cubicBezTo>
                    <a:cubicBezTo>
                      <a:pt x="49562" y="194048"/>
                      <a:pt x="48324" y="189857"/>
                      <a:pt x="48324" y="189857"/>
                    </a:cubicBezTo>
                    <a:cubicBezTo>
                      <a:pt x="48324" y="189857"/>
                      <a:pt x="40513" y="187095"/>
                      <a:pt x="37465" y="185380"/>
                    </a:cubicBezTo>
                    <a:cubicBezTo>
                      <a:pt x="34417" y="183761"/>
                      <a:pt x="29274" y="172902"/>
                      <a:pt x="29274" y="168902"/>
                    </a:cubicBezTo>
                    <a:cubicBezTo>
                      <a:pt x="29274" y="164901"/>
                      <a:pt x="27369" y="165378"/>
                      <a:pt x="23844" y="166521"/>
                    </a:cubicBezTo>
                    <a:cubicBezTo>
                      <a:pt x="20320" y="167664"/>
                      <a:pt x="16605" y="164616"/>
                      <a:pt x="14891" y="164616"/>
                    </a:cubicBezTo>
                    <a:cubicBezTo>
                      <a:pt x="13272" y="164616"/>
                      <a:pt x="8509" y="163473"/>
                      <a:pt x="5271" y="163473"/>
                    </a:cubicBezTo>
                    <a:cubicBezTo>
                      <a:pt x="2032" y="163473"/>
                      <a:pt x="603" y="159948"/>
                      <a:pt x="32" y="154995"/>
                    </a:cubicBezTo>
                    <a:cubicBezTo>
                      <a:pt x="-444" y="150042"/>
                      <a:pt x="4509" y="148804"/>
                      <a:pt x="9081" y="146709"/>
                    </a:cubicBezTo>
                    <a:cubicBezTo>
                      <a:pt x="13557" y="144613"/>
                      <a:pt x="10319" y="143184"/>
                      <a:pt x="8604" y="143661"/>
                    </a:cubicBezTo>
                    <a:cubicBezTo>
                      <a:pt x="6890" y="144137"/>
                      <a:pt x="2699" y="142899"/>
                      <a:pt x="2699" y="142899"/>
                    </a:cubicBezTo>
                    <a:cubicBezTo>
                      <a:pt x="-2254" y="133659"/>
                      <a:pt x="10986" y="122610"/>
                      <a:pt x="10986" y="122610"/>
                    </a:cubicBezTo>
                    <a:cubicBezTo>
                      <a:pt x="6699" y="118896"/>
                      <a:pt x="14700" y="111371"/>
                      <a:pt x="14700" y="111371"/>
                    </a:cubicBezTo>
                    <a:cubicBezTo>
                      <a:pt x="14700" y="111371"/>
                      <a:pt x="16796" y="112038"/>
                      <a:pt x="10033" y="109466"/>
                    </a:cubicBezTo>
                    <a:cubicBezTo>
                      <a:pt x="3175" y="106894"/>
                      <a:pt x="7461" y="102322"/>
                      <a:pt x="10986" y="101465"/>
                    </a:cubicBezTo>
                    <a:cubicBezTo>
                      <a:pt x="14510" y="100512"/>
                      <a:pt x="14224" y="96988"/>
                      <a:pt x="14224" y="96988"/>
                    </a:cubicBezTo>
                    <a:cubicBezTo>
                      <a:pt x="11843" y="93750"/>
                      <a:pt x="3842" y="90702"/>
                      <a:pt x="3842" y="90702"/>
                    </a:cubicBezTo>
                    <a:cubicBezTo>
                      <a:pt x="4699" y="86511"/>
                      <a:pt x="16320" y="87654"/>
                      <a:pt x="17558" y="86511"/>
                    </a:cubicBezTo>
                    <a:cubicBezTo>
                      <a:pt x="18701" y="85272"/>
                      <a:pt x="18510" y="78700"/>
                      <a:pt x="17558" y="75176"/>
                    </a:cubicBezTo>
                    <a:cubicBezTo>
                      <a:pt x="16605" y="71652"/>
                      <a:pt x="20320" y="73080"/>
                      <a:pt x="21558" y="73271"/>
                    </a:cubicBezTo>
                    <a:cubicBezTo>
                      <a:pt x="22797" y="73461"/>
                      <a:pt x="22511" y="72509"/>
                      <a:pt x="22035" y="70223"/>
                    </a:cubicBezTo>
                    <a:cubicBezTo>
                      <a:pt x="21558" y="67842"/>
                      <a:pt x="25273" y="65175"/>
                      <a:pt x="25273" y="65175"/>
                    </a:cubicBezTo>
                    <a:lnTo>
                      <a:pt x="20606" y="63555"/>
                    </a:lnTo>
                    <a:cubicBezTo>
                      <a:pt x="16796" y="58412"/>
                      <a:pt x="27464" y="55840"/>
                      <a:pt x="27464" y="55840"/>
                    </a:cubicBezTo>
                    <a:cubicBezTo>
                      <a:pt x="26226" y="49649"/>
                      <a:pt x="36417" y="52221"/>
                      <a:pt x="36608" y="50125"/>
                    </a:cubicBezTo>
                    <a:cubicBezTo>
                      <a:pt x="36894" y="48030"/>
                      <a:pt x="42799" y="45839"/>
                      <a:pt x="42799" y="45839"/>
                    </a:cubicBezTo>
                    <a:cubicBezTo>
                      <a:pt x="40608" y="43553"/>
                      <a:pt x="38513" y="35742"/>
                      <a:pt x="38513" y="35742"/>
                    </a:cubicBezTo>
                    <a:cubicBezTo>
                      <a:pt x="37084" y="30599"/>
                      <a:pt x="49562" y="24217"/>
                      <a:pt x="49562" y="24217"/>
                    </a:cubicBezTo>
                    <a:cubicBezTo>
                      <a:pt x="49562" y="24217"/>
                      <a:pt x="45085" y="21550"/>
                      <a:pt x="45752" y="13835"/>
                    </a:cubicBezTo>
                    <a:cubicBezTo>
                      <a:pt x="46514" y="6120"/>
                      <a:pt x="55944" y="11454"/>
                      <a:pt x="55944" y="11454"/>
                    </a:cubicBezTo>
                    <a:cubicBezTo>
                      <a:pt x="53372" y="9549"/>
                      <a:pt x="54324" y="4881"/>
                      <a:pt x="54324" y="4881"/>
                    </a:cubicBezTo>
                    <a:cubicBezTo>
                      <a:pt x="59563" y="405"/>
                      <a:pt x="79566" y="17835"/>
                      <a:pt x="79566" y="17835"/>
                    </a:cubicBezTo>
                    <a:cubicBezTo>
                      <a:pt x="79566" y="17835"/>
                      <a:pt x="80328" y="8691"/>
                      <a:pt x="79566" y="3453"/>
                    </a:cubicBezTo>
                    <a:cubicBezTo>
                      <a:pt x="78899" y="-1786"/>
                      <a:pt x="80994" y="-357"/>
                      <a:pt x="83852" y="3072"/>
                    </a:cubicBezTo>
                    <a:cubicBezTo>
                      <a:pt x="86614" y="6310"/>
                      <a:pt x="93472" y="29170"/>
                      <a:pt x="93472" y="29170"/>
                    </a:cubicBezTo>
                    <a:cubicBezTo>
                      <a:pt x="97473" y="17359"/>
                      <a:pt x="104521" y="36028"/>
                      <a:pt x="111665" y="46410"/>
                    </a:cubicBezTo>
                    <a:cubicBezTo>
                      <a:pt x="118713" y="56793"/>
                      <a:pt x="122047" y="88892"/>
                      <a:pt x="122714" y="94512"/>
                    </a:cubicBezTo>
                    <a:cubicBezTo>
                      <a:pt x="123476" y="100131"/>
                      <a:pt x="124619" y="107466"/>
                      <a:pt x="126048" y="110514"/>
                    </a:cubicBezTo>
                    <a:cubicBezTo>
                      <a:pt x="127476" y="113562"/>
                      <a:pt x="127000" y="120420"/>
                      <a:pt x="127000" y="125087"/>
                    </a:cubicBezTo>
                    <a:cubicBezTo>
                      <a:pt x="127000" y="129754"/>
                      <a:pt x="131477" y="136422"/>
                      <a:pt x="131477" y="136422"/>
                    </a:cubicBezTo>
                    <a:cubicBezTo>
                      <a:pt x="131477" y="136422"/>
                      <a:pt x="135001" y="138803"/>
                      <a:pt x="138335" y="140422"/>
                    </a:cubicBezTo>
                    <a:cubicBezTo>
                      <a:pt x="141669" y="142041"/>
                      <a:pt x="147098" y="145566"/>
                      <a:pt x="153194" y="145566"/>
                    </a:cubicBezTo>
                    <a:cubicBezTo>
                      <a:pt x="153575" y="145566"/>
                      <a:pt x="154051" y="145566"/>
                      <a:pt x="154432" y="145470"/>
                    </a:cubicBezTo>
                  </a:path>
                </a:pathLst>
              </a:custGeom>
              <a:noFill/>
              <a:ln w="1427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23" name="Google Shape;1123;p13"/>
              <p:cNvSpPr/>
              <p:nvPr/>
            </p:nvSpPr>
            <p:spPr>
              <a:xfrm>
                <a:off x="1771839" y="4843144"/>
                <a:ext cx="219075" cy="142875"/>
              </a:xfrm>
              <a:custGeom>
                <a:avLst/>
                <a:gdLst/>
                <a:ahLst/>
                <a:cxnLst/>
                <a:rect l="l" t="t" r="r" b="b"/>
                <a:pathLst>
                  <a:path w="219075" h="142875" extrusionOk="0">
                    <a:moveTo>
                      <a:pt x="222314" y="0"/>
                    </a:moveTo>
                    <a:lnTo>
                      <a:pt x="223076" y="476"/>
                    </a:lnTo>
                    <a:lnTo>
                      <a:pt x="223457" y="1238"/>
                    </a:lnTo>
                    <a:cubicBezTo>
                      <a:pt x="221171" y="4763"/>
                      <a:pt x="219742" y="8191"/>
                      <a:pt x="216027" y="16955"/>
                    </a:cubicBezTo>
                    <a:cubicBezTo>
                      <a:pt x="209645" y="32004"/>
                      <a:pt x="186595" y="47530"/>
                      <a:pt x="173831" y="57531"/>
                    </a:cubicBezTo>
                    <a:cubicBezTo>
                      <a:pt x="161068" y="67437"/>
                      <a:pt x="159449" y="69247"/>
                      <a:pt x="146494" y="80201"/>
                    </a:cubicBezTo>
                    <a:cubicBezTo>
                      <a:pt x="133541" y="90964"/>
                      <a:pt x="132398" y="96203"/>
                      <a:pt x="129064" y="103537"/>
                    </a:cubicBezTo>
                    <a:cubicBezTo>
                      <a:pt x="125825" y="110871"/>
                      <a:pt x="123825" y="118396"/>
                      <a:pt x="123635" y="122873"/>
                    </a:cubicBezTo>
                    <a:cubicBezTo>
                      <a:pt x="123444" y="127349"/>
                      <a:pt x="118682" y="137255"/>
                      <a:pt x="115634" y="141732"/>
                    </a:cubicBezTo>
                    <a:cubicBezTo>
                      <a:pt x="112586" y="146209"/>
                      <a:pt x="108299" y="148876"/>
                      <a:pt x="108299" y="148876"/>
                    </a:cubicBezTo>
                    <a:cubicBezTo>
                      <a:pt x="108299" y="148876"/>
                      <a:pt x="108490" y="149352"/>
                      <a:pt x="108776" y="150019"/>
                    </a:cubicBezTo>
                    <a:lnTo>
                      <a:pt x="84963" y="151638"/>
                    </a:lnTo>
                    <a:lnTo>
                      <a:pt x="84677" y="151352"/>
                    </a:lnTo>
                    <a:cubicBezTo>
                      <a:pt x="84677" y="151352"/>
                      <a:pt x="77534" y="148781"/>
                      <a:pt x="72676" y="145828"/>
                    </a:cubicBezTo>
                    <a:lnTo>
                      <a:pt x="72200" y="145542"/>
                    </a:lnTo>
                    <a:cubicBezTo>
                      <a:pt x="70580" y="144589"/>
                      <a:pt x="69342" y="143542"/>
                      <a:pt x="68580" y="142589"/>
                    </a:cubicBezTo>
                    <a:cubicBezTo>
                      <a:pt x="68580" y="142589"/>
                      <a:pt x="68771" y="143065"/>
                      <a:pt x="69056" y="143732"/>
                    </a:cubicBezTo>
                    <a:lnTo>
                      <a:pt x="46958" y="130588"/>
                    </a:lnTo>
                    <a:cubicBezTo>
                      <a:pt x="42482" y="130112"/>
                      <a:pt x="33338" y="125825"/>
                      <a:pt x="33338" y="125825"/>
                    </a:cubicBezTo>
                    <a:lnTo>
                      <a:pt x="36576" y="123730"/>
                    </a:lnTo>
                    <a:cubicBezTo>
                      <a:pt x="30480" y="124396"/>
                      <a:pt x="20288" y="120206"/>
                      <a:pt x="20288" y="120206"/>
                    </a:cubicBezTo>
                    <a:cubicBezTo>
                      <a:pt x="21241" y="120206"/>
                      <a:pt x="26384" y="117158"/>
                      <a:pt x="26384" y="117158"/>
                    </a:cubicBezTo>
                    <a:cubicBezTo>
                      <a:pt x="18574" y="118015"/>
                      <a:pt x="11811" y="113538"/>
                      <a:pt x="11811" y="113538"/>
                    </a:cubicBezTo>
                    <a:cubicBezTo>
                      <a:pt x="14383" y="114300"/>
                      <a:pt x="22193" y="110014"/>
                      <a:pt x="22193" y="110014"/>
                    </a:cubicBezTo>
                    <a:cubicBezTo>
                      <a:pt x="17526" y="112586"/>
                      <a:pt x="15812" y="108871"/>
                      <a:pt x="7811" y="104108"/>
                    </a:cubicBezTo>
                    <a:cubicBezTo>
                      <a:pt x="4286" y="102108"/>
                      <a:pt x="1810" y="101156"/>
                      <a:pt x="0" y="100393"/>
                    </a:cubicBezTo>
                  </a:path>
                </a:pathLst>
              </a:custGeom>
              <a:noFill/>
              <a:ln w="14275" cap="flat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24" name="Google Shape;1124;p13"/>
              <p:cNvSpPr/>
              <p:nvPr/>
            </p:nvSpPr>
            <p:spPr>
              <a:xfrm>
                <a:off x="1803187" y="4973351"/>
                <a:ext cx="17145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14300" extrusionOk="0">
                    <a:moveTo>
                      <a:pt x="122290" y="115729"/>
                    </a:moveTo>
                    <a:cubicBezTo>
                      <a:pt x="122290" y="115729"/>
                      <a:pt x="122100" y="117729"/>
                      <a:pt x="122100" y="119539"/>
                    </a:cubicBezTo>
                    <a:cubicBezTo>
                      <a:pt x="123243" y="119253"/>
                      <a:pt x="124386" y="118872"/>
                      <a:pt x="125529" y="118586"/>
                    </a:cubicBezTo>
                    <a:cubicBezTo>
                      <a:pt x="127624" y="115062"/>
                      <a:pt x="129148" y="112109"/>
                      <a:pt x="127053" y="109252"/>
                    </a:cubicBezTo>
                    <a:cubicBezTo>
                      <a:pt x="127053" y="109252"/>
                      <a:pt x="127720" y="105537"/>
                      <a:pt x="123052" y="102679"/>
                    </a:cubicBezTo>
                    <a:cubicBezTo>
                      <a:pt x="118290" y="99822"/>
                      <a:pt x="113813" y="95822"/>
                      <a:pt x="113813" y="95822"/>
                    </a:cubicBezTo>
                    <a:cubicBezTo>
                      <a:pt x="113813" y="95822"/>
                      <a:pt x="114099" y="92297"/>
                      <a:pt x="116480" y="92107"/>
                    </a:cubicBezTo>
                    <a:cubicBezTo>
                      <a:pt x="118861" y="91821"/>
                      <a:pt x="124291" y="91345"/>
                      <a:pt x="131053" y="90202"/>
                    </a:cubicBezTo>
                    <a:cubicBezTo>
                      <a:pt x="137911" y="88964"/>
                      <a:pt x="137435" y="88964"/>
                      <a:pt x="140674" y="89726"/>
                    </a:cubicBezTo>
                    <a:cubicBezTo>
                      <a:pt x="144007" y="90392"/>
                      <a:pt x="146770" y="89249"/>
                      <a:pt x="151532" y="87344"/>
                    </a:cubicBezTo>
                    <a:cubicBezTo>
                      <a:pt x="156199" y="85439"/>
                      <a:pt x="158104" y="84773"/>
                      <a:pt x="160771" y="84963"/>
                    </a:cubicBezTo>
                    <a:cubicBezTo>
                      <a:pt x="163343" y="85249"/>
                      <a:pt x="167344" y="83344"/>
                      <a:pt x="167344" y="83344"/>
                    </a:cubicBezTo>
                    <a:cubicBezTo>
                      <a:pt x="167344" y="83344"/>
                      <a:pt x="174202" y="82391"/>
                      <a:pt x="176297" y="82868"/>
                    </a:cubicBezTo>
                    <a:cubicBezTo>
                      <a:pt x="178393" y="83344"/>
                      <a:pt x="179631" y="81915"/>
                      <a:pt x="176107" y="80201"/>
                    </a:cubicBezTo>
                    <a:cubicBezTo>
                      <a:pt x="172487" y="78676"/>
                      <a:pt x="166391" y="77057"/>
                      <a:pt x="166391" y="77057"/>
                    </a:cubicBezTo>
                    <a:cubicBezTo>
                      <a:pt x="166391" y="77057"/>
                      <a:pt x="165439" y="75343"/>
                      <a:pt x="159343" y="77057"/>
                    </a:cubicBezTo>
                    <a:cubicBezTo>
                      <a:pt x="153151" y="78676"/>
                      <a:pt x="153723" y="78676"/>
                      <a:pt x="150199" y="78962"/>
                    </a:cubicBezTo>
                    <a:cubicBezTo>
                      <a:pt x="146579" y="79153"/>
                      <a:pt x="139054" y="79439"/>
                      <a:pt x="133435" y="79629"/>
                    </a:cubicBezTo>
                    <a:cubicBezTo>
                      <a:pt x="127720" y="79915"/>
                      <a:pt x="118099" y="77248"/>
                      <a:pt x="115813" y="76295"/>
                    </a:cubicBezTo>
                    <a:cubicBezTo>
                      <a:pt x="113432" y="75343"/>
                      <a:pt x="113432" y="74390"/>
                      <a:pt x="113432" y="74390"/>
                    </a:cubicBezTo>
                    <a:cubicBezTo>
                      <a:pt x="113432" y="74390"/>
                      <a:pt x="120290" y="65913"/>
                      <a:pt x="118576" y="63055"/>
                    </a:cubicBezTo>
                    <a:cubicBezTo>
                      <a:pt x="116956" y="60198"/>
                      <a:pt x="115051" y="59055"/>
                      <a:pt x="112194" y="60007"/>
                    </a:cubicBezTo>
                    <a:cubicBezTo>
                      <a:pt x="109336" y="60960"/>
                      <a:pt x="106574" y="66103"/>
                      <a:pt x="106574" y="66103"/>
                    </a:cubicBezTo>
                    <a:cubicBezTo>
                      <a:pt x="106574" y="66103"/>
                      <a:pt x="103717" y="67056"/>
                      <a:pt x="102383" y="65818"/>
                    </a:cubicBezTo>
                    <a:cubicBezTo>
                      <a:pt x="100954" y="64675"/>
                      <a:pt x="96001" y="57341"/>
                      <a:pt x="92477" y="51911"/>
                    </a:cubicBezTo>
                    <a:cubicBezTo>
                      <a:pt x="89334" y="47149"/>
                      <a:pt x="79809" y="24765"/>
                      <a:pt x="77618" y="19622"/>
                    </a:cubicBezTo>
                    <a:lnTo>
                      <a:pt x="53806" y="21241"/>
                    </a:lnTo>
                    <a:lnTo>
                      <a:pt x="62950" y="34766"/>
                    </a:lnTo>
                    <a:cubicBezTo>
                      <a:pt x="62950" y="34766"/>
                      <a:pt x="60854" y="34576"/>
                      <a:pt x="58282" y="34004"/>
                    </a:cubicBezTo>
                    <a:cubicBezTo>
                      <a:pt x="55711" y="33528"/>
                      <a:pt x="53996" y="35433"/>
                      <a:pt x="49329" y="36385"/>
                    </a:cubicBezTo>
                    <a:cubicBezTo>
                      <a:pt x="44566" y="37338"/>
                      <a:pt x="45995" y="35909"/>
                      <a:pt x="45995" y="34195"/>
                    </a:cubicBezTo>
                    <a:cubicBezTo>
                      <a:pt x="45995" y="32861"/>
                      <a:pt x="39709" y="17431"/>
                      <a:pt x="37994" y="13145"/>
                    </a:cubicBezTo>
                    <a:lnTo>
                      <a:pt x="15801" y="0"/>
                    </a:lnTo>
                    <a:cubicBezTo>
                      <a:pt x="15801" y="0"/>
                      <a:pt x="18373" y="8001"/>
                      <a:pt x="18658" y="10573"/>
                    </a:cubicBezTo>
                    <a:cubicBezTo>
                      <a:pt x="18849" y="13145"/>
                      <a:pt x="14848" y="16669"/>
                      <a:pt x="18658" y="18098"/>
                    </a:cubicBezTo>
                    <a:cubicBezTo>
                      <a:pt x="22373" y="19526"/>
                      <a:pt x="21230" y="19241"/>
                      <a:pt x="21230" y="19241"/>
                    </a:cubicBezTo>
                    <a:cubicBezTo>
                      <a:pt x="21230" y="19241"/>
                      <a:pt x="24278" y="28861"/>
                      <a:pt x="21230" y="32671"/>
                    </a:cubicBezTo>
                    <a:cubicBezTo>
                      <a:pt x="18182" y="36481"/>
                      <a:pt x="6371" y="45625"/>
                      <a:pt x="6371" y="45625"/>
                    </a:cubicBezTo>
                    <a:lnTo>
                      <a:pt x="751" y="52006"/>
                    </a:lnTo>
                    <a:cubicBezTo>
                      <a:pt x="751" y="52006"/>
                      <a:pt x="-2106" y="57245"/>
                      <a:pt x="3323" y="54769"/>
                    </a:cubicBezTo>
                    <a:cubicBezTo>
                      <a:pt x="3323" y="54769"/>
                      <a:pt x="4942" y="58579"/>
                      <a:pt x="8752" y="56198"/>
                    </a:cubicBezTo>
                    <a:cubicBezTo>
                      <a:pt x="12562" y="53816"/>
                      <a:pt x="16277" y="46958"/>
                      <a:pt x="20563" y="46006"/>
                    </a:cubicBezTo>
                    <a:cubicBezTo>
                      <a:pt x="20563" y="46006"/>
                      <a:pt x="22945" y="46482"/>
                      <a:pt x="22945" y="49340"/>
                    </a:cubicBezTo>
                    <a:cubicBezTo>
                      <a:pt x="22945" y="52197"/>
                      <a:pt x="24754" y="57817"/>
                      <a:pt x="27231" y="58102"/>
                    </a:cubicBezTo>
                    <a:cubicBezTo>
                      <a:pt x="29517" y="58293"/>
                      <a:pt x="35041" y="64199"/>
                      <a:pt x="35232" y="66294"/>
                    </a:cubicBezTo>
                    <a:cubicBezTo>
                      <a:pt x="35422" y="68485"/>
                      <a:pt x="35232" y="75057"/>
                      <a:pt x="35232" y="75057"/>
                    </a:cubicBezTo>
                    <a:lnTo>
                      <a:pt x="32660" y="77152"/>
                    </a:lnTo>
                    <a:cubicBezTo>
                      <a:pt x="32660" y="77152"/>
                      <a:pt x="35041" y="79248"/>
                      <a:pt x="36946" y="78105"/>
                    </a:cubicBezTo>
                    <a:cubicBezTo>
                      <a:pt x="38851" y="76867"/>
                      <a:pt x="41137" y="76200"/>
                      <a:pt x="41137" y="76200"/>
                    </a:cubicBezTo>
                    <a:cubicBezTo>
                      <a:pt x="41137" y="76200"/>
                      <a:pt x="49138" y="77629"/>
                      <a:pt x="47519" y="71247"/>
                    </a:cubicBezTo>
                    <a:cubicBezTo>
                      <a:pt x="45900" y="64865"/>
                      <a:pt x="45138" y="59531"/>
                      <a:pt x="45138" y="59531"/>
                    </a:cubicBezTo>
                    <a:lnTo>
                      <a:pt x="45805" y="57626"/>
                    </a:lnTo>
                    <a:cubicBezTo>
                      <a:pt x="45805" y="57626"/>
                      <a:pt x="55234" y="54769"/>
                      <a:pt x="64474" y="59246"/>
                    </a:cubicBezTo>
                    <a:cubicBezTo>
                      <a:pt x="73618" y="63722"/>
                      <a:pt x="77428" y="62770"/>
                      <a:pt x="77428" y="62770"/>
                    </a:cubicBezTo>
                    <a:cubicBezTo>
                      <a:pt x="77428" y="62770"/>
                      <a:pt x="81428" y="66294"/>
                      <a:pt x="78666" y="67723"/>
                    </a:cubicBezTo>
                    <a:cubicBezTo>
                      <a:pt x="75808" y="69151"/>
                      <a:pt x="69903" y="73819"/>
                      <a:pt x="71332" y="77152"/>
                    </a:cubicBezTo>
                    <a:cubicBezTo>
                      <a:pt x="72760" y="80486"/>
                      <a:pt x="73713" y="81915"/>
                      <a:pt x="76570" y="81153"/>
                    </a:cubicBezTo>
                    <a:cubicBezTo>
                      <a:pt x="79428" y="80486"/>
                      <a:pt x="82190" y="77343"/>
                      <a:pt x="82190" y="77343"/>
                    </a:cubicBezTo>
                    <a:cubicBezTo>
                      <a:pt x="82190" y="77343"/>
                      <a:pt x="84571" y="81153"/>
                      <a:pt x="85238" y="83725"/>
                    </a:cubicBezTo>
                    <a:cubicBezTo>
                      <a:pt x="86000" y="86297"/>
                      <a:pt x="87810" y="89440"/>
                      <a:pt x="90667" y="89630"/>
                    </a:cubicBezTo>
                    <a:cubicBezTo>
                      <a:pt x="93430" y="89821"/>
                      <a:pt x="95049" y="90297"/>
                      <a:pt x="96763" y="92678"/>
                    </a:cubicBezTo>
                    <a:cubicBezTo>
                      <a:pt x="98383" y="95059"/>
                      <a:pt x="99335" y="98584"/>
                      <a:pt x="102669" y="100394"/>
                    </a:cubicBezTo>
                    <a:cubicBezTo>
                      <a:pt x="106003" y="102299"/>
                      <a:pt x="112765" y="107537"/>
                      <a:pt x="115909" y="108585"/>
                    </a:cubicBezTo>
                    <a:cubicBezTo>
                      <a:pt x="118957" y="109823"/>
                      <a:pt x="118480" y="111728"/>
                      <a:pt x="119433" y="113348"/>
                    </a:cubicBezTo>
                    <a:cubicBezTo>
                      <a:pt x="120195" y="115443"/>
                      <a:pt x="122290" y="115729"/>
                      <a:pt x="122290" y="115729"/>
                    </a:cubicBezTo>
                    <a:moveTo>
                      <a:pt x="71617" y="50482"/>
                    </a:moveTo>
                    <a:cubicBezTo>
                      <a:pt x="71617" y="50482"/>
                      <a:pt x="61711" y="49435"/>
                      <a:pt x="58949" y="47339"/>
                    </a:cubicBezTo>
                    <a:cubicBezTo>
                      <a:pt x="56092" y="45244"/>
                      <a:pt x="54187" y="44672"/>
                      <a:pt x="54187" y="44672"/>
                    </a:cubicBezTo>
                    <a:cubicBezTo>
                      <a:pt x="54187" y="44672"/>
                      <a:pt x="58187" y="44291"/>
                      <a:pt x="59806" y="43339"/>
                    </a:cubicBezTo>
                    <a:cubicBezTo>
                      <a:pt x="61426" y="42386"/>
                      <a:pt x="66379" y="42101"/>
                      <a:pt x="66379" y="42101"/>
                    </a:cubicBezTo>
                    <a:lnTo>
                      <a:pt x="71617" y="50482"/>
                    </a:lnTo>
                    <a:close/>
                  </a:path>
                </a:pathLst>
              </a:custGeom>
              <a:noFill/>
              <a:ln w="14275" cap="rnd" cmpd="sng">
                <a:solidFill>
                  <a:srgbClr val="D8D8D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cxnSp>
        <p:nvCxnSpPr>
          <p:cNvPr id="1125" name="Google Shape;1125;p13"/>
          <p:cNvCxnSpPr/>
          <p:nvPr/>
        </p:nvCxnSpPr>
        <p:spPr>
          <a:xfrm>
            <a:off x="736600" y="1623140"/>
            <a:ext cx="2133600" cy="0"/>
          </a:xfrm>
          <a:prstGeom prst="straightConnector1">
            <a:avLst/>
          </a:prstGeom>
          <a:noFill/>
          <a:ln w="28575" cap="flat" cmpd="sng">
            <a:solidFill>
              <a:srgbClr val="D6DCD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26" name="Google Shape;1126;p13"/>
          <p:cNvSpPr txBox="1">
            <a:spLocks noGrp="1"/>
          </p:cNvSpPr>
          <p:nvPr>
            <p:ph type="body" idx="1"/>
          </p:nvPr>
        </p:nvSpPr>
        <p:spPr>
          <a:xfrm>
            <a:off x="729631" y="1773674"/>
            <a:ext cx="3994770" cy="3709371"/>
          </a:xfrm>
          <a:prstGeom prst="rect">
            <a:avLst/>
          </a:prstGeom>
          <a:solidFill>
            <a:schemeClr val="lt1">
              <a:alpha val="65098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AutoNum type="romanUcPeriod"/>
              <a:defRPr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AutoNum type="arabicPeriod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5820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•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5820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•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5821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•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5821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•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127" name="Google Shape;1127;p13"/>
          <p:cNvSpPr/>
          <p:nvPr/>
        </p:nvSpPr>
        <p:spPr>
          <a:xfrm>
            <a:off x="5082508" y="-12700"/>
            <a:ext cx="4823492" cy="6870701"/>
          </a:xfrm>
          <a:prstGeom prst="rect">
            <a:avLst/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2">
  <p:cSld name="목차2"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14"/>
          <p:cNvSpPr txBox="1"/>
          <p:nvPr/>
        </p:nvSpPr>
        <p:spPr>
          <a:xfrm>
            <a:off x="850833" y="951741"/>
            <a:ext cx="2691629" cy="744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ko-KR" sz="4400" b="1" i="0" u="none" strike="noStrike" cap="none">
                <a:solidFill>
                  <a:srgbClr val="E31D1A"/>
                </a:solidFill>
                <a:latin typeface="Malgun Gothic"/>
                <a:ea typeface="Malgun Gothic"/>
                <a:cs typeface="Malgun Gothic"/>
                <a:sym typeface="Malgun Gothic"/>
              </a:rPr>
              <a:t>C</a:t>
            </a:r>
            <a:r>
              <a:rPr lang="ko-KR" sz="2800" b="0" i="0" u="none" strike="noStrike" cap="none">
                <a:solidFill>
                  <a:srgbClr val="6D6E71"/>
                </a:solidFill>
                <a:latin typeface="Malgun Gothic"/>
                <a:ea typeface="Malgun Gothic"/>
                <a:cs typeface="Malgun Gothic"/>
                <a:sym typeface="Malgun Gothic"/>
              </a:rPr>
              <a:t>ONTENTS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p14"/>
          <p:cNvSpPr txBox="1"/>
          <p:nvPr/>
        </p:nvSpPr>
        <p:spPr>
          <a:xfrm>
            <a:off x="1365899" y="906810"/>
            <a:ext cx="65" cy="1769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endParaRPr sz="1150" b="1" i="0" u="none" strike="noStrike" cap="none">
              <a:solidFill>
                <a:srgbClr val="7F7F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31" name="Google Shape;1131;p14"/>
          <p:cNvGrpSpPr/>
          <p:nvPr/>
        </p:nvGrpSpPr>
        <p:grpSpPr>
          <a:xfrm>
            <a:off x="5830241" y="6121196"/>
            <a:ext cx="3332055" cy="327479"/>
            <a:chOff x="311792" y="6018672"/>
            <a:chExt cx="3332055" cy="327479"/>
          </a:xfrm>
        </p:grpSpPr>
        <p:grpSp>
          <p:nvGrpSpPr>
            <p:cNvPr id="1132" name="Google Shape;1132;p14"/>
            <p:cNvGrpSpPr/>
            <p:nvPr/>
          </p:nvGrpSpPr>
          <p:grpSpPr>
            <a:xfrm>
              <a:off x="706370" y="6076888"/>
              <a:ext cx="405794" cy="175718"/>
              <a:chOff x="2742532" y="4690981"/>
              <a:chExt cx="601980" cy="260670"/>
            </a:xfrm>
          </p:grpSpPr>
          <p:sp>
            <p:nvSpPr>
              <p:cNvPr id="1133" name="Google Shape;1133;p14"/>
              <p:cNvSpPr/>
              <p:nvPr/>
            </p:nvSpPr>
            <p:spPr>
              <a:xfrm>
                <a:off x="2742532" y="4799251"/>
                <a:ext cx="17145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52400" extrusionOk="0">
                    <a:moveTo>
                      <a:pt x="150781" y="14747"/>
                    </a:moveTo>
                    <a:cubicBezTo>
                      <a:pt x="143065" y="18081"/>
                      <a:pt x="135541" y="21605"/>
                      <a:pt x="127635" y="24558"/>
                    </a:cubicBezTo>
                    <a:cubicBezTo>
                      <a:pt x="111347" y="30654"/>
                      <a:pt x="96202" y="31320"/>
                      <a:pt x="79534" y="22176"/>
                    </a:cubicBezTo>
                    <a:cubicBezTo>
                      <a:pt x="55626" y="9127"/>
                      <a:pt x="30480" y="-2970"/>
                      <a:pt x="0" y="650"/>
                    </a:cubicBezTo>
                    <a:cubicBezTo>
                      <a:pt x="8001" y="21891"/>
                      <a:pt x="20669" y="38369"/>
                      <a:pt x="35338" y="53133"/>
                    </a:cubicBezTo>
                    <a:cubicBezTo>
                      <a:pt x="47911" y="65896"/>
                      <a:pt x="52006" y="79993"/>
                      <a:pt x="47911" y="97424"/>
                    </a:cubicBezTo>
                    <a:cubicBezTo>
                      <a:pt x="44767" y="110759"/>
                      <a:pt x="41053" y="124189"/>
                      <a:pt x="41624" y="138191"/>
                    </a:cubicBezTo>
                    <a:cubicBezTo>
                      <a:pt x="42386" y="155526"/>
                      <a:pt x="50387" y="160575"/>
                      <a:pt x="66389" y="153050"/>
                    </a:cubicBezTo>
                    <a:cubicBezTo>
                      <a:pt x="80677" y="146287"/>
                      <a:pt x="92107" y="135429"/>
                      <a:pt x="103251" y="124570"/>
                    </a:cubicBezTo>
                    <a:cubicBezTo>
                      <a:pt x="112490" y="115521"/>
                      <a:pt x="122396" y="108473"/>
                      <a:pt x="135350" y="106377"/>
                    </a:cubicBezTo>
                    <a:cubicBezTo>
                      <a:pt x="146209" y="80279"/>
                      <a:pt x="165068" y="58752"/>
                      <a:pt x="177165" y="33321"/>
                    </a:cubicBezTo>
                    <a:cubicBezTo>
                      <a:pt x="169164" y="25986"/>
                      <a:pt x="154591" y="27987"/>
                      <a:pt x="150781" y="1474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34" name="Google Shape;1134;p14"/>
              <p:cNvSpPr/>
              <p:nvPr/>
            </p:nvSpPr>
            <p:spPr>
              <a:xfrm>
                <a:off x="2893313" y="4756848"/>
                <a:ext cx="2286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152400" extrusionOk="0">
                    <a:moveTo>
                      <a:pt x="0" y="57150"/>
                    </a:moveTo>
                    <a:cubicBezTo>
                      <a:pt x="3810" y="70390"/>
                      <a:pt x="18383" y="68390"/>
                      <a:pt x="26384" y="75819"/>
                    </a:cubicBezTo>
                    <a:cubicBezTo>
                      <a:pt x="31052" y="76771"/>
                      <a:pt x="36004" y="76867"/>
                      <a:pt x="40386" y="78677"/>
                    </a:cubicBezTo>
                    <a:cubicBezTo>
                      <a:pt x="91345" y="99917"/>
                      <a:pt x="142208" y="121444"/>
                      <a:pt x="192977" y="142970"/>
                    </a:cubicBezTo>
                    <a:cubicBezTo>
                      <a:pt x="198406" y="145256"/>
                      <a:pt x="204311" y="147542"/>
                      <a:pt x="206121" y="154305"/>
                    </a:cubicBezTo>
                    <a:cubicBezTo>
                      <a:pt x="215265" y="154210"/>
                      <a:pt x="224314" y="153257"/>
                      <a:pt x="232600" y="148780"/>
                    </a:cubicBezTo>
                    <a:cubicBezTo>
                      <a:pt x="207264" y="120301"/>
                      <a:pt x="181261" y="92297"/>
                      <a:pt x="156686" y="63055"/>
                    </a:cubicBezTo>
                    <a:cubicBezTo>
                      <a:pt x="139160" y="42291"/>
                      <a:pt x="117443" y="24860"/>
                      <a:pt x="104775" y="0"/>
                    </a:cubicBezTo>
                    <a:cubicBezTo>
                      <a:pt x="66389" y="12573"/>
                      <a:pt x="32861" y="34195"/>
                      <a:pt x="0" y="5715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35" name="Google Shape;1135;p14"/>
              <p:cNvSpPr/>
              <p:nvPr/>
            </p:nvSpPr>
            <p:spPr>
              <a:xfrm>
                <a:off x="2998183" y="4752842"/>
                <a:ext cx="17145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52400" extrusionOk="0">
                    <a:moveTo>
                      <a:pt x="0" y="3911"/>
                    </a:moveTo>
                    <a:cubicBezTo>
                      <a:pt x="12668" y="28771"/>
                      <a:pt x="34385" y="46106"/>
                      <a:pt x="51911" y="66966"/>
                    </a:cubicBezTo>
                    <a:cubicBezTo>
                      <a:pt x="76486" y="96113"/>
                      <a:pt x="102394" y="124116"/>
                      <a:pt x="127825" y="152691"/>
                    </a:cubicBezTo>
                    <a:cubicBezTo>
                      <a:pt x="131731" y="152691"/>
                      <a:pt x="135446" y="152024"/>
                      <a:pt x="138398" y="149072"/>
                    </a:cubicBezTo>
                    <a:cubicBezTo>
                      <a:pt x="132969" y="142976"/>
                      <a:pt x="136398" y="136403"/>
                      <a:pt x="138208" y="130403"/>
                    </a:cubicBezTo>
                    <a:cubicBezTo>
                      <a:pt x="146304" y="102971"/>
                      <a:pt x="154686" y="75634"/>
                      <a:pt x="163544" y="48488"/>
                    </a:cubicBezTo>
                    <a:cubicBezTo>
                      <a:pt x="166211" y="40201"/>
                      <a:pt x="166116" y="30390"/>
                      <a:pt x="174784" y="24866"/>
                    </a:cubicBezTo>
                    <a:cubicBezTo>
                      <a:pt x="174117" y="21532"/>
                      <a:pt x="173450" y="18198"/>
                      <a:pt x="172784" y="14864"/>
                    </a:cubicBezTo>
                    <a:cubicBezTo>
                      <a:pt x="129254" y="10388"/>
                      <a:pt x="85630" y="7816"/>
                      <a:pt x="41910" y="6768"/>
                    </a:cubicBezTo>
                    <a:cubicBezTo>
                      <a:pt x="30099" y="6482"/>
                      <a:pt x="18002" y="6863"/>
                      <a:pt x="7334" y="5"/>
                    </a:cubicBezTo>
                    <a:cubicBezTo>
                      <a:pt x="4096" y="-90"/>
                      <a:pt x="1619" y="1053"/>
                      <a:pt x="0" y="391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36" name="Google Shape;1136;p14"/>
              <p:cNvSpPr/>
              <p:nvPr/>
            </p:nvSpPr>
            <p:spPr>
              <a:xfrm>
                <a:off x="3153822" y="4712843"/>
                <a:ext cx="1524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52400" extrusionOk="0">
                    <a:moveTo>
                      <a:pt x="17145" y="54863"/>
                    </a:moveTo>
                    <a:cubicBezTo>
                      <a:pt x="17812" y="58196"/>
                      <a:pt x="18479" y="61530"/>
                      <a:pt x="19145" y="64864"/>
                    </a:cubicBezTo>
                    <a:cubicBezTo>
                      <a:pt x="33052" y="95344"/>
                      <a:pt x="47625" y="125538"/>
                      <a:pt x="54007" y="158876"/>
                    </a:cubicBezTo>
                    <a:cubicBezTo>
                      <a:pt x="92392" y="141635"/>
                      <a:pt x="122587" y="112870"/>
                      <a:pt x="155543" y="87914"/>
                    </a:cubicBezTo>
                    <a:cubicBezTo>
                      <a:pt x="152305" y="80961"/>
                      <a:pt x="146018" y="77532"/>
                      <a:pt x="139922" y="73627"/>
                    </a:cubicBezTo>
                    <a:cubicBezTo>
                      <a:pt x="102775" y="49338"/>
                      <a:pt x="65818" y="24668"/>
                      <a:pt x="28766" y="189"/>
                    </a:cubicBezTo>
                    <a:cubicBezTo>
                      <a:pt x="18859" y="-668"/>
                      <a:pt x="9430" y="1523"/>
                      <a:pt x="0" y="4094"/>
                    </a:cubicBezTo>
                    <a:cubicBezTo>
                      <a:pt x="2286" y="22001"/>
                      <a:pt x="13240" y="37241"/>
                      <a:pt x="17145" y="54863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37" name="Google Shape;1137;p14"/>
              <p:cNvSpPr/>
              <p:nvPr/>
            </p:nvSpPr>
            <p:spPr>
              <a:xfrm>
                <a:off x="2877883" y="4832571"/>
                <a:ext cx="219075" cy="104775"/>
              </a:xfrm>
              <a:custGeom>
                <a:avLst/>
                <a:gdLst/>
                <a:ahLst/>
                <a:cxnLst/>
                <a:rect l="l" t="t" r="r" b="b"/>
                <a:pathLst>
                  <a:path w="219075" h="104775" extrusionOk="0">
                    <a:moveTo>
                      <a:pt x="221551" y="78486"/>
                    </a:moveTo>
                    <a:cubicBezTo>
                      <a:pt x="219742" y="71818"/>
                      <a:pt x="213836" y="69533"/>
                      <a:pt x="208407" y="67151"/>
                    </a:cubicBezTo>
                    <a:cubicBezTo>
                      <a:pt x="157543" y="45625"/>
                      <a:pt x="106775" y="24193"/>
                      <a:pt x="55817" y="2858"/>
                    </a:cubicBezTo>
                    <a:cubicBezTo>
                      <a:pt x="51530" y="1048"/>
                      <a:pt x="46482" y="953"/>
                      <a:pt x="41815" y="0"/>
                    </a:cubicBezTo>
                    <a:cubicBezTo>
                      <a:pt x="29718" y="25432"/>
                      <a:pt x="10858" y="46958"/>
                      <a:pt x="0" y="73057"/>
                    </a:cubicBezTo>
                    <a:cubicBezTo>
                      <a:pt x="14383" y="75914"/>
                      <a:pt x="28670" y="72676"/>
                      <a:pt x="42958" y="72295"/>
                    </a:cubicBezTo>
                    <a:cubicBezTo>
                      <a:pt x="82201" y="71247"/>
                      <a:pt x="70199" y="66389"/>
                      <a:pt x="85630" y="99060"/>
                    </a:cubicBezTo>
                    <a:cubicBezTo>
                      <a:pt x="92012" y="112490"/>
                      <a:pt x="97250" y="111062"/>
                      <a:pt x="106775" y="106870"/>
                    </a:cubicBezTo>
                    <a:cubicBezTo>
                      <a:pt x="108395" y="106109"/>
                      <a:pt x="110395" y="105632"/>
                      <a:pt x="111538" y="104394"/>
                    </a:cubicBezTo>
                    <a:cubicBezTo>
                      <a:pt x="133541" y="80105"/>
                      <a:pt x="161734" y="79058"/>
                      <a:pt x="191548" y="82296"/>
                    </a:cubicBezTo>
                    <a:cubicBezTo>
                      <a:pt x="201454" y="83439"/>
                      <a:pt x="211836" y="81915"/>
                      <a:pt x="221551" y="7848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38" name="Google Shape;1138;p14"/>
              <p:cNvSpPr/>
              <p:nvPr/>
            </p:nvSpPr>
            <p:spPr>
              <a:xfrm>
                <a:off x="3182397" y="4709233"/>
                <a:ext cx="16192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85725" extrusionOk="0">
                    <a:moveTo>
                      <a:pt x="0" y="3704"/>
                    </a:moveTo>
                    <a:cubicBezTo>
                      <a:pt x="37052" y="28183"/>
                      <a:pt x="74009" y="52853"/>
                      <a:pt x="111157" y="77142"/>
                    </a:cubicBezTo>
                    <a:cubicBezTo>
                      <a:pt x="117253" y="81142"/>
                      <a:pt x="123634" y="84476"/>
                      <a:pt x="126778" y="91429"/>
                    </a:cubicBezTo>
                    <a:cubicBezTo>
                      <a:pt x="150019" y="78285"/>
                      <a:pt x="165735" y="60568"/>
                      <a:pt x="166306" y="31993"/>
                    </a:cubicBezTo>
                    <a:cubicBezTo>
                      <a:pt x="166497" y="21992"/>
                      <a:pt x="162401" y="16372"/>
                      <a:pt x="154305" y="12181"/>
                    </a:cubicBezTo>
                    <a:cubicBezTo>
                      <a:pt x="146209" y="8086"/>
                      <a:pt x="138017" y="4085"/>
                      <a:pt x="128968" y="3514"/>
                    </a:cubicBezTo>
                    <a:cubicBezTo>
                      <a:pt x="86011" y="370"/>
                      <a:pt x="42958" y="-2582"/>
                      <a:pt x="0" y="3704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39" name="Google Shape;1139;p14"/>
              <p:cNvSpPr/>
              <p:nvPr/>
            </p:nvSpPr>
            <p:spPr>
              <a:xfrm>
                <a:off x="3005613" y="4690981"/>
                <a:ext cx="161925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76200" extrusionOk="0">
                    <a:moveTo>
                      <a:pt x="165354" y="76725"/>
                    </a:moveTo>
                    <a:cubicBezTo>
                      <a:pt x="161449" y="59104"/>
                      <a:pt x="150590" y="43959"/>
                      <a:pt x="148018" y="25861"/>
                    </a:cubicBezTo>
                    <a:cubicBezTo>
                      <a:pt x="115729" y="38053"/>
                      <a:pt x="89249" y="18908"/>
                      <a:pt x="60960" y="9669"/>
                    </a:cubicBezTo>
                    <a:cubicBezTo>
                      <a:pt x="53054" y="7097"/>
                      <a:pt x="45339" y="3573"/>
                      <a:pt x="37433" y="906"/>
                    </a:cubicBezTo>
                    <a:cubicBezTo>
                      <a:pt x="32671" y="-618"/>
                      <a:pt x="26003" y="-809"/>
                      <a:pt x="25813" y="5097"/>
                    </a:cubicBezTo>
                    <a:cubicBezTo>
                      <a:pt x="25241" y="18813"/>
                      <a:pt x="13906" y="29576"/>
                      <a:pt x="14573" y="42244"/>
                    </a:cubicBezTo>
                    <a:cubicBezTo>
                      <a:pt x="15145" y="54817"/>
                      <a:pt x="10668" y="59580"/>
                      <a:pt x="0" y="61771"/>
                    </a:cubicBezTo>
                    <a:cubicBezTo>
                      <a:pt x="10573" y="68629"/>
                      <a:pt x="22765" y="68248"/>
                      <a:pt x="34576" y="68533"/>
                    </a:cubicBezTo>
                    <a:cubicBezTo>
                      <a:pt x="78200" y="69581"/>
                      <a:pt x="121825" y="72153"/>
                      <a:pt x="165354" y="7672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40" name="Google Shape;1140;p14"/>
              <p:cNvSpPr/>
              <p:nvPr/>
            </p:nvSpPr>
            <p:spPr>
              <a:xfrm>
                <a:off x="3133552" y="4777612"/>
                <a:ext cx="666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66675" h="133350" extrusionOk="0">
                    <a:moveTo>
                      <a:pt x="74181" y="94012"/>
                    </a:moveTo>
                    <a:cubicBezTo>
                      <a:pt x="67894" y="60769"/>
                      <a:pt x="53226" y="30480"/>
                      <a:pt x="39319" y="0"/>
                    </a:cubicBezTo>
                    <a:cubicBezTo>
                      <a:pt x="30651" y="5524"/>
                      <a:pt x="30747" y="15335"/>
                      <a:pt x="28080" y="23622"/>
                    </a:cubicBezTo>
                    <a:cubicBezTo>
                      <a:pt x="19222" y="50768"/>
                      <a:pt x="10839" y="78200"/>
                      <a:pt x="2743" y="105537"/>
                    </a:cubicBezTo>
                    <a:cubicBezTo>
                      <a:pt x="934" y="111538"/>
                      <a:pt x="-2495" y="118015"/>
                      <a:pt x="2934" y="124206"/>
                    </a:cubicBezTo>
                    <a:cubicBezTo>
                      <a:pt x="8839" y="121634"/>
                      <a:pt x="14745" y="119063"/>
                      <a:pt x="20079" y="116776"/>
                    </a:cubicBezTo>
                    <a:cubicBezTo>
                      <a:pt x="24555" y="118777"/>
                      <a:pt x="23793" y="122111"/>
                      <a:pt x="23793" y="124777"/>
                    </a:cubicBezTo>
                    <a:cubicBezTo>
                      <a:pt x="23698" y="131445"/>
                      <a:pt x="22746" y="138303"/>
                      <a:pt x="31509" y="140589"/>
                    </a:cubicBezTo>
                    <a:cubicBezTo>
                      <a:pt x="39700" y="142685"/>
                      <a:pt x="46749" y="141161"/>
                      <a:pt x="52654" y="134779"/>
                    </a:cubicBezTo>
                    <a:cubicBezTo>
                      <a:pt x="63513" y="123158"/>
                      <a:pt x="67323" y="107823"/>
                      <a:pt x="74181" y="9401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41" name="Google Shape;1141;p14"/>
              <p:cNvSpPr/>
              <p:nvPr/>
            </p:nvSpPr>
            <p:spPr>
              <a:xfrm>
                <a:off x="2742532" y="4799251"/>
                <a:ext cx="142875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152400" extrusionOk="0">
                    <a:moveTo>
                      <a:pt x="150781" y="14747"/>
                    </a:moveTo>
                    <a:cubicBezTo>
                      <a:pt x="143065" y="18081"/>
                      <a:pt x="135541" y="21605"/>
                      <a:pt x="127635" y="24558"/>
                    </a:cubicBezTo>
                    <a:cubicBezTo>
                      <a:pt x="111347" y="30654"/>
                      <a:pt x="96202" y="31320"/>
                      <a:pt x="79534" y="22176"/>
                    </a:cubicBezTo>
                    <a:cubicBezTo>
                      <a:pt x="55626" y="9127"/>
                      <a:pt x="30480" y="-2970"/>
                      <a:pt x="0" y="650"/>
                    </a:cubicBezTo>
                    <a:cubicBezTo>
                      <a:pt x="8001" y="21891"/>
                      <a:pt x="20669" y="38369"/>
                      <a:pt x="35338" y="53133"/>
                    </a:cubicBezTo>
                    <a:cubicBezTo>
                      <a:pt x="47911" y="65896"/>
                      <a:pt x="52006" y="79993"/>
                      <a:pt x="47911" y="97424"/>
                    </a:cubicBezTo>
                    <a:cubicBezTo>
                      <a:pt x="44767" y="110759"/>
                      <a:pt x="41053" y="124189"/>
                      <a:pt x="41624" y="138191"/>
                    </a:cubicBezTo>
                    <a:cubicBezTo>
                      <a:pt x="42386" y="155526"/>
                      <a:pt x="50387" y="160575"/>
                      <a:pt x="66389" y="153050"/>
                    </a:cubicBezTo>
                    <a:cubicBezTo>
                      <a:pt x="80677" y="146287"/>
                      <a:pt x="92107" y="135429"/>
                      <a:pt x="103251" y="124570"/>
                    </a:cubicBezTo>
                    <a:cubicBezTo>
                      <a:pt x="112490" y="115521"/>
                      <a:pt x="122396" y="108473"/>
                      <a:pt x="135350" y="106377"/>
                    </a:cubicBezTo>
                  </a:path>
                </a:pathLst>
              </a:custGeom>
              <a:noFill/>
              <a:ln w="1427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42" name="Google Shape;1142;p14"/>
              <p:cNvSpPr/>
              <p:nvPr/>
            </p:nvSpPr>
            <p:spPr>
              <a:xfrm>
                <a:off x="3099434" y="4905533"/>
                <a:ext cx="190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120000" extrusionOk="0">
                    <a:moveTo>
                      <a:pt x="0" y="69594"/>
                    </a:moveTo>
                    <a:cubicBezTo>
                      <a:pt x="9144" y="68397"/>
                      <a:pt x="18193" y="56403"/>
                      <a:pt x="26479" y="0"/>
                    </a:cubicBezTo>
                  </a:path>
                </a:pathLst>
              </a:custGeom>
              <a:noFill/>
              <a:ln w="1427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43" name="Google Shape;1143;p14"/>
              <p:cNvSpPr/>
              <p:nvPr/>
            </p:nvSpPr>
            <p:spPr>
              <a:xfrm>
                <a:off x="2893408" y="4756752"/>
                <a:ext cx="104775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04775" h="57150" extrusionOk="0">
                    <a:moveTo>
                      <a:pt x="104775" y="0"/>
                    </a:moveTo>
                    <a:cubicBezTo>
                      <a:pt x="66294" y="12573"/>
                      <a:pt x="32766" y="34290"/>
                      <a:pt x="0" y="57245"/>
                    </a:cubicBezTo>
                  </a:path>
                </a:pathLst>
              </a:custGeom>
              <a:noFill/>
              <a:ln w="1427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44" name="Google Shape;1144;p14"/>
              <p:cNvSpPr/>
              <p:nvPr/>
            </p:nvSpPr>
            <p:spPr>
              <a:xfrm>
                <a:off x="3125913" y="4901913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0000" extrusionOk="0">
                    <a:moveTo>
                      <a:pt x="0" y="45606"/>
                    </a:moveTo>
                    <a:cubicBezTo>
                      <a:pt x="3905" y="45606"/>
                      <a:pt x="7620" y="37203"/>
                      <a:pt x="10573" y="0"/>
                    </a:cubicBezTo>
                  </a:path>
                </a:pathLst>
              </a:custGeom>
              <a:noFill/>
              <a:ln w="1427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45" name="Google Shape;1145;p14"/>
              <p:cNvSpPr/>
              <p:nvPr/>
            </p:nvSpPr>
            <p:spPr>
              <a:xfrm>
                <a:off x="2998183" y="4752842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2397" y="63"/>
                    </a:moveTo>
                    <a:cubicBezTo>
                      <a:pt x="51603" y="-1134"/>
                      <a:pt x="20397" y="14463"/>
                      <a:pt x="0" y="50469"/>
                    </a:cubicBezTo>
                  </a:path>
                </a:pathLst>
              </a:custGeom>
              <a:noFill/>
              <a:ln w="1427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46" name="Google Shape;1146;p14"/>
              <p:cNvSpPr/>
              <p:nvPr/>
            </p:nvSpPr>
            <p:spPr>
              <a:xfrm>
                <a:off x="3153631" y="4712748"/>
                <a:ext cx="2857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120000" extrusionOk="0">
                    <a:moveTo>
                      <a:pt x="28766" y="2381"/>
                    </a:moveTo>
                    <a:cubicBezTo>
                      <a:pt x="18859" y="-8416"/>
                      <a:pt x="9430" y="19187"/>
                      <a:pt x="0" y="51578"/>
                    </a:cubicBezTo>
                  </a:path>
                </a:pathLst>
              </a:custGeom>
              <a:noFill/>
              <a:ln w="1427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47" name="Google Shape;1147;p14"/>
              <p:cNvSpPr/>
              <p:nvPr/>
            </p:nvSpPr>
            <p:spPr>
              <a:xfrm>
                <a:off x="3207733" y="4800663"/>
                <a:ext cx="95250" cy="66675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66675" extrusionOk="0">
                    <a:moveTo>
                      <a:pt x="0" y="70961"/>
                    </a:moveTo>
                    <a:cubicBezTo>
                      <a:pt x="38386" y="53721"/>
                      <a:pt x="68580" y="24955"/>
                      <a:pt x="101536" y="0"/>
                    </a:cubicBezTo>
                  </a:path>
                </a:pathLst>
              </a:custGeom>
              <a:noFill/>
              <a:ln w="1427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48" name="Google Shape;1148;p14"/>
              <p:cNvSpPr/>
              <p:nvPr/>
            </p:nvSpPr>
            <p:spPr>
              <a:xfrm>
                <a:off x="2877883" y="4903997"/>
                <a:ext cx="21907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219075" h="38100" extrusionOk="0">
                    <a:moveTo>
                      <a:pt x="0" y="1631"/>
                    </a:moveTo>
                    <a:cubicBezTo>
                      <a:pt x="14383" y="4489"/>
                      <a:pt x="28670" y="1250"/>
                      <a:pt x="42958" y="869"/>
                    </a:cubicBezTo>
                    <a:cubicBezTo>
                      <a:pt x="82201" y="-179"/>
                      <a:pt x="70199" y="-5036"/>
                      <a:pt x="85630" y="27634"/>
                    </a:cubicBezTo>
                    <a:cubicBezTo>
                      <a:pt x="92012" y="41065"/>
                      <a:pt x="97250" y="39636"/>
                      <a:pt x="106775" y="35445"/>
                    </a:cubicBezTo>
                    <a:cubicBezTo>
                      <a:pt x="108395" y="34683"/>
                      <a:pt x="110395" y="34207"/>
                      <a:pt x="111538" y="32968"/>
                    </a:cubicBezTo>
                    <a:cubicBezTo>
                      <a:pt x="133541" y="8680"/>
                      <a:pt x="161734" y="7632"/>
                      <a:pt x="191548" y="10870"/>
                    </a:cubicBezTo>
                    <a:cubicBezTo>
                      <a:pt x="201549" y="11918"/>
                      <a:pt x="211931" y="10394"/>
                      <a:pt x="221647" y="6965"/>
                    </a:cubicBezTo>
                  </a:path>
                </a:pathLst>
              </a:custGeom>
              <a:noFill/>
              <a:ln w="1427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49" name="Google Shape;1149;p14"/>
              <p:cNvSpPr/>
              <p:nvPr/>
            </p:nvSpPr>
            <p:spPr>
              <a:xfrm>
                <a:off x="3182587" y="4709273"/>
                <a:ext cx="16192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85725" extrusionOk="0">
                    <a:moveTo>
                      <a:pt x="126682" y="91389"/>
                    </a:moveTo>
                    <a:cubicBezTo>
                      <a:pt x="149923" y="78245"/>
                      <a:pt x="165640" y="60528"/>
                      <a:pt x="166211" y="31953"/>
                    </a:cubicBezTo>
                    <a:cubicBezTo>
                      <a:pt x="166402" y="21952"/>
                      <a:pt x="162306" y="16332"/>
                      <a:pt x="154210" y="12141"/>
                    </a:cubicBezTo>
                    <a:cubicBezTo>
                      <a:pt x="146113" y="8046"/>
                      <a:pt x="137922" y="4045"/>
                      <a:pt x="128873" y="3474"/>
                    </a:cubicBezTo>
                    <a:cubicBezTo>
                      <a:pt x="85915" y="330"/>
                      <a:pt x="42958" y="-2527"/>
                      <a:pt x="0" y="3664"/>
                    </a:cubicBezTo>
                  </a:path>
                </a:pathLst>
              </a:custGeom>
              <a:noFill/>
              <a:ln w="1427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50" name="Google Shape;1150;p14"/>
              <p:cNvSpPr/>
              <p:nvPr/>
            </p:nvSpPr>
            <p:spPr>
              <a:xfrm>
                <a:off x="3005613" y="4690981"/>
                <a:ext cx="142875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57150" extrusionOk="0">
                    <a:moveTo>
                      <a:pt x="148018" y="25861"/>
                    </a:moveTo>
                    <a:cubicBezTo>
                      <a:pt x="115729" y="38053"/>
                      <a:pt x="89249" y="18908"/>
                      <a:pt x="60960" y="9669"/>
                    </a:cubicBezTo>
                    <a:cubicBezTo>
                      <a:pt x="53054" y="7097"/>
                      <a:pt x="45339" y="3573"/>
                      <a:pt x="37433" y="906"/>
                    </a:cubicBezTo>
                    <a:cubicBezTo>
                      <a:pt x="32671" y="-618"/>
                      <a:pt x="26003" y="-809"/>
                      <a:pt x="25813" y="5097"/>
                    </a:cubicBezTo>
                    <a:cubicBezTo>
                      <a:pt x="25241" y="18813"/>
                      <a:pt x="13906" y="29576"/>
                      <a:pt x="14573" y="42244"/>
                    </a:cubicBezTo>
                    <a:cubicBezTo>
                      <a:pt x="15145" y="54817"/>
                      <a:pt x="10668" y="59580"/>
                      <a:pt x="0" y="61771"/>
                    </a:cubicBezTo>
                  </a:path>
                </a:pathLst>
              </a:custGeom>
              <a:noFill/>
              <a:ln w="1427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51" name="Google Shape;1151;p14"/>
              <p:cNvSpPr/>
              <p:nvPr/>
            </p:nvSpPr>
            <p:spPr>
              <a:xfrm>
                <a:off x="3136486" y="4871624"/>
                <a:ext cx="6667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66675" h="38100" extrusionOk="0">
                    <a:moveTo>
                      <a:pt x="0" y="30290"/>
                    </a:moveTo>
                    <a:cubicBezTo>
                      <a:pt x="5906" y="27718"/>
                      <a:pt x="11811" y="25146"/>
                      <a:pt x="17145" y="22860"/>
                    </a:cubicBezTo>
                    <a:cubicBezTo>
                      <a:pt x="21622" y="24860"/>
                      <a:pt x="20860" y="28194"/>
                      <a:pt x="20860" y="30861"/>
                    </a:cubicBezTo>
                    <a:cubicBezTo>
                      <a:pt x="20765" y="37528"/>
                      <a:pt x="19812" y="44387"/>
                      <a:pt x="28575" y="46673"/>
                    </a:cubicBezTo>
                    <a:cubicBezTo>
                      <a:pt x="36767" y="48768"/>
                      <a:pt x="43815" y="47244"/>
                      <a:pt x="49721" y="40862"/>
                    </a:cubicBezTo>
                    <a:cubicBezTo>
                      <a:pt x="60484" y="29147"/>
                      <a:pt x="64294" y="13811"/>
                      <a:pt x="71247" y="0"/>
                    </a:cubicBezTo>
                  </a:path>
                </a:pathLst>
              </a:custGeom>
              <a:noFill/>
              <a:ln w="1427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152" name="Google Shape;1152;p14"/>
            <p:cNvGrpSpPr/>
            <p:nvPr/>
          </p:nvGrpSpPr>
          <p:grpSpPr>
            <a:xfrm>
              <a:off x="1231243" y="6076888"/>
              <a:ext cx="357180" cy="207792"/>
              <a:chOff x="3955649" y="4652147"/>
              <a:chExt cx="529863" cy="308250"/>
            </a:xfrm>
          </p:grpSpPr>
          <p:sp>
            <p:nvSpPr>
              <p:cNvPr id="1153" name="Google Shape;1153;p14"/>
              <p:cNvSpPr/>
              <p:nvPr/>
            </p:nvSpPr>
            <p:spPr>
              <a:xfrm>
                <a:off x="4220526" y="4665026"/>
                <a:ext cx="16192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180975" extrusionOk="0">
                    <a:moveTo>
                      <a:pt x="35433" y="65723"/>
                    </a:moveTo>
                    <a:lnTo>
                      <a:pt x="0" y="0"/>
                    </a:lnTo>
                    <a:cubicBezTo>
                      <a:pt x="6001" y="1238"/>
                      <a:pt x="11906" y="2667"/>
                      <a:pt x="17812" y="4286"/>
                    </a:cubicBezTo>
                    <a:cubicBezTo>
                      <a:pt x="43339" y="11430"/>
                      <a:pt x="71628" y="7620"/>
                      <a:pt x="104204" y="9906"/>
                    </a:cubicBezTo>
                    <a:cubicBezTo>
                      <a:pt x="136779" y="12192"/>
                      <a:pt x="146685" y="18860"/>
                      <a:pt x="158401" y="23336"/>
                    </a:cubicBezTo>
                    <a:cubicBezTo>
                      <a:pt x="164402" y="25622"/>
                      <a:pt x="168402" y="25146"/>
                      <a:pt x="171069" y="24194"/>
                    </a:cubicBezTo>
                    <a:lnTo>
                      <a:pt x="101346" y="187643"/>
                    </a:lnTo>
                    <a:lnTo>
                      <a:pt x="35433" y="65723"/>
                    </a:lnTo>
                  </a:path>
                </a:pathLst>
              </a:cu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54" name="Google Shape;1154;p14"/>
              <p:cNvSpPr/>
              <p:nvPr/>
            </p:nvSpPr>
            <p:spPr>
              <a:xfrm>
                <a:off x="3955649" y="4684362"/>
                <a:ext cx="123825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3825" h="152400" extrusionOk="0">
                    <a:moveTo>
                      <a:pt x="132384" y="67818"/>
                    </a:moveTo>
                    <a:lnTo>
                      <a:pt x="50946" y="0"/>
                    </a:lnTo>
                    <a:lnTo>
                      <a:pt x="46088" y="2953"/>
                    </a:lnTo>
                    <a:cubicBezTo>
                      <a:pt x="46088" y="2953"/>
                      <a:pt x="25228" y="-1524"/>
                      <a:pt x="14179" y="3715"/>
                    </a:cubicBezTo>
                    <a:cubicBezTo>
                      <a:pt x="3225" y="8954"/>
                      <a:pt x="2558" y="19812"/>
                      <a:pt x="8559" y="33242"/>
                    </a:cubicBezTo>
                    <a:cubicBezTo>
                      <a:pt x="14560" y="46768"/>
                      <a:pt x="17417" y="50483"/>
                      <a:pt x="10369" y="51626"/>
                    </a:cubicBezTo>
                    <a:cubicBezTo>
                      <a:pt x="3321" y="52769"/>
                      <a:pt x="749" y="56864"/>
                      <a:pt x="82" y="60960"/>
                    </a:cubicBezTo>
                    <a:cubicBezTo>
                      <a:pt x="-585" y="65056"/>
                      <a:pt x="2940" y="70676"/>
                      <a:pt x="6083" y="71057"/>
                    </a:cubicBezTo>
                    <a:cubicBezTo>
                      <a:pt x="9226" y="71438"/>
                      <a:pt x="13893" y="68104"/>
                      <a:pt x="12083" y="66961"/>
                    </a:cubicBezTo>
                    <a:cubicBezTo>
                      <a:pt x="10274" y="65818"/>
                      <a:pt x="6369" y="65056"/>
                      <a:pt x="8845" y="62484"/>
                    </a:cubicBezTo>
                    <a:cubicBezTo>
                      <a:pt x="11321" y="59817"/>
                      <a:pt x="18465" y="63913"/>
                      <a:pt x="18084" y="68771"/>
                    </a:cubicBezTo>
                    <a:cubicBezTo>
                      <a:pt x="18084" y="68771"/>
                      <a:pt x="16655" y="88202"/>
                      <a:pt x="22656" y="110300"/>
                    </a:cubicBezTo>
                    <a:cubicBezTo>
                      <a:pt x="27990" y="129826"/>
                      <a:pt x="36087" y="146399"/>
                      <a:pt x="37134" y="157448"/>
                    </a:cubicBezTo>
                    <a:lnTo>
                      <a:pt x="73044" y="123634"/>
                    </a:lnTo>
                    <a:lnTo>
                      <a:pt x="73044" y="123634"/>
                    </a:lnTo>
                    <a:lnTo>
                      <a:pt x="73044" y="123634"/>
                    </a:lnTo>
                    <a:lnTo>
                      <a:pt x="132384" y="67818"/>
                    </a:lnTo>
                    <a:close/>
                    <a:moveTo>
                      <a:pt x="13512" y="17621"/>
                    </a:moveTo>
                    <a:cubicBezTo>
                      <a:pt x="18465" y="8287"/>
                      <a:pt x="34372" y="14669"/>
                      <a:pt x="34372" y="14669"/>
                    </a:cubicBezTo>
                    <a:cubicBezTo>
                      <a:pt x="34372" y="14669"/>
                      <a:pt x="25133" y="26575"/>
                      <a:pt x="23704" y="37147"/>
                    </a:cubicBezTo>
                    <a:cubicBezTo>
                      <a:pt x="23704" y="37052"/>
                      <a:pt x="6464" y="30766"/>
                      <a:pt x="13512" y="17621"/>
                    </a:cubicBezTo>
                  </a:path>
                </a:pathLst>
              </a:cu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55" name="Google Shape;1155;p14"/>
              <p:cNvSpPr/>
              <p:nvPr/>
            </p:nvSpPr>
            <p:spPr>
              <a:xfrm>
                <a:off x="4320730" y="4854288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25197" y="1197"/>
                    </a:moveTo>
                    <a:lnTo>
                      <a:pt x="29997" y="9600"/>
                    </a:lnTo>
                    <a:cubicBezTo>
                      <a:pt x="19200" y="11994"/>
                      <a:pt x="9600" y="14400"/>
                      <a:pt x="0" y="15597"/>
                    </a:cubicBezTo>
                    <a:lnTo>
                      <a:pt x="7194" y="0"/>
                    </a:lnTo>
                    <a:lnTo>
                      <a:pt x="25197" y="1197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56" name="Google Shape;1156;p14"/>
              <p:cNvSpPr/>
              <p:nvPr/>
            </p:nvSpPr>
            <p:spPr>
              <a:xfrm>
                <a:off x="4245577" y="4851431"/>
                <a:ext cx="76200" cy="104775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104775" extrusionOk="0">
                    <a:moveTo>
                      <a:pt x="75152" y="4096"/>
                    </a:moveTo>
                    <a:cubicBezTo>
                      <a:pt x="71628" y="4858"/>
                      <a:pt x="69247" y="5239"/>
                      <a:pt x="69247" y="5239"/>
                    </a:cubicBezTo>
                    <a:cubicBezTo>
                      <a:pt x="69247" y="5239"/>
                      <a:pt x="68866" y="10096"/>
                      <a:pt x="67818" y="21336"/>
                    </a:cubicBezTo>
                    <a:cubicBezTo>
                      <a:pt x="66770" y="32575"/>
                      <a:pt x="63532" y="31051"/>
                      <a:pt x="62484" y="40005"/>
                    </a:cubicBezTo>
                    <a:cubicBezTo>
                      <a:pt x="61436" y="48958"/>
                      <a:pt x="64579" y="51245"/>
                      <a:pt x="67151" y="59817"/>
                    </a:cubicBezTo>
                    <a:cubicBezTo>
                      <a:pt x="69628" y="68485"/>
                      <a:pt x="67151" y="69914"/>
                      <a:pt x="72104" y="75914"/>
                    </a:cubicBezTo>
                    <a:cubicBezTo>
                      <a:pt x="77057" y="81915"/>
                      <a:pt x="79153" y="89345"/>
                      <a:pt x="79153" y="92012"/>
                    </a:cubicBezTo>
                    <a:cubicBezTo>
                      <a:pt x="79153" y="94583"/>
                      <a:pt x="73152" y="93154"/>
                      <a:pt x="67818" y="93821"/>
                    </a:cubicBezTo>
                    <a:cubicBezTo>
                      <a:pt x="62484" y="94583"/>
                      <a:pt x="62484" y="95250"/>
                      <a:pt x="59722" y="94964"/>
                    </a:cubicBezTo>
                    <a:cubicBezTo>
                      <a:pt x="56864" y="94583"/>
                      <a:pt x="57531" y="93536"/>
                      <a:pt x="57531" y="88201"/>
                    </a:cubicBezTo>
                    <a:cubicBezTo>
                      <a:pt x="57531" y="82963"/>
                      <a:pt x="54007" y="80391"/>
                      <a:pt x="54007" y="80391"/>
                    </a:cubicBezTo>
                    <a:lnTo>
                      <a:pt x="50483" y="82582"/>
                    </a:lnTo>
                    <a:lnTo>
                      <a:pt x="45148" y="79629"/>
                    </a:lnTo>
                    <a:cubicBezTo>
                      <a:pt x="45148" y="79629"/>
                      <a:pt x="44101" y="76676"/>
                      <a:pt x="44768" y="70295"/>
                    </a:cubicBezTo>
                    <a:cubicBezTo>
                      <a:pt x="45434" y="64008"/>
                      <a:pt x="40577" y="39338"/>
                      <a:pt x="40577" y="39338"/>
                    </a:cubicBezTo>
                    <a:lnTo>
                      <a:pt x="31337" y="54673"/>
                    </a:lnTo>
                    <a:cubicBezTo>
                      <a:pt x="29528" y="88678"/>
                      <a:pt x="45529" y="102489"/>
                      <a:pt x="45529" y="102489"/>
                    </a:cubicBezTo>
                    <a:lnTo>
                      <a:pt x="43815" y="108109"/>
                    </a:lnTo>
                    <a:cubicBezTo>
                      <a:pt x="43815" y="108109"/>
                      <a:pt x="38862" y="108585"/>
                      <a:pt x="28575" y="107728"/>
                    </a:cubicBezTo>
                    <a:cubicBezTo>
                      <a:pt x="18288" y="106966"/>
                      <a:pt x="16859" y="102489"/>
                      <a:pt x="16859" y="102489"/>
                    </a:cubicBezTo>
                    <a:lnTo>
                      <a:pt x="18288" y="91630"/>
                    </a:lnTo>
                    <a:lnTo>
                      <a:pt x="11621" y="93821"/>
                    </a:lnTo>
                    <a:lnTo>
                      <a:pt x="7048" y="88964"/>
                    </a:lnTo>
                    <a:cubicBezTo>
                      <a:pt x="7048" y="88964"/>
                      <a:pt x="6001" y="86677"/>
                      <a:pt x="7715" y="81915"/>
                    </a:cubicBezTo>
                    <a:cubicBezTo>
                      <a:pt x="9525" y="77057"/>
                      <a:pt x="9525" y="46387"/>
                      <a:pt x="10573" y="28766"/>
                    </a:cubicBezTo>
                    <a:cubicBezTo>
                      <a:pt x="11621" y="11144"/>
                      <a:pt x="5620" y="8192"/>
                      <a:pt x="2096" y="2191"/>
                    </a:cubicBezTo>
                    <a:cubicBezTo>
                      <a:pt x="1524" y="1238"/>
                      <a:pt x="857" y="571"/>
                      <a:pt x="0" y="0"/>
                    </a:cubicBezTo>
                    <a:lnTo>
                      <a:pt x="75819" y="2762"/>
                    </a:lnTo>
                    <a:lnTo>
                      <a:pt x="75152" y="409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57" name="Google Shape;1157;p14"/>
              <p:cNvSpPr/>
              <p:nvPr/>
            </p:nvSpPr>
            <p:spPr>
              <a:xfrm>
                <a:off x="4148708" y="4730749"/>
                <a:ext cx="17145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14300" extrusionOk="0">
                    <a:moveTo>
                      <a:pt x="26003" y="93440"/>
                    </a:moveTo>
                    <a:lnTo>
                      <a:pt x="107251" y="0"/>
                    </a:lnTo>
                    <a:lnTo>
                      <a:pt x="173164" y="122015"/>
                    </a:lnTo>
                    <a:lnTo>
                      <a:pt x="172498" y="123444"/>
                    </a:lnTo>
                    <a:lnTo>
                      <a:pt x="96679" y="120682"/>
                    </a:lnTo>
                    <a:cubicBezTo>
                      <a:pt x="92392" y="117634"/>
                      <a:pt x="84772" y="119063"/>
                      <a:pt x="74295" y="118777"/>
                    </a:cubicBezTo>
                    <a:cubicBezTo>
                      <a:pt x="61913" y="118396"/>
                      <a:pt x="28575" y="117253"/>
                      <a:pt x="14478" y="120301"/>
                    </a:cubicBezTo>
                    <a:cubicBezTo>
                      <a:pt x="7810" y="121730"/>
                      <a:pt x="3905" y="122873"/>
                      <a:pt x="0" y="123254"/>
                    </a:cubicBezTo>
                    <a:lnTo>
                      <a:pt x="26003" y="9344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58" name="Google Shape;1158;p14"/>
              <p:cNvSpPr/>
              <p:nvPr/>
            </p:nvSpPr>
            <p:spPr>
              <a:xfrm>
                <a:off x="4321873" y="4668265"/>
                <a:ext cx="161925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180975" extrusionOk="0">
                    <a:moveTo>
                      <a:pt x="58769" y="172022"/>
                    </a:moveTo>
                    <a:cubicBezTo>
                      <a:pt x="46006" y="173165"/>
                      <a:pt x="27241" y="179451"/>
                      <a:pt x="18002" y="182499"/>
                    </a:cubicBezTo>
                    <a:cubicBezTo>
                      <a:pt x="13906" y="183833"/>
                      <a:pt x="8382" y="185166"/>
                      <a:pt x="3620" y="186214"/>
                    </a:cubicBezTo>
                    <a:lnTo>
                      <a:pt x="857" y="186023"/>
                    </a:lnTo>
                    <a:lnTo>
                      <a:pt x="0" y="184499"/>
                    </a:lnTo>
                    <a:lnTo>
                      <a:pt x="69628" y="21050"/>
                    </a:lnTo>
                    <a:cubicBezTo>
                      <a:pt x="72104" y="20098"/>
                      <a:pt x="73247" y="18669"/>
                      <a:pt x="73247" y="18669"/>
                    </a:cubicBezTo>
                    <a:cubicBezTo>
                      <a:pt x="92012" y="0"/>
                      <a:pt x="103727" y="0"/>
                      <a:pt x="104775" y="0"/>
                    </a:cubicBezTo>
                    <a:cubicBezTo>
                      <a:pt x="105823" y="0"/>
                      <a:pt x="101632" y="18669"/>
                      <a:pt x="101632" y="18669"/>
                    </a:cubicBezTo>
                    <a:cubicBezTo>
                      <a:pt x="131350" y="-4858"/>
                      <a:pt x="138779" y="11240"/>
                      <a:pt x="138779" y="11240"/>
                    </a:cubicBezTo>
                    <a:cubicBezTo>
                      <a:pt x="138779" y="11240"/>
                      <a:pt x="126778" y="31051"/>
                      <a:pt x="124301" y="36290"/>
                    </a:cubicBezTo>
                    <a:cubicBezTo>
                      <a:pt x="121825" y="41529"/>
                      <a:pt x="121063" y="46006"/>
                      <a:pt x="119729" y="49054"/>
                    </a:cubicBezTo>
                    <a:cubicBezTo>
                      <a:pt x="118300" y="52007"/>
                      <a:pt x="112300" y="66199"/>
                      <a:pt x="112300" y="66199"/>
                    </a:cubicBezTo>
                    <a:cubicBezTo>
                      <a:pt x="123254" y="83725"/>
                      <a:pt x="136398" y="90869"/>
                      <a:pt x="147352" y="95726"/>
                    </a:cubicBezTo>
                    <a:cubicBezTo>
                      <a:pt x="158305" y="100584"/>
                      <a:pt x="162973" y="97250"/>
                      <a:pt x="164687" y="96488"/>
                    </a:cubicBezTo>
                    <a:cubicBezTo>
                      <a:pt x="166497" y="95726"/>
                      <a:pt x="170688" y="100584"/>
                      <a:pt x="170688" y="100584"/>
                    </a:cubicBezTo>
                    <a:cubicBezTo>
                      <a:pt x="170688" y="100584"/>
                      <a:pt x="169640" y="118586"/>
                      <a:pt x="170688" y="125254"/>
                    </a:cubicBezTo>
                    <a:cubicBezTo>
                      <a:pt x="171736" y="132017"/>
                      <a:pt x="164306" y="132302"/>
                      <a:pt x="164306" y="132302"/>
                    </a:cubicBezTo>
                    <a:cubicBezTo>
                      <a:pt x="164306" y="132302"/>
                      <a:pt x="160020" y="134969"/>
                      <a:pt x="150781" y="140875"/>
                    </a:cubicBezTo>
                    <a:cubicBezTo>
                      <a:pt x="141541" y="146875"/>
                      <a:pt x="124206" y="157258"/>
                      <a:pt x="102679" y="166307"/>
                    </a:cubicBezTo>
                    <a:cubicBezTo>
                      <a:pt x="81153" y="175355"/>
                      <a:pt x="71533" y="170879"/>
                      <a:pt x="58769" y="172022"/>
                    </a:cubicBezTo>
                  </a:path>
                </a:pathLst>
              </a:cu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59" name="Google Shape;1159;p14"/>
              <p:cNvSpPr/>
              <p:nvPr/>
            </p:nvSpPr>
            <p:spPr>
              <a:xfrm>
                <a:off x="4028598" y="4752180"/>
                <a:ext cx="142875" cy="95250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95250" extrusionOk="0">
                    <a:moveTo>
                      <a:pt x="59436" y="0"/>
                    </a:moveTo>
                    <a:lnTo>
                      <a:pt x="146113" y="72104"/>
                    </a:lnTo>
                    <a:lnTo>
                      <a:pt x="120110" y="102013"/>
                    </a:lnTo>
                    <a:cubicBezTo>
                      <a:pt x="115729" y="102489"/>
                      <a:pt x="111347" y="102108"/>
                      <a:pt x="103061" y="100108"/>
                    </a:cubicBezTo>
                    <a:cubicBezTo>
                      <a:pt x="87535" y="96393"/>
                      <a:pt x="62294" y="84011"/>
                      <a:pt x="62294" y="84011"/>
                    </a:cubicBezTo>
                    <a:lnTo>
                      <a:pt x="0" y="55912"/>
                    </a:lnTo>
                    <a:lnTo>
                      <a:pt x="59436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60" name="Google Shape;1160;p14"/>
              <p:cNvSpPr/>
              <p:nvPr/>
            </p:nvSpPr>
            <p:spPr>
              <a:xfrm>
                <a:off x="4322730" y="4854288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4797" y="2406"/>
                    </a:moveTo>
                    <a:cubicBezTo>
                      <a:pt x="24000" y="4800"/>
                      <a:pt x="14400" y="7206"/>
                      <a:pt x="4800" y="8403"/>
                    </a:cubicBezTo>
                    <a:lnTo>
                      <a:pt x="0" y="0"/>
                    </a:lnTo>
                    <a:lnTo>
                      <a:pt x="34797" y="240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61" name="Google Shape;1161;p14"/>
              <p:cNvSpPr/>
              <p:nvPr/>
            </p:nvSpPr>
            <p:spPr>
              <a:xfrm>
                <a:off x="3972357" y="4807997"/>
                <a:ext cx="123825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3825" h="152400" extrusionOk="0">
                    <a:moveTo>
                      <a:pt x="118630" y="28194"/>
                    </a:moveTo>
                    <a:cubicBezTo>
                      <a:pt x="118630" y="28194"/>
                      <a:pt x="119011" y="29242"/>
                      <a:pt x="115772" y="38672"/>
                    </a:cubicBezTo>
                    <a:cubicBezTo>
                      <a:pt x="112534" y="48006"/>
                      <a:pt x="104437" y="54388"/>
                      <a:pt x="99866" y="61817"/>
                    </a:cubicBezTo>
                    <a:cubicBezTo>
                      <a:pt x="95293" y="69342"/>
                      <a:pt x="97389" y="89059"/>
                      <a:pt x="101580" y="95822"/>
                    </a:cubicBezTo>
                    <a:cubicBezTo>
                      <a:pt x="105866" y="102584"/>
                      <a:pt x="127107" y="129826"/>
                      <a:pt x="127107" y="129826"/>
                    </a:cubicBezTo>
                    <a:cubicBezTo>
                      <a:pt x="127107" y="129826"/>
                      <a:pt x="127774" y="133160"/>
                      <a:pt x="120344" y="133922"/>
                    </a:cubicBezTo>
                    <a:cubicBezTo>
                      <a:pt x="112915" y="134588"/>
                      <a:pt x="102628" y="133922"/>
                      <a:pt x="102628" y="133922"/>
                    </a:cubicBezTo>
                    <a:cubicBezTo>
                      <a:pt x="103009" y="126778"/>
                      <a:pt x="97294" y="118205"/>
                      <a:pt x="95198" y="116300"/>
                    </a:cubicBezTo>
                    <a:cubicBezTo>
                      <a:pt x="93103" y="114395"/>
                      <a:pt x="89864" y="121158"/>
                      <a:pt x="89864" y="121158"/>
                    </a:cubicBezTo>
                    <a:cubicBezTo>
                      <a:pt x="89864" y="121158"/>
                      <a:pt x="83483" y="122682"/>
                      <a:pt x="83101" y="118586"/>
                    </a:cubicBezTo>
                    <a:cubicBezTo>
                      <a:pt x="82720" y="114491"/>
                      <a:pt x="76720" y="100203"/>
                      <a:pt x="72814" y="89059"/>
                    </a:cubicBezTo>
                    <a:cubicBezTo>
                      <a:pt x="68909" y="77819"/>
                      <a:pt x="59384" y="68104"/>
                      <a:pt x="59384" y="68104"/>
                    </a:cubicBezTo>
                    <a:lnTo>
                      <a:pt x="60813" y="59531"/>
                    </a:lnTo>
                    <a:cubicBezTo>
                      <a:pt x="60813" y="59531"/>
                      <a:pt x="50240" y="64008"/>
                      <a:pt x="42715" y="71533"/>
                    </a:cubicBezTo>
                    <a:cubicBezTo>
                      <a:pt x="35286" y="79057"/>
                      <a:pt x="31000" y="84963"/>
                      <a:pt x="29285" y="98489"/>
                    </a:cubicBezTo>
                    <a:cubicBezTo>
                      <a:pt x="27475" y="112014"/>
                      <a:pt x="29952" y="122015"/>
                      <a:pt x="32428" y="126492"/>
                    </a:cubicBezTo>
                    <a:cubicBezTo>
                      <a:pt x="34905" y="130969"/>
                      <a:pt x="33857" y="130969"/>
                      <a:pt x="36334" y="136970"/>
                    </a:cubicBezTo>
                    <a:cubicBezTo>
                      <a:pt x="38810" y="142875"/>
                      <a:pt x="40906" y="152686"/>
                      <a:pt x="40906" y="152686"/>
                    </a:cubicBezTo>
                    <a:lnTo>
                      <a:pt x="39096" y="152686"/>
                    </a:lnTo>
                    <a:cubicBezTo>
                      <a:pt x="33762" y="153829"/>
                      <a:pt x="12235" y="150019"/>
                      <a:pt x="12235" y="150019"/>
                    </a:cubicBezTo>
                    <a:lnTo>
                      <a:pt x="11473" y="135446"/>
                    </a:lnTo>
                    <a:lnTo>
                      <a:pt x="4711" y="136208"/>
                    </a:lnTo>
                    <a:lnTo>
                      <a:pt x="2234" y="128778"/>
                    </a:lnTo>
                    <a:cubicBezTo>
                      <a:pt x="2234" y="128778"/>
                      <a:pt x="5377" y="118681"/>
                      <a:pt x="6520" y="103346"/>
                    </a:cubicBezTo>
                    <a:cubicBezTo>
                      <a:pt x="7568" y="88011"/>
                      <a:pt x="-2338" y="72676"/>
                      <a:pt x="520" y="67437"/>
                    </a:cubicBezTo>
                    <a:cubicBezTo>
                      <a:pt x="3377" y="62198"/>
                      <a:pt x="19284" y="48768"/>
                      <a:pt x="20332" y="37910"/>
                    </a:cubicBezTo>
                    <a:cubicBezTo>
                      <a:pt x="20427" y="36671"/>
                      <a:pt x="20427" y="35243"/>
                      <a:pt x="20236" y="33814"/>
                    </a:cubicBezTo>
                    <a:lnTo>
                      <a:pt x="56146" y="0"/>
                    </a:lnTo>
                    <a:lnTo>
                      <a:pt x="118630" y="2819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62" name="Google Shape;1162;p14"/>
              <p:cNvSpPr/>
              <p:nvPr/>
            </p:nvSpPr>
            <p:spPr>
              <a:xfrm>
                <a:off x="4006595" y="4652147"/>
                <a:ext cx="247650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247650" h="171450" extrusionOk="0">
                    <a:moveTo>
                      <a:pt x="168116" y="172042"/>
                    </a:moveTo>
                    <a:lnTo>
                      <a:pt x="81439" y="99938"/>
                    </a:lnTo>
                    <a:lnTo>
                      <a:pt x="81439" y="99938"/>
                    </a:lnTo>
                    <a:lnTo>
                      <a:pt x="81439" y="99938"/>
                    </a:lnTo>
                    <a:lnTo>
                      <a:pt x="0" y="32215"/>
                    </a:lnTo>
                    <a:lnTo>
                      <a:pt x="19526" y="20214"/>
                    </a:lnTo>
                    <a:cubicBezTo>
                      <a:pt x="70866" y="-7028"/>
                      <a:pt x="111919" y="21"/>
                      <a:pt x="145923" y="3355"/>
                    </a:cubicBezTo>
                    <a:cubicBezTo>
                      <a:pt x="172117" y="5926"/>
                      <a:pt x="193643" y="8593"/>
                      <a:pt x="213836" y="12880"/>
                    </a:cubicBezTo>
                    <a:lnTo>
                      <a:pt x="249269" y="78602"/>
                    </a:lnTo>
                    <a:lnTo>
                      <a:pt x="168116" y="172042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63" name="Google Shape;1163;p14"/>
              <p:cNvSpPr/>
              <p:nvPr/>
            </p:nvSpPr>
            <p:spPr>
              <a:xfrm>
                <a:off x="4321301" y="4852859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194" y="0"/>
                    </a:moveTo>
                    <a:lnTo>
                      <a:pt x="18003" y="19200"/>
                    </a:lnTo>
                    <a:lnTo>
                      <a:pt x="0" y="1800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64" name="Google Shape;1164;p14"/>
              <p:cNvSpPr/>
              <p:nvPr/>
            </p:nvSpPr>
            <p:spPr>
              <a:xfrm>
                <a:off x="4220526" y="4665122"/>
                <a:ext cx="16192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19050" extrusionOk="0">
                    <a:moveTo>
                      <a:pt x="0" y="0"/>
                    </a:moveTo>
                    <a:cubicBezTo>
                      <a:pt x="6001" y="1238"/>
                      <a:pt x="11906" y="2667"/>
                      <a:pt x="17812" y="4286"/>
                    </a:cubicBezTo>
                    <a:cubicBezTo>
                      <a:pt x="43339" y="11430"/>
                      <a:pt x="71628" y="7620"/>
                      <a:pt x="104204" y="9906"/>
                    </a:cubicBezTo>
                    <a:cubicBezTo>
                      <a:pt x="136779" y="12192"/>
                      <a:pt x="146685" y="18859"/>
                      <a:pt x="158401" y="23336"/>
                    </a:cubicBezTo>
                    <a:cubicBezTo>
                      <a:pt x="164402" y="25622"/>
                      <a:pt x="168402" y="25146"/>
                      <a:pt x="171069" y="24194"/>
                    </a:cubicBezTo>
                  </a:path>
                </a:pathLst>
              </a:custGeom>
              <a:noFill/>
              <a:ln w="1427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65" name="Google Shape;1165;p14"/>
              <p:cNvSpPr/>
              <p:nvPr/>
            </p:nvSpPr>
            <p:spPr>
              <a:xfrm>
                <a:off x="3955649" y="4684362"/>
                <a:ext cx="66675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66675" h="152400" extrusionOk="0">
                    <a:moveTo>
                      <a:pt x="50946" y="0"/>
                    </a:moveTo>
                    <a:lnTo>
                      <a:pt x="46088" y="2953"/>
                    </a:lnTo>
                    <a:cubicBezTo>
                      <a:pt x="46088" y="2953"/>
                      <a:pt x="25228" y="-1524"/>
                      <a:pt x="14179" y="3715"/>
                    </a:cubicBezTo>
                    <a:cubicBezTo>
                      <a:pt x="3225" y="8954"/>
                      <a:pt x="2558" y="19812"/>
                      <a:pt x="8559" y="33242"/>
                    </a:cubicBezTo>
                    <a:cubicBezTo>
                      <a:pt x="14560" y="46768"/>
                      <a:pt x="17417" y="50483"/>
                      <a:pt x="10369" y="51626"/>
                    </a:cubicBezTo>
                    <a:cubicBezTo>
                      <a:pt x="3321" y="52769"/>
                      <a:pt x="749" y="56864"/>
                      <a:pt x="82" y="60960"/>
                    </a:cubicBezTo>
                    <a:cubicBezTo>
                      <a:pt x="-585" y="65056"/>
                      <a:pt x="2940" y="70676"/>
                      <a:pt x="6083" y="71057"/>
                    </a:cubicBezTo>
                    <a:cubicBezTo>
                      <a:pt x="9226" y="71438"/>
                      <a:pt x="13893" y="68104"/>
                      <a:pt x="12083" y="66961"/>
                    </a:cubicBezTo>
                    <a:cubicBezTo>
                      <a:pt x="10274" y="65818"/>
                      <a:pt x="6369" y="65056"/>
                      <a:pt x="8845" y="62484"/>
                    </a:cubicBezTo>
                    <a:cubicBezTo>
                      <a:pt x="11321" y="59817"/>
                      <a:pt x="18465" y="63913"/>
                      <a:pt x="18084" y="68771"/>
                    </a:cubicBezTo>
                    <a:cubicBezTo>
                      <a:pt x="18084" y="68771"/>
                      <a:pt x="16655" y="88202"/>
                      <a:pt x="22656" y="110300"/>
                    </a:cubicBezTo>
                    <a:cubicBezTo>
                      <a:pt x="27990" y="129826"/>
                      <a:pt x="36087" y="146399"/>
                      <a:pt x="37134" y="157448"/>
                    </a:cubicBezTo>
                    <a:lnTo>
                      <a:pt x="73044" y="123634"/>
                    </a:lnTo>
                    <a:lnTo>
                      <a:pt x="73044" y="123634"/>
                    </a:lnTo>
                    <a:lnTo>
                      <a:pt x="73044" y="123634"/>
                    </a:lnTo>
                    <a:moveTo>
                      <a:pt x="13512" y="17621"/>
                    </a:moveTo>
                    <a:cubicBezTo>
                      <a:pt x="18465" y="8287"/>
                      <a:pt x="34372" y="14669"/>
                      <a:pt x="34372" y="14669"/>
                    </a:cubicBezTo>
                    <a:cubicBezTo>
                      <a:pt x="34372" y="14669"/>
                      <a:pt x="25133" y="26575"/>
                      <a:pt x="23704" y="37147"/>
                    </a:cubicBezTo>
                    <a:cubicBezTo>
                      <a:pt x="23704" y="37052"/>
                      <a:pt x="6464" y="30766"/>
                      <a:pt x="13512" y="17621"/>
                    </a:cubicBezTo>
                  </a:path>
                </a:pathLst>
              </a:custGeom>
              <a:noFill/>
              <a:ln w="1427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66" name="Google Shape;1166;p14"/>
              <p:cNvSpPr/>
              <p:nvPr/>
            </p:nvSpPr>
            <p:spPr>
              <a:xfrm>
                <a:off x="4320730" y="4854288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25197" y="1197"/>
                    </a:moveTo>
                    <a:lnTo>
                      <a:pt x="29997" y="9600"/>
                    </a:lnTo>
                    <a:cubicBezTo>
                      <a:pt x="19200" y="11994"/>
                      <a:pt x="9600" y="14400"/>
                      <a:pt x="0" y="15597"/>
                    </a:cubicBezTo>
                    <a:lnTo>
                      <a:pt x="7194" y="0"/>
                    </a:lnTo>
                    <a:lnTo>
                      <a:pt x="25197" y="1197"/>
                    </a:lnTo>
                    <a:close/>
                  </a:path>
                </a:pathLst>
              </a:custGeom>
              <a:noFill/>
              <a:ln w="1427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67" name="Google Shape;1167;p14"/>
              <p:cNvSpPr/>
              <p:nvPr/>
            </p:nvSpPr>
            <p:spPr>
              <a:xfrm>
                <a:off x="4245577" y="4851431"/>
                <a:ext cx="76200" cy="104775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104775" extrusionOk="0">
                    <a:moveTo>
                      <a:pt x="75152" y="4096"/>
                    </a:moveTo>
                    <a:cubicBezTo>
                      <a:pt x="71628" y="4858"/>
                      <a:pt x="69247" y="5239"/>
                      <a:pt x="69247" y="5239"/>
                    </a:cubicBezTo>
                    <a:cubicBezTo>
                      <a:pt x="69247" y="5239"/>
                      <a:pt x="68866" y="10096"/>
                      <a:pt x="67818" y="21336"/>
                    </a:cubicBezTo>
                    <a:cubicBezTo>
                      <a:pt x="66770" y="32575"/>
                      <a:pt x="63532" y="31051"/>
                      <a:pt x="62484" y="40005"/>
                    </a:cubicBezTo>
                    <a:cubicBezTo>
                      <a:pt x="61436" y="48958"/>
                      <a:pt x="64579" y="51245"/>
                      <a:pt x="67151" y="59817"/>
                    </a:cubicBezTo>
                    <a:cubicBezTo>
                      <a:pt x="69628" y="68485"/>
                      <a:pt x="67151" y="69914"/>
                      <a:pt x="72104" y="75914"/>
                    </a:cubicBezTo>
                    <a:cubicBezTo>
                      <a:pt x="77057" y="81915"/>
                      <a:pt x="79153" y="89345"/>
                      <a:pt x="79153" y="92012"/>
                    </a:cubicBezTo>
                    <a:cubicBezTo>
                      <a:pt x="79153" y="94583"/>
                      <a:pt x="73152" y="93154"/>
                      <a:pt x="67818" y="93821"/>
                    </a:cubicBezTo>
                    <a:cubicBezTo>
                      <a:pt x="62484" y="94583"/>
                      <a:pt x="62484" y="95250"/>
                      <a:pt x="59722" y="94964"/>
                    </a:cubicBezTo>
                    <a:cubicBezTo>
                      <a:pt x="56864" y="94583"/>
                      <a:pt x="57531" y="93536"/>
                      <a:pt x="57531" y="88201"/>
                    </a:cubicBezTo>
                    <a:cubicBezTo>
                      <a:pt x="57531" y="82963"/>
                      <a:pt x="54007" y="80391"/>
                      <a:pt x="54007" y="80391"/>
                    </a:cubicBezTo>
                    <a:lnTo>
                      <a:pt x="50483" y="82582"/>
                    </a:lnTo>
                    <a:lnTo>
                      <a:pt x="45148" y="79629"/>
                    </a:lnTo>
                    <a:cubicBezTo>
                      <a:pt x="45148" y="79629"/>
                      <a:pt x="44101" y="76676"/>
                      <a:pt x="44768" y="70295"/>
                    </a:cubicBezTo>
                    <a:cubicBezTo>
                      <a:pt x="45434" y="64008"/>
                      <a:pt x="40577" y="39338"/>
                      <a:pt x="40577" y="39338"/>
                    </a:cubicBezTo>
                    <a:lnTo>
                      <a:pt x="31337" y="54673"/>
                    </a:lnTo>
                    <a:cubicBezTo>
                      <a:pt x="29528" y="88678"/>
                      <a:pt x="45529" y="102489"/>
                      <a:pt x="45529" y="102489"/>
                    </a:cubicBezTo>
                    <a:lnTo>
                      <a:pt x="43815" y="108109"/>
                    </a:lnTo>
                    <a:cubicBezTo>
                      <a:pt x="43815" y="108109"/>
                      <a:pt x="38862" y="108585"/>
                      <a:pt x="28575" y="107728"/>
                    </a:cubicBezTo>
                    <a:cubicBezTo>
                      <a:pt x="18288" y="106966"/>
                      <a:pt x="16859" y="102489"/>
                      <a:pt x="16859" y="102489"/>
                    </a:cubicBezTo>
                    <a:lnTo>
                      <a:pt x="18288" y="91630"/>
                    </a:lnTo>
                    <a:lnTo>
                      <a:pt x="11621" y="93821"/>
                    </a:lnTo>
                    <a:lnTo>
                      <a:pt x="7048" y="88964"/>
                    </a:lnTo>
                    <a:cubicBezTo>
                      <a:pt x="7048" y="88964"/>
                      <a:pt x="6001" y="86677"/>
                      <a:pt x="7715" y="81915"/>
                    </a:cubicBezTo>
                    <a:cubicBezTo>
                      <a:pt x="9525" y="77057"/>
                      <a:pt x="9525" y="46387"/>
                      <a:pt x="10573" y="28766"/>
                    </a:cubicBezTo>
                    <a:cubicBezTo>
                      <a:pt x="11621" y="11144"/>
                      <a:pt x="5620" y="8192"/>
                      <a:pt x="2096" y="2191"/>
                    </a:cubicBezTo>
                    <a:cubicBezTo>
                      <a:pt x="1524" y="1238"/>
                      <a:pt x="857" y="571"/>
                      <a:pt x="0" y="0"/>
                    </a:cubicBezTo>
                    <a:lnTo>
                      <a:pt x="75819" y="2762"/>
                    </a:lnTo>
                    <a:lnTo>
                      <a:pt x="75152" y="4096"/>
                    </a:lnTo>
                    <a:close/>
                  </a:path>
                </a:pathLst>
              </a:custGeom>
              <a:noFill/>
              <a:ln w="1427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68" name="Google Shape;1168;p14"/>
              <p:cNvSpPr/>
              <p:nvPr/>
            </p:nvSpPr>
            <p:spPr>
              <a:xfrm>
                <a:off x="4148708" y="4849093"/>
                <a:ext cx="1714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0000" extrusionOk="0">
                    <a:moveTo>
                      <a:pt x="173164" y="47446"/>
                    </a:moveTo>
                    <a:lnTo>
                      <a:pt x="172498" y="65449"/>
                    </a:lnTo>
                    <a:lnTo>
                      <a:pt x="96679" y="30652"/>
                    </a:lnTo>
                    <a:cubicBezTo>
                      <a:pt x="92392" y="-7748"/>
                      <a:pt x="84772" y="10255"/>
                      <a:pt x="74295" y="6652"/>
                    </a:cubicBezTo>
                    <a:cubicBezTo>
                      <a:pt x="61913" y="1852"/>
                      <a:pt x="28575" y="-12548"/>
                      <a:pt x="14478" y="25852"/>
                    </a:cubicBezTo>
                    <a:cubicBezTo>
                      <a:pt x="7810" y="43855"/>
                      <a:pt x="3905" y="58255"/>
                      <a:pt x="0" y="63055"/>
                    </a:cubicBezTo>
                  </a:path>
                </a:pathLst>
              </a:custGeom>
              <a:noFill/>
              <a:ln w="1427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69" name="Google Shape;1169;p14"/>
              <p:cNvSpPr/>
              <p:nvPr/>
            </p:nvSpPr>
            <p:spPr>
              <a:xfrm>
                <a:off x="4380737" y="4668265"/>
                <a:ext cx="104775" cy="171450"/>
              </a:xfrm>
              <a:custGeom>
                <a:avLst/>
                <a:gdLst/>
                <a:ahLst/>
                <a:cxnLst/>
                <a:rect l="l" t="t" r="r" b="b"/>
                <a:pathLst>
                  <a:path w="104775" h="171450" extrusionOk="0">
                    <a:moveTo>
                      <a:pt x="10859" y="21050"/>
                    </a:moveTo>
                    <a:cubicBezTo>
                      <a:pt x="13335" y="20098"/>
                      <a:pt x="14478" y="18669"/>
                      <a:pt x="14478" y="18669"/>
                    </a:cubicBezTo>
                    <a:cubicBezTo>
                      <a:pt x="33242" y="0"/>
                      <a:pt x="44958" y="0"/>
                      <a:pt x="46006" y="0"/>
                    </a:cubicBezTo>
                    <a:cubicBezTo>
                      <a:pt x="47054" y="0"/>
                      <a:pt x="42863" y="18669"/>
                      <a:pt x="42863" y="18669"/>
                    </a:cubicBezTo>
                    <a:cubicBezTo>
                      <a:pt x="72580" y="-4858"/>
                      <a:pt x="80010" y="11240"/>
                      <a:pt x="80010" y="11240"/>
                    </a:cubicBezTo>
                    <a:cubicBezTo>
                      <a:pt x="80010" y="11240"/>
                      <a:pt x="68009" y="31051"/>
                      <a:pt x="65532" y="36290"/>
                    </a:cubicBezTo>
                    <a:cubicBezTo>
                      <a:pt x="63055" y="41529"/>
                      <a:pt x="62294" y="46006"/>
                      <a:pt x="60960" y="49054"/>
                    </a:cubicBezTo>
                    <a:cubicBezTo>
                      <a:pt x="59531" y="52007"/>
                      <a:pt x="53530" y="66199"/>
                      <a:pt x="53530" y="66199"/>
                    </a:cubicBezTo>
                    <a:cubicBezTo>
                      <a:pt x="64484" y="83725"/>
                      <a:pt x="77629" y="90869"/>
                      <a:pt x="88582" y="95726"/>
                    </a:cubicBezTo>
                    <a:cubicBezTo>
                      <a:pt x="99536" y="100584"/>
                      <a:pt x="104204" y="97250"/>
                      <a:pt x="105918" y="96488"/>
                    </a:cubicBezTo>
                    <a:cubicBezTo>
                      <a:pt x="107728" y="95726"/>
                      <a:pt x="111919" y="100584"/>
                      <a:pt x="111919" y="100584"/>
                    </a:cubicBezTo>
                    <a:cubicBezTo>
                      <a:pt x="111919" y="100584"/>
                      <a:pt x="110871" y="118586"/>
                      <a:pt x="111919" y="125254"/>
                    </a:cubicBezTo>
                    <a:cubicBezTo>
                      <a:pt x="112967" y="132017"/>
                      <a:pt x="105537" y="132302"/>
                      <a:pt x="105537" y="132302"/>
                    </a:cubicBezTo>
                    <a:cubicBezTo>
                      <a:pt x="105537" y="132302"/>
                      <a:pt x="101251" y="134969"/>
                      <a:pt x="92012" y="140875"/>
                    </a:cubicBezTo>
                    <a:cubicBezTo>
                      <a:pt x="82772" y="146875"/>
                      <a:pt x="65437" y="157258"/>
                      <a:pt x="43910" y="166307"/>
                    </a:cubicBezTo>
                    <a:cubicBezTo>
                      <a:pt x="22288" y="175355"/>
                      <a:pt x="12763" y="170783"/>
                      <a:pt x="0" y="171926"/>
                    </a:cubicBezTo>
                  </a:path>
                </a:pathLst>
              </a:custGeom>
              <a:noFill/>
              <a:ln w="1427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70" name="Google Shape;1170;p14"/>
              <p:cNvSpPr/>
              <p:nvPr/>
            </p:nvSpPr>
            <p:spPr>
              <a:xfrm>
                <a:off x="4321873" y="4840287"/>
                <a:ext cx="571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9525" extrusionOk="0">
                    <a:moveTo>
                      <a:pt x="58769" y="0"/>
                    </a:moveTo>
                    <a:cubicBezTo>
                      <a:pt x="46006" y="1143"/>
                      <a:pt x="27241" y="7429"/>
                      <a:pt x="18002" y="10478"/>
                    </a:cubicBezTo>
                    <a:cubicBezTo>
                      <a:pt x="13906" y="11811"/>
                      <a:pt x="8382" y="13144"/>
                      <a:pt x="3620" y="14192"/>
                    </a:cubicBezTo>
                    <a:lnTo>
                      <a:pt x="857" y="14002"/>
                    </a:lnTo>
                    <a:lnTo>
                      <a:pt x="0" y="12478"/>
                    </a:lnTo>
                  </a:path>
                </a:pathLst>
              </a:custGeom>
              <a:noFill/>
              <a:ln w="1427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71" name="Google Shape;1171;p14"/>
              <p:cNvSpPr/>
              <p:nvPr/>
            </p:nvSpPr>
            <p:spPr>
              <a:xfrm>
                <a:off x="4028693" y="4807997"/>
                <a:ext cx="11430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114300" h="38100" extrusionOk="0">
                    <a:moveTo>
                      <a:pt x="120110" y="46101"/>
                    </a:moveTo>
                    <a:cubicBezTo>
                      <a:pt x="115729" y="46577"/>
                      <a:pt x="111347" y="46196"/>
                      <a:pt x="103061" y="44196"/>
                    </a:cubicBezTo>
                    <a:cubicBezTo>
                      <a:pt x="87535" y="40481"/>
                      <a:pt x="62293" y="28099"/>
                      <a:pt x="62293" y="28099"/>
                    </a:cubicBezTo>
                    <a:lnTo>
                      <a:pt x="0" y="0"/>
                    </a:lnTo>
                  </a:path>
                </a:pathLst>
              </a:custGeom>
              <a:noFill/>
              <a:ln w="1427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72" name="Google Shape;1172;p14"/>
              <p:cNvSpPr/>
              <p:nvPr/>
            </p:nvSpPr>
            <p:spPr>
              <a:xfrm>
                <a:off x="4322730" y="4854288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4797" y="2406"/>
                    </a:moveTo>
                    <a:cubicBezTo>
                      <a:pt x="24000" y="4800"/>
                      <a:pt x="14400" y="7206"/>
                      <a:pt x="4800" y="8403"/>
                    </a:cubicBezTo>
                    <a:lnTo>
                      <a:pt x="0" y="0"/>
                    </a:lnTo>
                    <a:lnTo>
                      <a:pt x="34797" y="2406"/>
                    </a:lnTo>
                    <a:close/>
                  </a:path>
                </a:pathLst>
              </a:custGeom>
              <a:noFill/>
              <a:ln w="1427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73" name="Google Shape;1173;p14"/>
              <p:cNvSpPr/>
              <p:nvPr/>
            </p:nvSpPr>
            <p:spPr>
              <a:xfrm>
                <a:off x="3972357" y="4807997"/>
                <a:ext cx="123825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23825" h="152400" extrusionOk="0">
                    <a:moveTo>
                      <a:pt x="118630" y="28194"/>
                    </a:moveTo>
                    <a:cubicBezTo>
                      <a:pt x="118630" y="28194"/>
                      <a:pt x="119011" y="29242"/>
                      <a:pt x="115772" y="38672"/>
                    </a:cubicBezTo>
                    <a:cubicBezTo>
                      <a:pt x="112534" y="48006"/>
                      <a:pt x="104437" y="54388"/>
                      <a:pt x="99866" y="61817"/>
                    </a:cubicBezTo>
                    <a:cubicBezTo>
                      <a:pt x="95293" y="69342"/>
                      <a:pt x="97389" y="89059"/>
                      <a:pt x="101580" y="95822"/>
                    </a:cubicBezTo>
                    <a:cubicBezTo>
                      <a:pt x="105866" y="102584"/>
                      <a:pt x="127107" y="129826"/>
                      <a:pt x="127107" y="129826"/>
                    </a:cubicBezTo>
                    <a:cubicBezTo>
                      <a:pt x="127107" y="129826"/>
                      <a:pt x="127774" y="133160"/>
                      <a:pt x="120344" y="133922"/>
                    </a:cubicBezTo>
                    <a:cubicBezTo>
                      <a:pt x="112915" y="134588"/>
                      <a:pt x="102628" y="133922"/>
                      <a:pt x="102628" y="133922"/>
                    </a:cubicBezTo>
                    <a:cubicBezTo>
                      <a:pt x="103009" y="126778"/>
                      <a:pt x="97294" y="118205"/>
                      <a:pt x="95198" y="116300"/>
                    </a:cubicBezTo>
                    <a:cubicBezTo>
                      <a:pt x="93103" y="114395"/>
                      <a:pt x="89864" y="121158"/>
                      <a:pt x="89864" y="121158"/>
                    </a:cubicBezTo>
                    <a:cubicBezTo>
                      <a:pt x="89864" y="121158"/>
                      <a:pt x="83483" y="122682"/>
                      <a:pt x="83101" y="118586"/>
                    </a:cubicBezTo>
                    <a:cubicBezTo>
                      <a:pt x="82720" y="114491"/>
                      <a:pt x="76720" y="100203"/>
                      <a:pt x="72814" y="89059"/>
                    </a:cubicBezTo>
                    <a:cubicBezTo>
                      <a:pt x="68909" y="77819"/>
                      <a:pt x="59384" y="68104"/>
                      <a:pt x="59384" y="68104"/>
                    </a:cubicBezTo>
                    <a:lnTo>
                      <a:pt x="60813" y="59531"/>
                    </a:lnTo>
                    <a:cubicBezTo>
                      <a:pt x="60813" y="59531"/>
                      <a:pt x="50240" y="64008"/>
                      <a:pt x="42715" y="71533"/>
                    </a:cubicBezTo>
                    <a:cubicBezTo>
                      <a:pt x="35286" y="79057"/>
                      <a:pt x="31000" y="84963"/>
                      <a:pt x="29285" y="98489"/>
                    </a:cubicBezTo>
                    <a:cubicBezTo>
                      <a:pt x="27475" y="112014"/>
                      <a:pt x="29952" y="122015"/>
                      <a:pt x="32428" y="126492"/>
                    </a:cubicBezTo>
                    <a:cubicBezTo>
                      <a:pt x="34905" y="130969"/>
                      <a:pt x="33857" y="130969"/>
                      <a:pt x="36334" y="136970"/>
                    </a:cubicBezTo>
                    <a:cubicBezTo>
                      <a:pt x="38810" y="142875"/>
                      <a:pt x="40906" y="152686"/>
                      <a:pt x="40906" y="152686"/>
                    </a:cubicBezTo>
                    <a:lnTo>
                      <a:pt x="39096" y="152686"/>
                    </a:lnTo>
                    <a:cubicBezTo>
                      <a:pt x="33762" y="153829"/>
                      <a:pt x="12235" y="150019"/>
                      <a:pt x="12235" y="150019"/>
                    </a:cubicBezTo>
                    <a:lnTo>
                      <a:pt x="11473" y="135446"/>
                    </a:lnTo>
                    <a:lnTo>
                      <a:pt x="4711" y="136208"/>
                    </a:lnTo>
                    <a:lnTo>
                      <a:pt x="2234" y="128778"/>
                    </a:lnTo>
                    <a:cubicBezTo>
                      <a:pt x="2234" y="128778"/>
                      <a:pt x="5377" y="118681"/>
                      <a:pt x="6520" y="103346"/>
                    </a:cubicBezTo>
                    <a:cubicBezTo>
                      <a:pt x="7568" y="88011"/>
                      <a:pt x="-2338" y="72676"/>
                      <a:pt x="520" y="67437"/>
                    </a:cubicBezTo>
                    <a:cubicBezTo>
                      <a:pt x="3377" y="62198"/>
                      <a:pt x="19284" y="48768"/>
                      <a:pt x="20332" y="37910"/>
                    </a:cubicBezTo>
                    <a:cubicBezTo>
                      <a:pt x="20427" y="36671"/>
                      <a:pt x="20427" y="35243"/>
                      <a:pt x="20236" y="33814"/>
                    </a:cubicBezTo>
                    <a:lnTo>
                      <a:pt x="56146" y="0"/>
                    </a:lnTo>
                    <a:lnTo>
                      <a:pt x="118630" y="28194"/>
                    </a:lnTo>
                    <a:close/>
                  </a:path>
                </a:pathLst>
              </a:custGeom>
              <a:noFill/>
              <a:ln w="1427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74" name="Google Shape;1174;p14"/>
              <p:cNvSpPr/>
              <p:nvPr/>
            </p:nvSpPr>
            <p:spPr>
              <a:xfrm>
                <a:off x="4006595" y="4652147"/>
                <a:ext cx="209550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209550" h="28575" extrusionOk="0">
                    <a:moveTo>
                      <a:pt x="0" y="32215"/>
                    </a:moveTo>
                    <a:lnTo>
                      <a:pt x="19526" y="20214"/>
                    </a:lnTo>
                    <a:cubicBezTo>
                      <a:pt x="70866" y="-7028"/>
                      <a:pt x="111919" y="21"/>
                      <a:pt x="145923" y="3355"/>
                    </a:cubicBezTo>
                    <a:cubicBezTo>
                      <a:pt x="172117" y="5926"/>
                      <a:pt x="193643" y="8593"/>
                      <a:pt x="213836" y="12880"/>
                    </a:cubicBezTo>
                  </a:path>
                </a:pathLst>
              </a:custGeom>
              <a:noFill/>
              <a:ln w="1427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75" name="Google Shape;1175;p14"/>
              <p:cNvSpPr/>
              <p:nvPr/>
            </p:nvSpPr>
            <p:spPr>
              <a:xfrm>
                <a:off x="4321301" y="4852859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7194" y="0"/>
                    </a:moveTo>
                    <a:lnTo>
                      <a:pt x="18003" y="19200"/>
                    </a:lnTo>
                    <a:lnTo>
                      <a:pt x="0" y="18003"/>
                    </a:lnTo>
                    <a:close/>
                  </a:path>
                </a:pathLst>
              </a:custGeom>
              <a:noFill/>
              <a:ln w="1427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176" name="Google Shape;1176;p14"/>
            <p:cNvGrpSpPr/>
            <p:nvPr/>
          </p:nvGrpSpPr>
          <p:grpSpPr>
            <a:xfrm>
              <a:off x="1707502" y="6075324"/>
              <a:ext cx="381345" cy="219356"/>
              <a:chOff x="5131000" y="4657090"/>
              <a:chExt cx="565711" cy="325405"/>
            </a:xfrm>
          </p:grpSpPr>
          <p:sp>
            <p:nvSpPr>
              <p:cNvPr id="1177" name="Google Shape;1177;p14"/>
              <p:cNvSpPr/>
              <p:nvPr/>
            </p:nvSpPr>
            <p:spPr>
              <a:xfrm>
                <a:off x="5438869" y="4767801"/>
                <a:ext cx="142875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114300" extrusionOk="0">
                    <a:moveTo>
                      <a:pt x="17526" y="19431"/>
                    </a:moveTo>
                    <a:lnTo>
                      <a:pt x="21241" y="2667"/>
                    </a:lnTo>
                    <a:lnTo>
                      <a:pt x="21812" y="0"/>
                    </a:lnTo>
                    <a:lnTo>
                      <a:pt x="148780" y="23622"/>
                    </a:lnTo>
                    <a:cubicBezTo>
                      <a:pt x="147733" y="24479"/>
                      <a:pt x="146876" y="25336"/>
                      <a:pt x="146304" y="26194"/>
                    </a:cubicBezTo>
                    <a:cubicBezTo>
                      <a:pt x="144304" y="28956"/>
                      <a:pt x="139637" y="30861"/>
                      <a:pt x="137827" y="33433"/>
                    </a:cubicBezTo>
                    <a:cubicBezTo>
                      <a:pt x="136017" y="36100"/>
                      <a:pt x="132207" y="41243"/>
                      <a:pt x="131064" y="43244"/>
                    </a:cubicBezTo>
                    <a:cubicBezTo>
                      <a:pt x="129921" y="45244"/>
                      <a:pt x="127730" y="45530"/>
                      <a:pt x="125349" y="50197"/>
                    </a:cubicBezTo>
                    <a:cubicBezTo>
                      <a:pt x="122872" y="54769"/>
                      <a:pt x="121825" y="56959"/>
                      <a:pt x="119920" y="60484"/>
                    </a:cubicBezTo>
                    <a:cubicBezTo>
                      <a:pt x="117920" y="63913"/>
                      <a:pt x="111157" y="71247"/>
                      <a:pt x="108776" y="74676"/>
                    </a:cubicBezTo>
                    <a:cubicBezTo>
                      <a:pt x="106489" y="78105"/>
                      <a:pt x="102489" y="82963"/>
                      <a:pt x="99536" y="85058"/>
                    </a:cubicBezTo>
                    <a:cubicBezTo>
                      <a:pt x="96584" y="87249"/>
                      <a:pt x="92393" y="89154"/>
                      <a:pt x="90773" y="91059"/>
                    </a:cubicBezTo>
                    <a:cubicBezTo>
                      <a:pt x="89154" y="92869"/>
                      <a:pt x="85439" y="98488"/>
                      <a:pt x="80296" y="102013"/>
                    </a:cubicBezTo>
                    <a:cubicBezTo>
                      <a:pt x="75152" y="105442"/>
                      <a:pt x="69056" y="107252"/>
                      <a:pt x="66866" y="108109"/>
                    </a:cubicBezTo>
                    <a:cubicBezTo>
                      <a:pt x="64961" y="108871"/>
                      <a:pt x="60579" y="111157"/>
                      <a:pt x="58388" y="114967"/>
                    </a:cubicBezTo>
                    <a:lnTo>
                      <a:pt x="667" y="100489"/>
                    </a:lnTo>
                    <a:cubicBezTo>
                      <a:pt x="476" y="100108"/>
                      <a:pt x="191" y="99727"/>
                      <a:pt x="0" y="99251"/>
                    </a:cubicBezTo>
                    <a:lnTo>
                      <a:pt x="17526" y="1943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78" name="Google Shape;1178;p14"/>
              <p:cNvSpPr/>
              <p:nvPr/>
            </p:nvSpPr>
            <p:spPr>
              <a:xfrm>
                <a:off x="5300757" y="4663122"/>
                <a:ext cx="180975" cy="95250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95250" extrusionOk="0">
                    <a:moveTo>
                      <a:pt x="153353" y="103346"/>
                    </a:moveTo>
                    <a:lnTo>
                      <a:pt x="0" y="3620"/>
                    </a:lnTo>
                    <a:cubicBezTo>
                      <a:pt x="4667" y="4096"/>
                      <a:pt x="10096" y="4572"/>
                      <a:pt x="17907" y="5048"/>
                    </a:cubicBezTo>
                    <a:cubicBezTo>
                      <a:pt x="38576" y="6191"/>
                      <a:pt x="75629" y="8858"/>
                      <a:pt x="87249" y="9049"/>
                    </a:cubicBezTo>
                    <a:cubicBezTo>
                      <a:pt x="98774" y="9239"/>
                      <a:pt x="123349" y="10858"/>
                      <a:pt x="140875" y="8382"/>
                    </a:cubicBezTo>
                    <a:cubicBezTo>
                      <a:pt x="156305" y="6191"/>
                      <a:pt x="170974" y="2191"/>
                      <a:pt x="182975" y="0"/>
                    </a:cubicBezTo>
                    <a:lnTo>
                      <a:pt x="159925" y="104680"/>
                    </a:lnTo>
                    <a:lnTo>
                      <a:pt x="153353" y="10334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79" name="Google Shape;1179;p14"/>
              <p:cNvSpPr/>
              <p:nvPr/>
            </p:nvSpPr>
            <p:spPr>
              <a:xfrm>
                <a:off x="5460872" y="4659590"/>
                <a:ext cx="133350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123825" extrusionOk="0">
                    <a:moveTo>
                      <a:pt x="22860" y="3436"/>
                    </a:moveTo>
                    <a:cubicBezTo>
                      <a:pt x="24479" y="3150"/>
                      <a:pt x="26194" y="2769"/>
                      <a:pt x="27813" y="2579"/>
                    </a:cubicBezTo>
                    <a:cubicBezTo>
                      <a:pt x="40577" y="769"/>
                      <a:pt x="57817" y="-2184"/>
                      <a:pt x="73724" y="2579"/>
                    </a:cubicBezTo>
                    <a:cubicBezTo>
                      <a:pt x="88202" y="6960"/>
                      <a:pt x="99822" y="12294"/>
                      <a:pt x="109347" y="14009"/>
                    </a:cubicBezTo>
                    <a:lnTo>
                      <a:pt x="141827" y="123165"/>
                    </a:lnTo>
                    <a:cubicBezTo>
                      <a:pt x="139827" y="122975"/>
                      <a:pt x="138113" y="123165"/>
                      <a:pt x="136017" y="124880"/>
                    </a:cubicBezTo>
                    <a:cubicBezTo>
                      <a:pt x="132874" y="127451"/>
                      <a:pt x="129445" y="129642"/>
                      <a:pt x="126968" y="131738"/>
                    </a:cubicBezTo>
                    <a:lnTo>
                      <a:pt x="0" y="108116"/>
                    </a:lnTo>
                    <a:lnTo>
                      <a:pt x="22860" y="3436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80" name="Google Shape;1180;p14"/>
              <p:cNvSpPr/>
              <p:nvPr/>
            </p:nvSpPr>
            <p:spPr>
              <a:xfrm>
                <a:off x="5570124" y="4659235"/>
                <a:ext cx="1238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123825" h="123825" extrusionOk="0">
                    <a:moveTo>
                      <a:pt x="2762" y="14935"/>
                    </a:moveTo>
                    <a:cubicBezTo>
                      <a:pt x="12668" y="16174"/>
                      <a:pt x="23813" y="15983"/>
                      <a:pt x="23813" y="15983"/>
                    </a:cubicBezTo>
                    <a:cubicBezTo>
                      <a:pt x="23813" y="15983"/>
                      <a:pt x="22860" y="13221"/>
                      <a:pt x="23622" y="11506"/>
                    </a:cubicBezTo>
                    <a:cubicBezTo>
                      <a:pt x="24479" y="9887"/>
                      <a:pt x="31052" y="11697"/>
                      <a:pt x="34290" y="13602"/>
                    </a:cubicBezTo>
                    <a:cubicBezTo>
                      <a:pt x="37433" y="15602"/>
                      <a:pt x="37433" y="15793"/>
                      <a:pt x="39529" y="14935"/>
                    </a:cubicBezTo>
                    <a:cubicBezTo>
                      <a:pt x="41720" y="14078"/>
                      <a:pt x="40862" y="14459"/>
                      <a:pt x="44196" y="12554"/>
                    </a:cubicBezTo>
                    <a:cubicBezTo>
                      <a:pt x="47530" y="10459"/>
                      <a:pt x="51626" y="9697"/>
                      <a:pt x="51626" y="9697"/>
                    </a:cubicBezTo>
                    <a:cubicBezTo>
                      <a:pt x="51626" y="9697"/>
                      <a:pt x="56769" y="2934"/>
                      <a:pt x="61246" y="934"/>
                    </a:cubicBezTo>
                    <a:cubicBezTo>
                      <a:pt x="65722" y="-1067"/>
                      <a:pt x="70676" y="267"/>
                      <a:pt x="67151" y="3791"/>
                    </a:cubicBezTo>
                    <a:cubicBezTo>
                      <a:pt x="63627" y="7220"/>
                      <a:pt x="63151" y="10554"/>
                      <a:pt x="63151" y="10554"/>
                    </a:cubicBezTo>
                    <a:cubicBezTo>
                      <a:pt x="63151" y="10554"/>
                      <a:pt x="67437" y="7411"/>
                      <a:pt x="72580" y="10268"/>
                    </a:cubicBezTo>
                    <a:cubicBezTo>
                      <a:pt x="72580" y="10268"/>
                      <a:pt x="75914" y="4458"/>
                      <a:pt x="78772" y="3982"/>
                    </a:cubicBezTo>
                    <a:cubicBezTo>
                      <a:pt x="81534" y="3505"/>
                      <a:pt x="81725" y="4458"/>
                      <a:pt x="81058" y="7506"/>
                    </a:cubicBezTo>
                    <a:cubicBezTo>
                      <a:pt x="81058" y="7506"/>
                      <a:pt x="79438" y="9792"/>
                      <a:pt x="79438" y="11506"/>
                    </a:cubicBezTo>
                    <a:cubicBezTo>
                      <a:pt x="79438" y="13126"/>
                      <a:pt x="78962" y="16840"/>
                      <a:pt x="78962" y="16840"/>
                    </a:cubicBezTo>
                    <a:cubicBezTo>
                      <a:pt x="78962" y="16840"/>
                      <a:pt x="86868" y="27127"/>
                      <a:pt x="89535" y="29223"/>
                    </a:cubicBezTo>
                    <a:cubicBezTo>
                      <a:pt x="92202" y="31414"/>
                      <a:pt x="99155" y="38557"/>
                      <a:pt x="99822" y="41320"/>
                    </a:cubicBezTo>
                    <a:cubicBezTo>
                      <a:pt x="100489" y="44177"/>
                      <a:pt x="102299" y="50940"/>
                      <a:pt x="104775" y="54274"/>
                    </a:cubicBezTo>
                    <a:cubicBezTo>
                      <a:pt x="107252" y="57607"/>
                      <a:pt x="108585" y="59703"/>
                      <a:pt x="109538" y="60846"/>
                    </a:cubicBezTo>
                    <a:cubicBezTo>
                      <a:pt x="110490" y="61989"/>
                      <a:pt x="116205" y="68180"/>
                      <a:pt x="116777" y="69799"/>
                    </a:cubicBezTo>
                    <a:cubicBezTo>
                      <a:pt x="117443" y="71419"/>
                      <a:pt x="118586" y="76086"/>
                      <a:pt x="120968" y="77800"/>
                    </a:cubicBezTo>
                    <a:cubicBezTo>
                      <a:pt x="123254" y="79420"/>
                      <a:pt x="132207" y="87421"/>
                      <a:pt x="132683" y="91421"/>
                    </a:cubicBezTo>
                    <a:cubicBezTo>
                      <a:pt x="133160" y="95422"/>
                      <a:pt x="133636" y="102470"/>
                      <a:pt x="130874" y="106185"/>
                    </a:cubicBezTo>
                    <a:cubicBezTo>
                      <a:pt x="128111" y="109804"/>
                      <a:pt x="123063" y="109614"/>
                      <a:pt x="120968" y="111424"/>
                    </a:cubicBezTo>
                    <a:cubicBezTo>
                      <a:pt x="118872" y="113233"/>
                      <a:pt x="112490" y="117520"/>
                      <a:pt x="105728" y="117424"/>
                    </a:cubicBezTo>
                    <a:cubicBezTo>
                      <a:pt x="105728" y="117424"/>
                      <a:pt x="102584" y="116281"/>
                      <a:pt x="98774" y="114948"/>
                    </a:cubicBezTo>
                    <a:cubicBezTo>
                      <a:pt x="94964" y="113614"/>
                      <a:pt x="94583" y="112186"/>
                      <a:pt x="87535" y="112662"/>
                    </a:cubicBezTo>
                    <a:cubicBezTo>
                      <a:pt x="80391" y="113138"/>
                      <a:pt x="77724" y="116281"/>
                      <a:pt x="75438" y="117234"/>
                    </a:cubicBezTo>
                    <a:cubicBezTo>
                      <a:pt x="73057" y="118186"/>
                      <a:pt x="69342" y="119901"/>
                      <a:pt x="67342" y="120568"/>
                    </a:cubicBezTo>
                    <a:cubicBezTo>
                      <a:pt x="65342" y="121234"/>
                      <a:pt x="63532" y="124568"/>
                      <a:pt x="60293" y="124663"/>
                    </a:cubicBezTo>
                    <a:cubicBezTo>
                      <a:pt x="56960" y="124854"/>
                      <a:pt x="49339" y="122854"/>
                      <a:pt x="41434" y="123997"/>
                    </a:cubicBezTo>
                    <a:cubicBezTo>
                      <a:pt x="37243" y="124568"/>
                      <a:pt x="34671" y="123997"/>
                      <a:pt x="32480" y="123806"/>
                    </a:cubicBezTo>
                    <a:lnTo>
                      <a:pt x="0" y="14650"/>
                    </a:lnTo>
                    <a:cubicBezTo>
                      <a:pt x="857" y="14554"/>
                      <a:pt x="1905" y="14840"/>
                      <a:pt x="2762" y="14935"/>
                    </a:cubicBezTo>
                  </a:path>
                </a:pathLst>
              </a:cu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81" name="Google Shape;1181;p14"/>
              <p:cNvSpPr/>
              <p:nvPr/>
            </p:nvSpPr>
            <p:spPr>
              <a:xfrm>
                <a:off x="5252751" y="4787042"/>
                <a:ext cx="200025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200025" h="76200" extrusionOk="0">
                    <a:moveTo>
                      <a:pt x="186119" y="80010"/>
                    </a:moveTo>
                    <a:cubicBezTo>
                      <a:pt x="183833" y="75629"/>
                      <a:pt x="180023" y="72104"/>
                      <a:pt x="173927" y="71723"/>
                    </a:cubicBezTo>
                    <a:cubicBezTo>
                      <a:pt x="173927" y="71723"/>
                      <a:pt x="161163" y="70580"/>
                      <a:pt x="153734" y="71342"/>
                    </a:cubicBezTo>
                    <a:cubicBezTo>
                      <a:pt x="146304" y="72200"/>
                      <a:pt x="120301" y="76200"/>
                      <a:pt x="116967" y="76295"/>
                    </a:cubicBezTo>
                    <a:cubicBezTo>
                      <a:pt x="113633" y="76486"/>
                      <a:pt x="89726" y="79248"/>
                      <a:pt x="81248" y="78391"/>
                    </a:cubicBezTo>
                    <a:cubicBezTo>
                      <a:pt x="72866" y="77629"/>
                      <a:pt x="63532" y="74105"/>
                      <a:pt x="52102" y="71437"/>
                    </a:cubicBezTo>
                    <a:cubicBezTo>
                      <a:pt x="40672" y="68770"/>
                      <a:pt x="27623" y="63532"/>
                      <a:pt x="22098" y="60674"/>
                    </a:cubicBezTo>
                    <a:cubicBezTo>
                      <a:pt x="18383" y="58769"/>
                      <a:pt x="13621" y="55340"/>
                      <a:pt x="10383" y="55626"/>
                    </a:cubicBezTo>
                    <a:lnTo>
                      <a:pt x="7906" y="54959"/>
                    </a:lnTo>
                    <a:lnTo>
                      <a:pt x="0" y="37814"/>
                    </a:lnTo>
                    <a:lnTo>
                      <a:pt x="203740" y="0"/>
                    </a:lnTo>
                    <a:lnTo>
                      <a:pt x="186119" y="8001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82" name="Google Shape;1182;p14"/>
              <p:cNvSpPr/>
              <p:nvPr/>
            </p:nvSpPr>
            <p:spPr>
              <a:xfrm>
                <a:off x="5217032" y="4666169"/>
                <a:ext cx="238125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238125" h="152400" extrusionOk="0">
                    <a:moveTo>
                      <a:pt x="78962" y="0"/>
                    </a:moveTo>
                    <a:cubicBezTo>
                      <a:pt x="80486" y="191"/>
                      <a:pt x="82010" y="381"/>
                      <a:pt x="83725" y="572"/>
                    </a:cubicBezTo>
                    <a:lnTo>
                      <a:pt x="243745" y="101537"/>
                    </a:lnTo>
                    <a:lnTo>
                      <a:pt x="243173" y="104204"/>
                    </a:lnTo>
                    <a:lnTo>
                      <a:pt x="239459" y="120968"/>
                    </a:lnTo>
                    <a:lnTo>
                      <a:pt x="35719" y="158782"/>
                    </a:lnTo>
                    <a:lnTo>
                      <a:pt x="0" y="81915"/>
                    </a:lnTo>
                    <a:lnTo>
                      <a:pt x="78962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83" name="Google Shape;1183;p14"/>
              <p:cNvSpPr/>
              <p:nvPr/>
            </p:nvSpPr>
            <p:spPr>
              <a:xfrm>
                <a:off x="5155832" y="4817046"/>
                <a:ext cx="104775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104775" h="161925" extrusionOk="0">
                    <a:moveTo>
                      <a:pt x="105492" y="26575"/>
                    </a:moveTo>
                    <a:cubicBezTo>
                      <a:pt x="104825" y="27051"/>
                      <a:pt x="104253" y="27813"/>
                      <a:pt x="103872" y="29051"/>
                    </a:cubicBezTo>
                    <a:cubicBezTo>
                      <a:pt x="101586" y="36195"/>
                      <a:pt x="97300" y="51245"/>
                      <a:pt x="90156" y="57912"/>
                    </a:cubicBezTo>
                    <a:cubicBezTo>
                      <a:pt x="83108" y="64484"/>
                      <a:pt x="77964" y="71247"/>
                      <a:pt x="78536" y="80391"/>
                    </a:cubicBezTo>
                    <a:cubicBezTo>
                      <a:pt x="79202" y="89440"/>
                      <a:pt x="87870" y="111538"/>
                      <a:pt x="91299" y="115824"/>
                    </a:cubicBezTo>
                    <a:cubicBezTo>
                      <a:pt x="94823" y="120110"/>
                      <a:pt x="100729" y="124968"/>
                      <a:pt x="103205" y="127445"/>
                    </a:cubicBezTo>
                    <a:cubicBezTo>
                      <a:pt x="105682" y="129921"/>
                      <a:pt x="115493" y="138684"/>
                      <a:pt x="114159" y="139351"/>
                    </a:cubicBezTo>
                    <a:cubicBezTo>
                      <a:pt x="112826" y="140018"/>
                      <a:pt x="111397" y="140018"/>
                      <a:pt x="111397" y="140018"/>
                    </a:cubicBezTo>
                    <a:cubicBezTo>
                      <a:pt x="111397" y="140018"/>
                      <a:pt x="113016" y="143637"/>
                      <a:pt x="109016" y="143161"/>
                    </a:cubicBezTo>
                    <a:cubicBezTo>
                      <a:pt x="105015" y="142685"/>
                      <a:pt x="77774" y="143732"/>
                      <a:pt x="77297" y="141161"/>
                    </a:cubicBezTo>
                    <a:cubicBezTo>
                      <a:pt x="76821" y="138684"/>
                      <a:pt x="76821" y="134207"/>
                      <a:pt x="76821" y="134207"/>
                    </a:cubicBezTo>
                    <a:cubicBezTo>
                      <a:pt x="76821" y="134207"/>
                      <a:pt x="69392" y="136874"/>
                      <a:pt x="68820" y="132683"/>
                    </a:cubicBezTo>
                    <a:cubicBezTo>
                      <a:pt x="68344" y="128588"/>
                      <a:pt x="69296" y="119063"/>
                      <a:pt x="67868" y="112109"/>
                    </a:cubicBezTo>
                    <a:cubicBezTo>
                      <a:pt x="66344" y="105156"/>
                      <a:pt x="60819" y="88392"/>
                      <a:pt x="57771" y="84296"/>
                    </a:cubicBezTo>
                    <a:cubicBezTo>
                      <a:pt x="54818" y="80105"/>
                      <a:pt x="48342" y="71247"/>
                      <a:pt x="47198" y="67913"/>
                    </a:cubicBezTo>
                    <a:cubicBezTo>
                      <a:pt x="46055" y="64675"/>
                      <a:pt x="47389" y="59817"/>
                      <a:pt x="47389" y="59817"/>
                    </a:cubicBezTo>
                    <a:cubicBezTo>
                      <a:pt x="47389" y="59817"/>
                      <a:pt x="34816" y="64294"/>
                      <a:pt x="33197" y="71056"/>
                    </a:cubicBezTo>
                    <a:cubicBezTo>
                      <a:pt x="31482" y="77819"/>
                      <a:pt x="28720" y="110300"/>
                      <a:pt x="30244" y="115443"/>
                    </a:cubicBezTo>
                    <a:cubicBezTo>
                      <a:pt x="31673" y="120587"/>
                      <a:pt x="36721" y="138494"/>
                      <a:pt x="40531" y="141256"/>
                    </a:cubicBezTo>
                    <a:cubicBezTo>
                      <a:pt x="44341" y="144018"/>
                      <a:pt x="54628" y="156305"/>
                      <a:pt x="53580" y="158305"/>
                    </a:cubicBezTo>
                    <a:cubicBezTo>
                      <a:pt x="52628" y="160306"/>
                      <a:pt x="49961" y="159258"/>
                      <a:pt x="49961" y="159258"/>
                    </a:cubicBezTo>
                    <a:cubicBezTo>
                      <a:pt x="49961" y="159258"/>
                      <a:pt x="50627" y="162877"/>
                      <a:pt x="47770" y="162592"/>
                    </a:cubicBezTo>
                    <a:cubicBezTo>
                      <a:pt x="44912" y="162211"/>
                      <a:pt x="12623" y="160592"/>
                      <a:pt x="11385" y="155353"/>
                    </a:cubicBezTo>
                    <a:cubicBezTo>
                      <a:pt x="10051" y="150019"/>
                      <a:pt x="10908" y="144875"/>
                      <a:pt x="10908" y="144875"/>
                    </a:cubicBezTo>
                    <a:cubicBezTo>
                      <a:pt x="10908" y="144875"/>
                      <a:pt x="812" y="147638"/>
                      <a:pt x="621" y="145923"/>
                    </a:cubicBezTo>
                    <a:cubicBezTo>
                      <a:pt x="431" y="144018"/>
                      <a:pt x="2621" y="137636"/>
                      <a:pt x="4908" y="135160"/>
                    </a:cubicBezTo>
                    <a:cubicBezTo>
                      <a:pt x="7193" y="132683"/>
                      <a:pt x="9098" y="119444"/>
                      <a:pt x="7860" y="111443"/>
                    </a:cubicBezTo>
                    <a:cubicBezTo>
                      <a:pt x="6717" y="103537"/>
                      <a:pt x="6336" y="90106"/>
                      <a:pt x="4908" y="84963"/>
                    </a:cubicBezTo>
                    <a:cubicBezTo>
                      <a:pt x="3384" y="79820"/>
                      <a:pt x="1097" y="67437"/>
                      <a:pt x="240" y="64865"/>
                    </a:cubicBezTo>
                    <a:cubicBezTo>
                      <a:pt x="-617" y="62389"/>
                      <a:pt x="1002" y="55626"/>
                      <a:pt x="2241" y="50482"/>
                    </a:cubicBezTo>
                    <a:cubicBezTo>
                      <a:pt x="3384" y="45339"/>
                      <a:pt x="8241" y="33814"/>
                      <a:pt x="8336" y="30099"/>
                    </a:cubicBezTo>
                    <a:cubicBezTo>
                      <a:pt x="8527" y="26384"/>
                      <a:pt x="9289" y="6858"/>
                      <a:pt x="8718" y="1524"/>
                    </a:cubicBezTo>
                    <a:cubicBezTo>
                      <a:pt x="8622" y="1143"/>
                      <a:pt x="8527" y="476"/>
                      <a:pt x="8432" y="0"/>
                    </a:cubicBezTo>
                    <a:lnTo>
                      <a:pt x="105015" y="25146"/>
                    </a:lnTo>
                    <a:lnTo>
                      <a:pt x="105492" y="2657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84" name="Google Shape;1184;p14"/>
              <p:cNvSpPr/>
              <p:nvPr/>
            </p:nvSpPr>
            <p:spPr>
              <a:xfrm>
                <a:off x="5161406" y="4748180"/>
                <a:ext cx="95250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85725" extrusionOk="0">
                    <a:moveTo>
                      <a:pt x="99251" y="94012"/>
                    </a:moveTo>
                    <a:lnTo>
                      <a:pt x="2667" y="68866"/>
                    </a:lnTo>
                    <a:cubicBezTo>
                      <a:pt x="2191" y="66294"/>
                      <a:pt x="1143" y="62198"/>
                      <a:pt x="0" y="57912"/>
                    </a:cubicBezTo>
                    <a:lnTo>
                      <a:pt x="55436" y="0"/>
                    </a:lnTo>
                    <a:lnTo>
                      <a:pt x="99251" y="94012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85" name="Google Shape;1185;p14"/>
              <p:cNvSpPr/>
              <p:nvPr/>
            </p:nvSpPr>
            <p:spPr>
              <a:xfrm>
                <a:off x="5131000" y="4657090"/>
                <a:ext cx="161925" cy="257175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257175" extrusionOk="0">
                    <a:moveTo>
                      <a:pt x="783" y="194531"/>
                    </a:moveTo>
                    <a:cubicBezTo>
                      <a:pt x="783" y="194531"/>
                      <a:pt x="-360" y="188150"/>
                      <a:pt x="116" y="183006"/>
                    </a:cubicBezTo>
                    <a:cubicBezTo>
                      <a:pt x="592" y="177863"/>
                      <a:pt x="1450" y="174053"/>
                      <a:pt x="3926" y="167957"/>
                    </a:cubicBezTo>
                    <a:cubicBezTo>
                      <a:pt x="6403" y="161861"/>
                      <a:pt x="7069" y="161003"/>
                      <a:pt x="9165" y="155479"/>
                    </a:cubicBezTo>
                    <a:cubicBezTo>
                      <a:pt x="11355" y="149954"/>
                      <a:pt x="15642" y="144430"/>
                      <a:pt x="15451" y="138620"/>
                    </a:cubicBezTo>
                    <a:cubicBezTo>
                      <a:pt x="15261" y="132809"/>
                      <a:pt x="15642" y="125570"/>
                      <a:pt x="15832" y="114617"/>
                    </a:cubicBezTo>
                    <a:cubicBezTo>
                      <a:pt x="16023" y="103663"/>
                      <a:pt x="18690" y="87280"/>
                      <a:pt x="19166" y="78231"/>
                    </a:cubicBezTo>
                    <a:cubicBezTo>
                      <a:pt x="19642" y="69182"/>
                      <a:pt x="22595" y="53276"/>
                      <a:pt x="24405" y="48323"/>
                    </a:cubicBezTo>
                    <a:cubicBezTo>
                      <a:pt x="26214" y="43370"/>
                      <a:pt x="32977" y="32797"/>
                      <a:pt x="32977" y="32797"/>
                    </a:cubicBezTo>
                    <a:cubicBezTo>
                      <a:pt x="32977" y="32797"/>
                      <a:pt x="37454" y="19938"/>
                      <a:pt x="44884" y="15652"/>
                    </a:cubicBezTo>
                    <a:cubicBezTo>
                      <a:pt x="52313" y="11366"/>
                      <a:pt x="56980" y="7556"/>
                      <a:pt x="67744" y="5270"/>
                    </a:cubicBezTo>
                    <a:cubicBezTo>
                      <a:pt x="78507" y="2984"/>
                      <a:pt x="88603" y="-731"/>
                      <a:pt x="100986" y="126"/>
                    </a:cubicBezTo>
                    <a:cubicBezTo>
                      <a:pt x="113368" y="983"/>
                      <a:pt x="133276" y="5079"/>
                      <a:pt x="147658" y="6889"/>
                    </a:cubicBezTo>
                    <a:cubicBezTo>
                      <a:pt x="154707" y="7746"/>
                      <a:pt x="159469" y="8508"/>
                      <a:pt x="164898" y="9270"/>
                    </a:cubicBezTo>
                    <a:lnTo>
                      <a:pt x="85936" y="91376"/>
                    </a:lnTo>
                    <a:lnTo>
                      <a:pt x="30405" y="149288"/>
                    </a:lnTo>
                    <a:cubicBezTo>
                      <a:pt x="28501" y="142049"/>
                      <a:pt x="26405" y="133952"/>
                      <a:pt x="26214" y="131000"/>
                    </a:cubicBezTo>
                    <a:cubicBezTo>
                      <a:pt x="25929" y="125856"/>
                      <a:pt x="23452" y="99186"/>
                      <a:pt x="23452" y="99186"/>
                    </a:cubicBezTo>
                    <a:cubicBezTo>
                      <a:pt x="23452" y="99186"/>
                      <a:pt x="22881" y="115569"/>
                      <a:pt x="22595" y="122427"/>
                    </a:cubicBezTo>
                    <a:cubicBezTo>
                      <a:pt x="22309" y="129095"/>
                      <a:pt x="20976" y="155765"/>
                      <a:pt x="21071" y="157098"/>
                    </a:cubicBezTo>
                    <a:cubicBezTo>
                      <a:pt x="21262" y="158432"/>
                      <a:pt x="21262" y="161194"/>
                      <a:pt x="23738" y="169004"/>
                    </a:cubicBezTo>
                    <a:cubicBezTo>
                      <a:pt x="26214" y="176815"/>
                      <a:pt x="29739" y="189864"/>
                      <a:pt x="28596" y="194817"/>
                    </a:cubicBezTo>
                    <a:cubicBezTo>
                      <a:pt x="27453" y="199770"/>
                      <a:pt x="26786" y="201104"/>
                      <a:pt x="24595" y="208247"/>
                    </a:cubicBezTo>
                    <a:cubicBezTo>
                      <a:pt x="22500" y="215391"/>
                      <a:pt x="17452" y="231869"/>
                      <a:pt x="17166" y="235679"/>
                    </a:cubicBezTo>
                    <a:cubicBezTo>
                      <a:pt x="16785" y="239489"/>
                      <a:pt x="16499" y="244157"/>
                      <a:pt x="14213" y="247300"/>
                    </a:cubicBezTo>
                    <a:cubicBezTo>
                      <a:pt x="11832" y="250443"/>
                      <a:pt x="11832" y="258349"/>
                      <a:pt x="13642" y="261683"/>
                    </a:cubicBezTo>
                    <a:cubicBezTo>
                      <a:pt x="15451" y="265016"/>
                      <a:pt x="12498" y="263492"/>
                      <a:pt x="10213" y="259492"/>
                    </a:cubicBezTo>
                    <a:cubicBezTo>
                      <a:pt x="7927" y="255587"/>
                      <a:pt x="4402" y="248062"/>
                      <a:pt x="4212" y="243299"/>
                    </a:cubicBezTo>
                    <a:cubicBezTo>
                      <a:pt x="4117" y="238537"/>
                      <a:pt x="4212" y="235203"/>
                      <a:pt x="4212" y="235203"/>
                    </a:cubicBezTo>
                    <a:lnTo>
                      <a:pt x="3259" y="241680"/>
                    </a:lnTo>
                    <a:cubicBezTo>
                      <a:pt x="3259" y="241680"/>
                      <a:pt x="2021" y="233774"/>
                      <a:pt x="2021" y="228917"/>
                    </a:cubicBezTo>
                    <a:cubicBezTo>
                      <a:pt x="2021" y="224154"/>
                      <a:pt x="1069" y="195960"/>
                      <a:pt x="2497" y="190531"/>
                    </a:cubicBezTo>
                    <a:cubicBezTo>
                      <a:pt x="4117" y="184816"/>
                      <a:pt x="783" y="194531"/>
                      <a:pt x="783" y="194531"/>
                    </a:cubicBezTo>
                  </a:path>
                </a:pathLst>
              </a:cu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86" name="Google Shape;1186;p14"/>
              <p:cNvSpPr/>
              <p:nvPr/>
            </p:nvSpPr>
            <p:spPr>
              <a:xfrm>
                <a:off x="5260657" y="484219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2403" y="8403"/>
                    </a:moveTo>
                    <a:cubicBezTo>
                      <a:pt x="24000" y="9600"/>
                      <a:pt x="15597" y="12006"/>
                      <a:pt x="8403" y="18003"/>
                    </a:cubicBezTo>
                    <a:lnTo>
                      <a:pt x="0" y="0"/>
                    </a:lnTo>
                    <a:lnTo>
                      <a:pt x="32403" y="840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87" name="Google Shape;1187;p14"/>
              <p:cNvSpPr/>
              <p:nvPr/>
            </p:nvSpPr>
            <p:spPr>
              <a:xfrm>
                <a:off x="5439536" y="4868195"/>
                <a:ext cx="5715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114300" extrusionOk="0">
                    <a:moveTo>
                      <a:pt x="56864" y="15907"/>
                    </a:moveTo>
                    <a:cubicBezTo>
                      <a:pt x="57055" y="15431"/>
                      <a:pt x="57436" y="14954"/>
                      <a:pt x="57721" y="14478"/>
                    </a:cubicBezTo>
                    <a:lnTo>
                      <a:pt x="0" y="0"/>
                    </a:lnTo>
                    <a:cubicBezTo>
                      <a:pt x="2191" y="4667"/>
                      <a:pt x="2857" y="9906"/>
                      <a:pt x="2953" y="13145"/>
                    </a:cubicBezTo>
                    <a:cubicBezTo>
                      <a:pt x="3143" y="19812"/>
                      <a:pt x="4953" y="38005"/>
                      <a:pt x="5620" y="45434"/>
                    </a:cubicBezTo>
                    <a:cubicBezTo>
                      <a:pt x="6287" y="52864"/>
                      <a:pt x="7906" y="57055"/>
                      <a:pt x="8096" y="62960"/>
                    </a:cubicBezTo>
                    <a:cubicBezTo>
                      <a:pt x="8287" y="68961"/>
                      <a:pt x="7144" y="77724"/>
                      <a:pt x="6287" y="81629"/>
                    </a:cubicBezTo>
                    <a:cubicBezTo>
                      <a:pt x="5429" y="85534"/>
                      <a:pt x="4763" y="90202"/>
                      <a:pt x="4953" y="93917"/>
                    </a:cubicBezTo>
                    <a:cubicBezTo>
                      <a:pt x="5144" y="97536"/>
                      <a:pt x="6096" y="98489"/>
                      <a:pt x="2667" y="102584"/>
                    </a:cubicBezTo>
                    <a:cubicBezTo>
                      <a:pt x="-857" y="106490"/>
                      <a:pt x="667" y="110871"/>
                      <a:pt x="476" y="112014"/>
                    </a:cubicBezTo>
                    <a:cubicBezTo>
                      <a:pt x="381" y="113157"/>
                      <a:pt x="8382" y="110966"/>
                      <a:pt x="8287" y="112109"/>
                    </a:cubicBezTo>
                    <a:cubicBezTo>
                      <a:pt x="8096" y="113252"/>
                      <a:pt x="10096" y="117920"/>
                      <a:pt x="12097" y="120396"/>
                    </a:cubicBezTo>
                    <a:cubicBezTo>
                      <a:pt x="14097" y="122873"/>
                      <a:pt x="32671" y="122111"/>
                      <a:pt x="37052" y="122206"/>
                    </a:cubicBezTo>
                    <a:cubicBezTo>
                      <a:pt x="41529" y="122396"/>
                      <a:pt x="37910" y="118586"/>
                      <a:pt x="40005" y="118967"/>
                    </a:cubicBezTo>
                    <a:cubicBezTo>
                      <a:pt x="42100" y="119253"/>
                      <a:pt x="42291" y="117539"/>
                      <a:pt x="42672" y="116586"/>
                    </a:cubicBezTo>
                    <a:cubicBezTo>
                      <a:pt x="43053" y="115729"/>
                      <a:pt x="38386" y="108966"/>
                      <a:pt x="38386" y="108966"/>
                    </a:cubicBezTo>
                    <a:cubicBezTo>
                      <a:pt x="38386" y="108966"/>
                      <a:pt x="48673" y="109823"/>
                      <a:pt x="55054" y="109347"/>
                    </a:cubicBezTo>
                    <a:cubicBezTo>
                      <a:pt x="61531" y="108871"/>
                      <a:pt x="60007" y="106871"/>
                      <a:pt x="60865" y="106394"/>
                    </a:cubicBezTo>
                    <a:cubicBezTo>
                      <a:pt x="61627" y="105918"/>
                      <a:pt x="61531" y="104680"/>
                      <a:pt x="60579" y="102013"/>
                    </a:cubicBezTo>
                    <a:cubicBezTo>
                      <a:pt x="59531" y="99346"/>
                      <a:pt x="54959" y="92964"/>
                      <a:pt x="51340" y="89440"/>
                    </a:cubicBezTo>
                    <a:cubicBezTo>
                      <a:pt x="47720" y="85916"/>
                      <a:pt x="46672" y="83153"/>
                      <a:pt x="46196" y="80010"/>
                    </a:cubicBezTo>
                    <a:cubicBezTo>
                      <a:pt x="45720" y="76867"/>
                      <a:pt x="44101" y="57626"/>
                      <a:pt x="43910" y="54674"/>
                    </a:cubicBezTo>
                    <a:cubicBezTo>
                      <a:pt x="43815" y="51721"/>
                      <a:pt x="48292" y="46768"/>
                      <a:pt x="50197" y="42291"/>
                    </a:cubicBezTo>
                    <a:cubicBezTo>
                      <a:pt x="52197" y="37814"/>
                      <a:pt x="52197" y="33242"/>
                      <a:pt x="52673" y="29908"/>
                    </a:cubicBezTo>
                    <a:cubicBezTo>
                      <a:pt x="53054" y="26670"/>
                      <a:pt x="55245" y="20765"/>
                      <a:pt x="56864" y="15907"/>
                    </a:cubicBezTo>
                    <a:moveTo>
                      <a:pt x="29051" y="78200"/>
                    </a:moveTo>
                    <a:cubicBezTo>
                      <a:pt x="29432" y="82963"/>
                      <a:pt x="28861" y="93250"/>
                      <a:pt x="28385" y="94107"/>
                    </a:cubicBezTo>
                    <a:cubicBezTo>
                      <a:pt x="27908" y="94964"/>
                      <a:pt x="26384" y="98203"/>
                      <a:pt x="25718" y="97727"/>
                    </a:cubicBezTo>
                    <a:cubicBezTo>
                      <a:pt x="25051" y="97250"/>
                      <a:pt x="22955" y="91250"/>
                      <a:pt x="23050" y="88106"/>
                    </a:cubicBezTo>
                    <a:cubicBezTo>
                      <a:pt x="23241" y="84963"/>
                      <a:pt x="26384" y="66199"/>
                      <a:pt x="26384" y="66199"/>
                    </a:cubicBezTo>
                    <a:cubicBezTo>
                      <a:pt x="26194" y="68199"/>
                      <a:pt x="28670" y="73343"/>
                      <a:pt x="29051" y="78200"/>
                    </a:cubicBezTo>
                  </a:path>
                </a:pathLst>
              </a:cu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88" name="Google Shape;1188;p14"/>
              <p:cNvSpPr/>
              <p:nvPr/>
            </p:nvSpPr>
            <p:spPr>
              <a:xfrm>
                <a:off x="5438869" y="4791328"/>
                <a:ext cx="142875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85725" extrusionOk="0">
                    <a:moveTo>
                      <a:pt x="148780" y="0"/>
                    </a:moveTo>
                    <a:cubicBezTo>
                      <a:pt x="147733" y="857"/>
                      <a:pt x="146876" y="1715"/>
                      <a:pt x="146304" y="2572"/>
                    </a:cubicBezTo>
                    <a:cubicBezTo>
                      <a:pt x="144304" y="5334"/>
                      <a:pt x="139637" y="7239"/>
                      <a:pt x="137827" y="9811"/>
                    </a:cubicBezTo>
                    <a:cubicBezTo>
                      <a:pt x="136017" y="12478"/>
                      <a:pt x="132207" y="17621"/>
                      <a:pt x="131064" y="19622"/>
                    </a:cubicBezTo>
                    <a:cubicBezTo>
                      <a:pt x="129921" y="21622"/>
                      <a:pt x="127730" y="21908"/>
                      <a:pt x="125349" y="26575"/>
                    </a:cubicBezTo>
                    <a:cubicBezTo>
                      <a:pt x="122872" y="31147"/>
                      <a:pt x="121825" y="33338"/>
                      <a:pt x="119920" y="36862"/>
                    </a:cubicBezTo>
                    <a:cubicBezTo>
                      <a:pt x="117920" y="40291"/>
                      <a:pt x="111157" y="47625"/>
                      <a:pt x="108776" y="51054"/>
                    </a:cubicBezTo>
                    <a:cubicBezTo>
                      <a:pt x="106489" y="54483"/>
                      <a:pt x="102489" y="59341"/>
                      <a:pt x="99536" y="61436"/>
                    </a:cubicBezTo>
                    <a:cubicBezTo>
                      <a:pt x="96584" y="63627"/>
                      <a:pt x="92393" y="65532"/>
                      <a:pt x="90773" y="67437"/>
                    </a:cubicBezTo>
                    <a:cubicBezTo>
                      <a:pt x="89154" y="69247"/>
                      <a:pt x="85439" y="74867"/>
                      <a:pt x="80296" y="78391"/>
                    </a:cubicBezTo>
                    <a:cubicBezTo>
                      <a:pt x="75152" y="81820"/>
                      <a:pt x="69056" y="83630"/>
                      <a:pt x="66866" y="84487"/>
                    </a:cubicBezTo>
                    <a:cubicBezTo>
                      <a:pt x="64961" y="85249"/>
                      <a:pt x="60579" y="87535"/>
                      <a:pt x="58388" y="91345"/>
                    </a:cubicBezTo>
                    <a:lnTo>
                      <a:pt x="667" y="76867"/>
                    </a:lnTo>
                    <a:cubicBezTo>
                      <a:pt x="476" y="76486"/>
                      <a:pt x="191" y="76105"/>
                      <a:pt x="0" y="75629"/>
                    </a:cubicBezTo>
                  </a:path>
                </a:pathLst>
              </a:custGeom>
              <a:noFill/>
              <a:ln w="1427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89" name="Google Shape;1189;p14"/>
              <p:cNvSpPr/>
              <p:nvPr/>
            </p:nvSpPr>
            <p:spPr>
              <a:xfrm>
                <a:off x="5300661" y="4663122"/>
                <a:ext cx="18097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9525" extrusionOk="0">
                    <a:moveTo>
                      <a:pt x="0" y="3620"/>
                    </a:moveTo>
                    <a:cubicBezTo>
                      <a:pt x="4667" y="4096"/>
                      <a:pt x="10097" y="4572"/>
                      <a:pt x="17907" y="5048"/>
                    </a:cubicBezTo>
                    <a:cubicBezTo>
                      <a:pt x="38576" y="6191"/>
                      <a:pt x="75629" y="8858"/>
                      <a:pt x="87249" y="9049"/>
                    </a:cubicBezTo>
                    <a:cubicBezTo>
                      <a:pt x="98774" y="9239"/>
                      <a:pt x="123349" y="10858"/>
                      <a:pt x="140875" y="8382"/>
                    </a:cubicBezTo>
                    <a:cubicBezTo>
                      <a:pt x="156305" y="6191"/>
                      <a:pt x="170974" y="2191"/>
                      <a:pt x="182975" y="0"/>
                    </a:cubicBezTo>
                  </a:path>
                </a:pathLst>
              </a:custGeom>
              <a:noFill/>
              <a:ln w="1427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90" name="Google Shape;1190;p14"/>
              <p:cNvSpPr/>
              <p:nvPr/>
            </p:nvSpPr>
            <p:spPr>
              <a:xfrm>
                <a:off x="5587650" y="4782696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120000" extrusionOk="0">
                    <a:moveTo>
                      <a:pt x="14859" y="756"/>
                    </a:moveTo>
                    <a:cubicBezTo>
                      <a:pt x="12859" y="-1650"/>
                      <a:pt x="11144" y="756"/>
                      <a:pt x="9049" y="22350"/>
                    </a:cubicBezTo>
                    <a:cubicBezTo>
                      <a:pt x="5905" y="54753"/>
                      <a:pt x="2477" y="82356"/>
                      <a:pt x="0" y="108750"/>
                    </a:cubicBezTo>
                  </a:path>
                </a:pathLst>
              </a:custGeom>
              <a:noFill/>
              <a:ln w="1427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91" name="Google Shape;1191;p14"/>
              <p:cNvSpPr/>
              <p:nvPr/>
            </p:nvSpPr>
            <p:spPr>
              <a:xfrm>
                <a:off x="5483732" y="4659590"/>
                <a:ext cx="857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85725" h="9525" extrusionOk="0">
                    <a:moveTo>
                      <a:pt x="0" y="3436"/>
                    </a:moveTo>
                    <a:cubicBezTo>
                      <a:pt x="1619" y="3150"/>
                      <a:pt x="3334" y="2769"/>
                      <a:pt x="4953" y="2579"/>
                    </a:cubicBezTo>
                    <a:cubicBezTo>
                      <a:pt x="17717" y="769"/>
                      <a:pt x="34957" y="-2184"/>
                      <a:pt x="50864" y="2579"/>
                    </a:cubicBezTo>
                    <a:cubicBezTo>
                      <a:pt x="65342" y="6960"/>
                      <a:pt x="76962" y="12294"/>
                      <a:pt x="86487" y="14009"/>
                    </a:cubicBezTo>
                  </a:path>
                </a:pathLst>
              </a:custGeom>
              <a:noFill/>
              <a:ln w="1427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92" name="Google Shape;1192;p14"/>
              <p:cNvSpPr/>
              <p:nvPr/>
            </p:nvSpPr>
            <p:spPr>
              <a:xfrm>
                <a:off x="5570124" y="4673599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0"/>
                    </a:moveTo>
                    <a:cubicBezTo>
                      <a:pt x="10797" y="2406"/>
                      <a:pt x="24000" y="5997"/>
                      <a:pt x="34797" y="7206"/>
                    </a:cubicBezTo>
                  </a:path>
                </a:pathLst>
              </a:custGeom>
              <a:noFill/>
              <a:ln w="1427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93" name="Google Shape;1193;p14"/>
              <p:cNvSpPr/>
              <p:nvPr/>
            </p:nvSpPr>
            <p:spPr>
              <a:xfrm>
                <a:off x="5572886" y="4659235"/>
                <a:ext cx="1238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123825" h="123825" extrusionOk="0">
                    <a:moveTo>
                      <a:pt x="0" y="14935"/>
                    </a:moveTo>
                    <a:cubicBezTo>
                      <a:pt x="9906" y="16174"/>
                      <a:pt x="21050" y="15983"/>
                      <a:pt x="21050" y="15983"/>
                    </a:cubicBezTo>
                    <a:cubicBezTo>
                      <a:pt x="21050" y="15983"/>
                      <a:pt x="20098" y="13221"/>
                      <a:pt x="20860" y="11506"/>
                    </a:cubicBezTo>
                    <a:cubicBezTo>
                      <a:pt x="21717" y="9887"/>
                      <a:pt x="28289" y="11697"/>
                      <a:pt x="31528" y="13602"/>
                    </a:cubicBezTo>
                    <a:cubicBezTo>
                      <a:pt x="34671" y="15602"/>
                      <a:pt x="34671" y="15793"/>
                      <a:pt x="36766" y="14935"/>
                    </a:cubicBezTo>
                    <a:cubicBezTo>
                      <a:pt x="38957" y="14078"/>
                      <a:pt x="38100" y="14459"/>
                      <a:pt x="41434" y="12554"/>
                    </a:cubicBezTo>
                    <a:cubicBezTo>
                      <a:pt x="44768" y="10459"/>
                      <a:pt x="48863" y="9697"/>
                      <a:pt x="48863" y="9697"/>
                    </a:cubicBezTo>
                    <a:cubicBezTo>
                      <a:pt x="48863" y="9697"/>
                      <a:pt x="54007" y="2934"/>
                      <a:pt x="58483" y="934"/>
                    </a:cubicBezTo>
                    <a:cubicBezTo>
                      <a:pt x="62960" y="-1067"/>
                      <a:pt x="67913" y="267"/>
                      <a:pt x="64389" y="3791"/>
                    </a:cubicBezTo>
                    <a:cubicBezTo>
                      <a:pt x="60865" y="7220"/>
                      <a:pt x="60388" y="10554"/>
                      <a:pt x="60388" y="10554"/>
                    </a:cubicBezTo>
                    <a:cubicBezTo>
                      <a:pt x="60388" y="10554"/>
                      <a:pt x="64675" y="7411"/>
                      <a:pt x="69818" y="10268"/>
                    </a:cubicBezTo>
                    <a:cubicBezTo>
                      <a:pt x="69818" y="10268"/>
                      <a:pt x="73152" y="4458"/>
                      <a:pt x="76010" y="3982"/>
                    </a:cubicBezTo>
                    <a:cubicBezTo>
                      <a:pt x="78772" y="3505"/>
                      <a:pt x="78962" y="4458"/>
                      <a:pt x="78296" y="7506"/>
                    </a:cubicBezTo>
                    <a:cubicBezTo>
                      <a:pt x="78296" y="7506"/>
                      <a:pt x="76676" y="9792"/>
                      <a:pt x="76676" y="11506"/>
                    </a:cubicBezTo>
                    <a:cubicBezTo>
                      <a:pt x="76676" y="13126"/>
                      <a:pt x="76200" y="16840"/>
                      <a:pt x="76200" y="16840"/>
                    </a:cubicBezTo>
                    <a:cubicBezTo>
                      <a:pt x="76200" y="16840"/>
                      <a:pt x="84106" y="27127"/>
                      <a:pt x="86773" y="29223"/>
                    </a:cubicBezTo>
                    <a:cubicBezTo>
                      <a:pt x="89440" y="31414"/>
                      <a:pt x="96393" y="38557"/>
                      <a:pt x="97060" y="41320"/>
                    </a:cubicBezTo>
                    <a:cubicBezTo>
                      <a:pt x="97727" y="44177"/>
                      <a:pt x="99536" y="50940"/>
                      <a:pt x="102013" y="54274"/>
                    </a:cubicBezTo>
                    <a:cubicBezTo>
                      <a:pt x="104489" y="57607"/>
                      <a:pt x="105823" y="59703"/>
                      <a:pt x="106775" y="60846"/>
                    </a:cubicBezTo>
                    <a:cubicBezTo>
                      <a:pt x="107728" y="61989"/>
                      <a:pt x="113443" y="68180"/>
                      <a:pt x="114014" y="69799"/>
                    </a:cubicBezTo>
                    <a:cubicBezTo>
                      <a:pt x="114681" y="71419"/>
                      <a:pt x="115824" y="76086"/>
                      <a:pt x="118205" y="77800"/>
                    </a:cubicBezTo>
                    <a:cubicBezTo>
                      <a:pt x="120491" y="79420"/>
                      <a:pt x="129445" y="87421"/>
                      <a:pt x="129921" y="91421"/>
                    </a:cubicBezTo>
                    <a:cubicBezTo>
                      <a:pt x="130397" y="95422"/>
                      <a:pt x="130873" y="102470"/>
                      <a:pt x="128111" y="106185"/>
                    </a:cubicBezTo>
                    <a:cubicBezTo>
                      <a:pt x="125349" y="109804"/>
                      <a:pt x="120301" y="109614"/>
                      <a:pt x="118205" y="111424"/>
                    </a:cubicBezTo>
                    <a:cubicBezTo>
                      <a:pt x="116110" y="113233"/>
                      <a:pt x="109728" y="117520"/>
                      <a:pt x="102965" y="117424"/>
                    </a:cubicBezTo>
                    <a:cubicBezTo>
                      <a:pt x="102965" y="117424"/>
                      <a:pt x="99822" y="116281"/>
                      <a:pt x="96012" y="114948"/>
                    </a:cubicBezTo>
                    <a:cubicBezTo>
                      <a:pt x="92202" y="113614"/>
                      <a:pt x="91821" y="112186"/>
                      <a:pt x="84772" y="112662"/>
                    </a:cubicBezTo>
                    <a:cubicBezTo>
                      <a:pt x="77629" y="113138"/>
                      <a:pt x="74962" y="116281"/>
                      <a:pt x="72676" y="117234"/>
                    </a:cubicBezTo>
                    <a:cubicBezTo>
                      <a:pt x="70295" y="118186"/>
                      <a:pt x="66580" y="119901"/>
                      <a:pt x="64579" y="120568"/>
                    </a:cubicBezTo>
                    <a:cubicBezTo>
                      <a:pt x="62579" y="121234"/>
                      <a:pt x="60770" y="124568"/>
                      <a:pt x="57531" y="124663"/>
                    </a:cubicBezTo>
                    <a:cubicBezTo>
                      <a:pt x="54197" y="124854"/>
                      <a:pt x="46577" y="122854"/>
                      <a:pt x="38671" y="123997"/>
                    </a:cubicBezTo>
                    <a:cubicBezTo>
                      <a:pt x="34480" y="124568"/>
                      <a:pt x="31909" y="123997"/>
                      <a:pt x="29718" y="123806"/>
                    </a:cubicBezTo>
                  </a:path>
                </a:pathLst>
              </a:custGeom>
              <a:noFill/>
              <a:ln w="1427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94" name="Google Shape;1194;p14"/>
              <p:cNvSpPr/>
              <p:nvPr/>
            </p:nvSpPr>
            <p:spPr>
              <a:xfrm>
                <a:off x="5260657" y="4842001"/>
                <a:ext cx="17145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9050" extrusionOk="0">
                    <a:moveTo>
                      <a:pt x="178213" y="25051"/>
                    </a:moveTo>
                    <a:cubicBezTo>
                      <a:pt x="175927" y="20669"/>
                      <a:pt x="172117" y="17145"/>
                      <a:pt x="166021" y="16764"/>
                    </a:cubicBezTo>
                    <a:cubicBezTo>
                      <a:pt x="166021" y="16764"/>
                      <a:pt x="153257" y="15621"/>
                      <a:pt x="145828" y="16383"/>
                    </a:cubicBezTo>
                    <a:cubicBezTo>
                      <a:pt x="138398" y="17240"/>
                      <a:pt x="112395" y="21241"/>
                      <a:pt x="109061" y="21336"/>
                    </a:cubicBezTo>
                    <a:cubicBezTo>
                      <a:pt x="105728" y="21527"/>
                      <a:pt x="81820" y="24289"/>
                      <a:pt x="73342" y="23432"/>
                    </a:cubicBezTo>
                    <a:cubicBezTo>
                      <a:pt x="64961" y="22669"/>
                      <a:pt x="55626" y="19145"/>
                      <a:pt x="44196" y="16478"/>
                    </a:cubicBezTo>
                    <a:cubicBezTo>
                      <a:pt x="32766" y="13811"/>
                      <a:pt x="19717" y="8572"/>
                      <a:pt x="14192" y="5715"/>
                    </a:cubicBezTo>
                    <a:cubicBezTo>
                      <a:pt x="10478" y="3810"/>
                      <a:pt x="5715" y="381"/>
                      <a:pt x="2477" y="667"/>
                    </a:cubicBezTo>
                    <a:lnTo>
                      <a:pt x="0" y="0"/>
                    </a:lnTo>
                  </a:path>
                </a:pathLst>
              </a:custGeom>
              <a:noFill/>
              <a:ln w="1427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95" name="Google Shape;1195;p14"/>
              <p:cNvSpPr/>
              <p:nvPr/>
            </p:nvSpPr>
            <p:spPr>
              <a:xfrm>
                <a:off x="5155832" y="4817046"/>
                <a:ext cx="104775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104775" h="161925" extrusionOk="0">
                    <a:moveTo>
                      <a:pt x="105492" y="26575"/>
                    </a:moveTo>
                    <a:cubicBezTo>
                      <a:pt x="104825" y="27051"/>
                      <a:pt x="104253" y="27813"/>
                      <a:pt x="103872" y="29051"/>
                    </a:cubicBezTo>
                    <a:cubicBezTo>
                      <a:pt x="101586" y="36195"/>
                      <a:pt x="97300" y="51245"/>
                      <a:pt x="90156" y="57912"/>
                    </a:cubicBezTo>
                    <a:cubicBezTo>
                      <a:pt x="83108" y="64484"/>
                      <a:pt x="77964" y="71247"/>
                      <a:pt x="78536" y="80391"/>
                    </a:cubicBezTo>
                    <a:cubicBezTo>
                      <a:pt x="79202" y="89440"/>
                      <a:pt x="87870" y="111538"/>
                      <a:pt x="91299" y="115824"/>
                    </a:cubicBezTo>
                    <a:cubicBezTo>
                      <a:pt x="94823" y="120110"/>
                      <a:pt x="100729" y="124968"/>
                      <a:pt x="103205" y="127445"/>
                    </a:cubicBezTo>
                    <a:cubicBezTo>
                      <a:pt x="105682" y="129921"/>
                      <a:pt x="115493" y="138684"/>
                      <a:pt x="114159" y="139351"/>
                    </a:cubicBezTo>
                    <a:cubicBezTo>
                      <a:pt x="112826" y="140018"/>
                      <a:pt x="111397" y="140018"/>
                      <a:pt x="111397" y="140018"/>
                    </a:cubicBezTo>
                    <a:cubicBezTo>
                      <a:pt x="111397" y="140018"/>
                      <a:pt x="113016" y="143637"/>
                      <a:pt x="109016" y="143161"/>
                    </a:cubicBezTo>
                    <a:cubicBezTo>
                      <a:pt x="105015" y="142685"/>
                      <a:pt x="77774" y="143732"/>
                      <a:pt x="77297" y="141161"/>
                    </a:cubicBezTo>
                    <a:cubicBezTo>
                      <a:pt x="76821" y="138684"/>
                      <a:pt x="76821" y="134207"/>
                      <a:pt x="76821" y="134207"/>
                    </a:cubicBezTo>
                    <a:cubicBezTo>
                      <a:pt x="76821" y="134207"/>
                      <a:pt x="69392" y="136874"/>
                      <a:pt x="68820" y="132683"/>
                    </a:cubicBezTo>
                    <a:cubicBezTo>
                      <a:pt x="68344" y="128588"/>
                      <a:pt x="69296" y="119063"/>
                      <a:pt x="67868" y="112109"/>
                    </a:cubicBezTo>
                    <a:cubicBezTo>
                      <a:pt x="66344" y="105156"/>
                      <a:pt x="60819" y="88392"/>
                      <a:pt x="57771" y="84296"/>
                    </a:cubicBezTo>
                    <a:cubicBezTo>
                      <a:pt x="54818" y="80105"/>
                      <a:pt x="48342" y="71247"/>
                      <a:pt x="47198" y="67913"/>
                    </a:cubicBezTo>
                    <a:cubicBezTo>
                      <a:pt x="46055" y="64675"/>
                      <a:pt x="47389" y="59817"/>
                      <a:pt x="47389" y="59817"/>
                    </a:cubicBezTo>
                    <a:cubicBezTo>
                      <a:pt x="47389" y="59817"/>
                      <a:pt x="34816" y="64294"/>
                      <a:pt x="33197" y="71056"/>
                    </a:cubicBezTo>
                    <a:cubicBezTo>
                      <a:pt x="31482" y="77819"/>
                      <a:pt x="28720" y="110300"/>
                      <a:pt x="30244" y="115443"/>
                    </a:cubicBezTo>
                    <a:cubicBezTo>
                      <a:pt x="31673" y="120587"/>
                      <a:pt x="36721" y="138494"/>
                      <a:pt x="40531" y="141256"/>
                    </a:cubicBezTo>
                    <a:cubicBezTo>
                      <a:pt x="44341" y="144018"/>
                      <a:pt x="54628" y="156305"/>
                      <a:pt x="53580" y="158305"/>
                    </a:cubicBezTo>
                    <a:cubicBezTo>
                      <a:pt x="52628" y="160306"/>
                      <a:pt x="49961" y="159258"/>
                      <a:pt x="49961" y="159258"/>
                    </a:cubicBezTo>
                    <a:cubicBezTo>
                      <a:pt x="49961" y="159258"/>
                      <a:pt x="50627" y="162877"/>
                      <a:pt x="47770" y="162592"/>
                    </a:cubicBezTo>
                    <a:cubicBezTo>
                      <a:pt x="44912" y="162211"/>
                      <a:pt x="12623" y="160592"/>
                      <a:pt x="11385" y="155353"/>
                    </a:cubicBezTo>
                    <a:cubicBezTo>
                      <a:pt x="10051" y="150019"/>
                      <a:pt x="10908" y="144875"/>
                      <a:pt x="10908" y="144875"/>
                    </a:cubicBezTo>
                    <a:cubicBezTo>
                      <a:pt x="10908" y="144875"/>
                      <a:pt x="812" y="147638"/>
                      <a:pt x="621" y="145923"/>
                    </a:cubicBezTo>
                    <a:cubicBezTo>
                      <a:pt x="431" y="144018"/>
                      <a:pt x="2621" y="137636"/>
                      <a:pt x="4908" y="135160"/>
                    </a:cubicBezTo>
                    <a:cubicBezTo>
                      <a:pt x="7193" y="132683"/>
                      <a:pt x="9098" y="119444"/>
                      <a:pt x="7860" y="111443"/>
                    </a:cubicBezTo>
                    <a:cubicBezTo>
                      <a:pt x="6717" y="103537"/>
                      <a:pt x="6336" y="90106"/>
                      <a:pt x="4908" y="84963"/>
                    </a:cubicBezTo>
                    <a:cubicBezTo>
                      <a:pt x="3384" y="79820"/>
                      <a:pt x="1097" y="67437"/>
                      <a:pt x="240" y="64865"/>
                    </a:cubicBezTo>
                    <a:cubicBezTo>
                      <a:pt x="-617" y="62389"/>
                      <a:pt x="1002" y="55626"/>
                      <a:pt x="2241" y="50482"/>
                    </a:cubicBezTo>
                    <a:cubicBezTo>
                      <a:pt x="3384" y="45339"/>
                      <a:pt x="8241" y="33814"/>
                      <a:pt x="8336" y="30099"/>
                    </a:cubicBezTo>
                    <a:cubicBezTo>
                      <a:pt x="8527" y="26384"/>
                      <a:pt x="9289" y="6858"/>
                      <a:pt x="8718" y="1524"/>
                    </a:cubicBezTo>
                    <a:cubicBezTo>
                      <a:pt x="8622" y="1143"/>
                      <a:pt x="8527" y="476"/>
                      <a:pt x="8432" y="0"/>
                    </a:cubicBezTo>
                    <a:lnTo>
                      <a:pt x="105015" y="25146"/>
                    </a:lnTo>
                    <a:lnTo>
                      <a:pt x="105492" y="26575"/>
                    </a:lnTo>
                    <a:close/>
                  </a:path>
                </a:pathLst>
              </a:custGeom>
              <a:noFill/>
              <a:ln w="1427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96" name="Google Shape;1196;p14"/>
              <p:cNvSpPr/>
              <p:nvPr/>
            </p:nvSpPr>
            <p:spPr>
              <a:xfrm>
                <a:off x="5161406" y="4806092"/>
                <a:ext cx="95250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28575" extrusionOk="0">
                    <a:moveTo>
                      <a:pt x="99251" y="36100"/>
                    </a:moveTo>
                    <a:lnTo>
                      <a:pt x="2667" y="10954"/>
                    </a:lnTo>
                    <a:cubicBezTo>
                      <a:pt x="2191" y="8382"/>
                      <a:pt x="1143" y="4286"/>
                      <a:pt x="0" y="0"/>
                    </a:cubicBezTo>
                  </a:path>
                </a:pathLst>
              </a:custGeom>
              <a:noFill/>
              <a:ln w="1427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97" name="Google Shape;1197;p14"/>
              <p:cNvSpPr/>
              <p:nvPr/>
            </p:nvSpPr>
            <p:spPr>
              <a:xfrm>
                <a:off x="5131688" y="4779231"/>
                <a:ext cx="19050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133350" extrusionOk="0">
                    <a:moveTo>
                      <a:pt x="21908" y="0"/>
                    </a:moveTo>
                    <a:cubicBezTo>
                      <a:pt x="21622" y="6667"/>
                      <a:pt x="20288" y="33338"/>
                      <a:pt x="20384" y="34671"/>
                    </a:cubicBezTo>
                    <a:cubicBezTo>
                      <a:pt x="20574" y="36004"/>
                      <a:pt x="20574" y="38767"/>
                      <a:pt x="23051" y="46577"/>
                    </a:cubicBezTo>
                    <a:cubicBezTo>
                      <a:pt x="25527" y="54388"/>
                      <a:pt x="29051" y="67437"/>
                      <a:pt x="27908" y="72390"/>
                    </a:cubicBezTo>
                    <a:cubicBezTo>
                      <a:pt x="26765" y="77343"/>
                      <a:pt x="26098" y="78677"/>
                      <a:pt x="23908" y="85820"/>
                    </a:cubicBezTo>
                    <a:cubicBezTo>
                      <a:pt x="21812" y="92964"/>
                      <a:pt x="16764" y="109442"/>
                      <a:pt x="16478" y="113252"/>
                    </a:cubicBezTo>
                    <a:cubicBezTo>
                      <a:pt x="16097" y="117062"/>
                      <a:pt x="15812" y="121730"/>
                      <a:pt x="13526" y="124873"/>
                    </a:cubicBezTo>
                    <a:cubicBezTo>
                      <a:pt x="11144" y="128016"/>
                      <a:pt x="11144" y="135922"/>
                      <a:pt x="12954" y="139256"/>
                    </a:cubicBezTo>
                    <a:cubicBezTo>
                      <a:pt x="14764" y="142589"/>
                      <a:pt x="11811" y="141065"/>
                      <a:pt x="9525" y="137065"/>
                    </a:cubicBezTo>
                    <a:cubicBezTo>
                      <a:pt x="7239" y="133159"/>
                      <a:pt x="3715" y="125635"/>
                      <a:pt x="3524" y="120872"/>
                    </a:cubicBezTo>
                    <a:cubicBezTo>
                      <a:pt x="3429" y="116110"/>
                      <a:pt x="3524" y="112776"/>
                      <a:pt x="3524" y="112776"/>
                    </a:cubicBezTo>
                    <a:lnTo>
                      <a:pt x="2572" y="119253"/>
                    </a:lnTo>
                    <a:cubicBezTo>
                      <a:pt x="2572" y="119253"/>
                      <a:pt x="1334" y="111347"/>
                      <a:pt x="1334" y="106489"/>
                    </a:cubicBezTo>
                    <a:cubicBezTo>
                      <a:pt x="1334" y="101727"/>
                      <a:pt x="381" y="73533"/>
                      <a:pt x="1810" y="68104"/>
                    </a:cubicBezTo>
                    <a:cubicBezTo>
                      <a:pt x="3334" y="62579"/>
                      <a:pt x="0" y="72390"/>
                      <a:pt x="0" y="72390"/>
                    </a:cubicBezTo>
                  </a:path>
                </a:pathLst>
              </a:custGeom>
              <a:noFill/>
              <a:ln w="1427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98" name="Google Shape;1198;p14"/>
              <p:cNvSpPr/>
              <p:nvPr/>
            </p:nvSpPr>
            <p:spPr>
              <a:xfrm>
                <a:off x="5157215" y="4787804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9525" extrusionOk="0">
                    <a:moveTo>
                      <a:pt x="52800" y="18288"/>
                    </a:moveTo>
                    <a:cubicBezTo>
                      <a:pt x="28800" y="11049"/>
                      <a:pt x="2406" y="2953"/>
                      <a:pt x="0" y="0"/>
                    </a:cubicBezTo>
                  </a:path>
                </a:pathLst>
              </a:custGeom>
              <a:noFill/>
              <a:ln w="1427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199" name="Google Shape;1199;p14"/>
              <p:cNvSpPr/>
              <p:nvPr/>
            </p:nvSpPr>
            <p:spPr>
              <a:xfrm>
                <a:off x="5131000" y="4657090"/>
                <a:ext cx="161925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190500" extrusionOk="0">
                    <a:moveTo>
                      <a:pt x="783" y="194531"/>
                    </a:moveTo>
                    <a:cubicBezTo>
                      <a:pt x="783" y="194531"/>
                      <a:pt x="-360" y="188150"/>
                      <a:pt x="116" y="183006"/>
                    </a:cubicBezTo>
                    <a:cubicBezTo>
                      <a:pt x="592" y="177863"/>
                      <a:pt x="1450" y="174053"/>
                      <a:pt x="3926" y="167957"/>
                    </a:cubicBezTo>
                    <a:cubicBezTo>
                      <a:pt x="6403" y="161861"/>
                      <a:pt x="7069" y="161003"/>
                      <a:pt x="9165" y="155479"/>
                    </a:cubicBezTo>
                    <a:cubicBezTo>
                      <a:pt x="11355" y="149954"/>
                      <a:pt x="15642" y="144430"/>
                      <a:pt x="15451" y="138620"/>
                    </a:cubicBezTo>
                    <a:cubicBezTo>
                      <a:pt x="15261" y="132809"/>
                      <a:pt x="15642" y="125570"/>
                      <a:pt x="15832" y="114617"/>
                    </a:cubicBezTo>
                    <a:cubicBezTo>
                      <a:pt x="16023" y="103663"/>
                      <a:pt x="18690" y="87280"/>
                      <a:pt x="19166" y="78231"/>
                    </a:cubicBezTo>
                    <a:cubicBezTo>
                      <a:pt x="19642" y="69182"/>
                      <a:pt x="22595" y="53276"/>
                      <a:pt x="24405" y="48323"/>
                    </a:cubicBezTo>
                    <a:cubicBezTo>
                      <a:pt x="26214" y="43370"/>
                      <a:pt x="32977" y="32797"/>
                      <a:pt x="32977" y="32797"/>
                    </a:cubicBezTo>
                    <a:cubicBezTo>
                      <a:pt x="32977" y="32797"/>
                      <a:pt x="37454" y="19938"/>
                      <a:pt x="44884" y="15652"/>
                    </a:cubicBezTo>
                    <a:cubicBezTo>
                      <a:pt x="52313" y="11366"/>
                      <a:pt x="56980" y="7556"/>
                      <a:pt x="67744" y="5270"/>
                    </a:cubicBezTo>
                    <a:cubicBezTo>
                      <a:pt x="78507" y="2984"/>
                      <a:pt x="88603" y="-731"/>
                      <a:pt x="100986" y="126"/>
                    </a:cubicBezTo>
                    <a:cubicBezTo>
                      <a:pt x="113368" y="983"/>
                      <a:pt x="133276" y="5079"/>
                      <a:pt x="147658" y="6889"/>
                    </a:cubicBezTo>
                    <a:cubicBezTo>
                      <a:pt x="154707" y="7746"/>
                      <a:pt x="164137" y="9175"/>
                      <a:pt x="169566" y="9842"/>
                    </a:cubicBezTo>
                  </a:path>
                </a:pathLst>
              </a:custGeom>
              <a:noFill/>
              <a:ln w="1427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00" name="Google Shape;1200;p14"/>
              <p:cNvSpPr/>
              <p:nvPr/>
            </p:nvSpPr>
            <p:spPr>
              <a:xfrm>
                <a:off x="5260657" y="484219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32403" y="8403"/>
                    </a:moveTo>
                    <a:cubicBezTo>
                      <a:pt x="24000" y="9600"/>
                      <a:pt x="15597" y="12006"/>
                      <a:pt x="8403" y="18003"/>
                    </a:cubicBezTo>
                    <a:lnTo>
                      <a:pt x="0" y="0"/>
                    </a:lnTo>
                    <a:lnTo>
                      <a:pt x="32403" y="8403"/>
                    </a:lnTo>
                    <a:close/>
                  </a:path>
                </a:pathLst>
              </a:custGeom>
              <a:noFill/>
              <a:ln w="1427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01" name="Google Shape;1201;p14"/>
              <p:cNvSpPr/>
              <p:nvPr/>
            </p:nvSpPr>
            <p:spPr>
              <a:xfrm>
                <a:off x="5439536" y="4868195"/>
                <a:ext cx="5715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114300" extrusionOk="0">
                    <a:moveTo>
                      <a:pt x="56864" y="15907"/>
                    </a:moveTo>
                    <a:cubicBezTo>
                      <a:pt x="57055" y="15431"/>
                      <a:pt x="57436" y="14954"/>
                      <a:pt x="57721" y="14478"/>
                    </a:cubicBezTo>
                    <a:lnTo>
                      <a:pt x="0" y="0"/>
                    </a:lnTo>
                    <a:cubicBezTo>
                      <a:pt x="2191" y="4667"/>
                      <a:pt x="2857" y="9906"/>
                      <a:pt x="2953" y="13145"/>
                    </a:cubicBezTo>
                    <a:cubicBezTo>
                      <a:pt x="3143" y="19812"/>
                      <a:pt x="4953" y="38005"/>
                      <a:pt x="5620" y="45434"/>
                    </a:cubicBezTo>
                    <a:cubicBezTo>
                      <a:pt x="6287" y="52864"/>
                      <a:pt x="7906" y="57055"/>
                      <a:pt x="8096" y="62960"/>
                    </a:cubicBezTo>
                    <a:cubicBezTo>
                      <a:pt x="8287" y="68961"/>
                      <a:pt x="7144" y="77724"/>
                      <a:pt x="6287" y="81629"/>
                    </a:cubicBezTo>
                    <a:cubicBezTo>
                      <a:pt x="5429" y="85534"/>
                      <a:pt x="4763" y="90202"/>
                      <a:pt x="4953" y="93917"/>
                    </a:cubicBezTo>
                    <a:cubicBezTo>
                      <a:pt x="5144" y="97536"/>
                      <a:pt x="6096" y="98489"/>
                      <a:pt x="2667" y="102584"/>
                    </a:cubicBezTo>
                    <a:cubicBezTo>
                      <a:pt x="-857" y="106490"/>
                      <a:pt x="667" y="110871"/>
                      <a:pt x="476" y="112014"/>
                    </a:cubicBezTo>
                    <a:cubicBezTo>
                      <a:pt x="381" y="113157"/>
                      <a:pt x="8382" y="110966"/>
                      <a:pt x="8287" y="112109"/>
                    </a:cubicBezTo>
                    <a:cubicBezTo>
                      <a:pt x="8096" y="113252"/>
                      <a:pt x="10096" y="117920"/>
                      <a:pt x="12097" y="120396"/>
                    </a:cubicBezTo>
                    <a:cubicBezTo>
                      <a:pt x="14097" y="122873"/>
                      <a:pt x="32671" y="122111"/>
                      <a:pt x="37052" y="122206"/>
                    </a:cubicBezTo>
                    <a:cubicBezTo>
                      <a:pt x="41529" y="122396"/>
                      <a:pt x="37910" y="118586"/>
                      <a:pt x="40005" y="118967"/>
                    </a:cubicBezTo>
                    <a:cubicBezTo>
                      <a:pt x="42100" y="119253"/>
                      <a:pt x="42291" y="117539"/>
                      <a:pt x="42672" y="116586"/>
                    </a:cubicBezTo>
                    <a:cubicBezTo>
                      <a:pt x="43053" y="115729"/>
                      <a:pt x="38386" y="108966"/>
                      <a:pt x="38386" y="108966"/>
                    </a:cubicBezTo>
                    <a:cubicBezTo>
                      <a:pt x="38386" y="108966"/>
                      <a:pt x="48673" y="109823"/>
                      <a:pt x="55054" y="109347"/>
                    </a:cubicBezTo>
                    <a:cubicBezTo>
                      <a:pt x="61531" y="108871"/>
                      <a:pt x="60007" y="106871"/>
                      <a:pt x="60865" y="106394"/>
                    </a:cubicBezTo>
                    <a:cubicBezTo>
                      <a:pt x="61627" y="105918"/>
                      <a:pt x="61531" y="104680"/>
                      <a:pt x="60579" y="102013"/>
                    </a:cubicBezTo>
                    <a:cubicBezTo>
                      <a:pt x="59531" y="99346"/>
                      <a:pt x="54959" y="92964"/>
                      <a:pt x="51340" y="89440"/>
                    </a:cubicBezTo>
                    <a:cubicBezTo>
                      <a:pt x="47720" y="85916"/>
                      <a:pt x="46672" y="83153"/>
                      <a:pt x="46196" y="80010"/>
                    </a:cubicBezTo>
                    <a:cubicBezTo>
                      <a:pt x="45720" y="76867"/>
                      <a:pt x="44101" y="57626"/>
                      <a:pt x="43910" y="54674"/>
                    </a:cubicBezTo>
                    <a:cubicBezTo>
                      <a:pt x="43815" y="51721"/>
                      <a:pt x="48292" y="46768"/>
                      <a:pt x="50197" y="42291"/>
                    </a:cubicBezTo>
                    <a:cubicBezTo>
                      <a:pt x="52197" y="37814"/>
                      <a:pt x="52197" y="33242"/>
                      <a:pt x="52673" y="29908"/>
                    </a:cubicBezTo>
                    <a:cubicBezTo>
                      <a:pt x="53054" y="26670"/>
                      <a:pt x="55245" y="20765"/>
                      <a:pt x="56864" y="15907"/>
                    </a:cubicBezTo>
                  </a:path>
                </a:pathLst>
              </a:custGeom>
              <a:noFill/>
              <a:ln w="1427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202" name="Google Shape;1202;p14"/>
            <p:cNvGrpSpPr/>
            <p:nvPr/>
          </p:nvGrpSpPr>
          <p:grpSpPr>
            <a:xfrm>
              <a:off x="2207926" y="6018672"/>
              <a:ext cx="342782" cy="294208"/>
              <a:chOff x="6288002" y="4552625"/>
              <a:chExt cx="557995" cy="478924"/>
            </a:xfrm>
          </p:grpSpPr>
          <p:sp>
            <p:nvSpPr>
              <p:cNvPr id="1203" name="Google Shape;1203;p14"/>
              <p:cNvSpPr/>
              <p:nvPr/>
            </p:nvSpPr>
            <p:spPr>
              <a:xfrm>
                <a:off x="6589204" y="4676647"/>
                <a:ext cx="180975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200025" extrusionOk="0">
                    <a:moveTo>
                      <a:pt x="26765" y="194119"/>
                    </a:moveTo>
                    <a:cubicBezTo>
                      <a:pt x="38767" y="194310"/>
                      <a:pt x="48673" y="198501"/>
                      <a:pt x="55436" y="208788"/>
                    </a:cubicBezTo>
                    <a:cubicBezTo>
                      <a:pt x="91535" y="189262"/>
                      <a:pt x="121920" y="161544"/>
                      <a:pt x="155829" y="138875"/>
                    </a:cubicBezTo>
                    <a:cubicBezTo>
                      <a:pt x="167926" y="112300"/>
                      <a:pt x="175926" y="84392"/>
                      <a:pt x="184404" y="56674"/>
                    </a:cubicBezTo>
                    <a:cubicBezTo>
                      <a:pt x="138874" y="42481"/>
                      <a:pt x="96584" y="20574"/>
                      <a:pt x="53816" y="0"/>
                    </a:cubicBezTo>
                    <a:cubicBezTo>
                      <a:pt x="34290" y="7620"/>
                      <a:pt x="17716" y="20383"/>
                      <a:pt x="0" y="31147"/>
                    </a:cubicBezTo>
                    <a:cubicBezTo>
                      <a:pt x="8954" y="85439"/>
                      <a:pt x="17812" y="139732"/>
                      <a:pt x="26765" y="19411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04" name="Google Shape;1204;p14"/>
              <p:cNvSpPr/>
              <p:nvPr/>
            </p:nvSpPr>
            <p:spPr>
              <a:xfrm>
                <a:off x="6337172" y="4719033"/>
                <a:ext cx="19050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90500" h="152400" extrusionOk="0">
                    <a:moveTo>
                      <a:pt x="150305" y="161735"/>
                    </a:moveTo>
                    <a:cubicBezTo>
                      <a:pt x="159830" y="151543"/>
                      <a:pt x="155448" y="132207"/>
                      <a:pt x="173069" y="127445"/>
                    </a:cubicBezTo>
                    <a:cubicBezTo>
                      <a:pt x="171831" y="83915"/>
                      <a:pt x="185452" y="42482"/>
                      <a:pt x="191262" y="0"/>
                    </a:cubicBezTo>
                    <a:cubicBezTo>
                      <a:pt x="170974" y="191"/>
                      <a:pt x="150686" y="286"/>
                      <a:pt x="130397" y="476"/>
                    </a:cubicBezTo>
                    <a:cubicBezTo>
                      <a:pt x="105728" y="17240"/>
                      <a:pt x="78581" y="28194"/>
                      <a:pt x="49911" y="35528"/>
                    </a:cubicBezTo>
                    <a:cubicBezTo>
                      <a:pt x="31623" y="63437"/>
                      <a:pt x="7429" y="88011"/>
                      <a:pt x="0" y="122111"/>
                    </a:cubicBezTo>
                    <a:cubicBezTo>
                      <a:pt x="41910" y="131636"/>
                      <a:pt x="83820" y="141161"/>
                      <a:pt x="125635" y="150781"/>
                    </a:cubicBezTo>
                    <a:cubicBezTo>
                      <a:pt x="134493" y="152781"/>
                      <a:pt x="143923" y="153829"/>
                      <a:pt x="150305" y="161735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05" name="Google Shape;1205;p14"/>
              <p:cNvSpPr/>
              <p:nvPr/>
            </p:nvSpPr>
            <p:spPr>
              <a:xfrm>
                <a:off x="6288002" y="4841049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190500" h="190500" extrusionOk="0">
                    <a:moveTo>
                      <a:pt x="199474" y="39719"/>
                    </a:moveTo>
                    <a:cubicBezTo>
                      <a:pt x="193187" y="31814"/>
                      <a:pt x="183758" y="30766"/>
                      <a:pt x="174804" y="28670"/>
                    </a:cubicBezTo>
                    <a:cubicBezTo>
                      <a:pt x="132894" y="19050"/>
                      <a:pt x="91079" y="9525"/>
                      <a:pt x="49170" y="0"/>
                    </a:cubicBezTo>
                    <a:cubicBezTo>
                      <a:pt x="43550" y="10477"/>
                      <a:pt x="40026" y="22003"/>
                      <a:pt x="42883" y="33338"/>
                    </a:cubicBezTo>
                    <a:cubicBezTo>
                      <a:pt x="48884" y="57436"/>
                      <a:pt x="40597" y="76105"/>
                      <a:pt x="22500" y="90488"/>
                    </a:cubicBezTo>
                    <a:cubicBezTo>
                      <a:pt x="-7885" y="114586"/>
                      <a:pt x="20" y="146495"/>
                      <a:pt x="3831" y="177165"/>
                    </a:cubicBezTo>
                    <a:cubicBezTo>
                      <a:pt x="5545" y="190405"/>
                      <a:pt x="33263" y="197929"/>
                      <a:pt x="43645" y="189547"/>
                    </a:cubicBezTo>
                    <a:cubicBezTo>
                      <a:pt x="48598" y="185642"/>
                      <a:pt x="47265" y="180689"/>
                      <a:pt x="43645" y="177832"/>
                    </a:cubicBezTo>
                    <a:cubicBezTo>
                      <a:pt x="21166" y="160115"/>
                      <a:pt x="32310" y="140208"/>
                      <a:pt x="41073" y="122111"/>
                    </a:cubicBezTo>
                    <a:cubicBezTo>
                      <a:pt x="56123" y="91059"/>
                      <a:pt x="85650" y="75533"/>
                      <a:pt x="112701" y="56578"/>
                    </a:cubicBezTo>
                    <a:cubicBezTo>
                      <a:pt x="117654" y="65532"/>
                      <a:pt x="114987" y="72009"/>
                      <a:pt x="110892" y="75914"/>
                    </a:cubicBezTo>
                    <a:cubicBezTo>
                      <a:pt x="87746" y="97631"/>
                      <a:pt x="98604" y="124587"/>
                      <a:pt x="99366" y="149543"/>
                    </a:cubicBezTo>
                    <a:cubicBezTo>
                      <a:pt x="99843" y="165640"/>
                      <a:pt x="119654" y="174117"/>
                      <a:pt x="133752" y="166402"/>
                    </a:cubicBezTo>
                    <a:cubicBezTo>
                      <a:pt x="140324" y="162782"/>
                      <a:pt x="139276" y="158877"/>
                      <a:pt x="135657" y="153352"/>
                    </a:cubicBezTo>
                    <a:cubicBezTo>
                      <a:pt x="118607" y="127064"/>
                      <a:pt x="120988" y="109728"/>
                      <a:pt x="144039" y="87725"/>
                    </a:cubicBezTo>
                    <a:cubicBezTo>
                      <a:pt x="161755" y="70771"/>
                      <a:pt x="185568" y="61055"/>
                      <a:pt x="199474" y="3971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06" name="Google Shape;1206;p14"/>
              <p:cNvSpPr/>
              <p:nvPr/>
            </p:nvSpPr>
            <p:spPr>
              <a:xfrm>
                <a:off x="6644660" y="4815522"/>
                <a:ext cx="95250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200025" extrusionOk="0">
                    <a:moveTo>
                      <a:pt x="97610" y="20098"/>
                    </a:moveTo>
                    <a:cubicBezTo>
                      <a:pt x="82846" y="59341"/>
                      <a:pt x="78655" y="100584"/>
                      <a:pt x="77893" y="142208"/>
                    </a:cubicBezTo>
                    <a:cubicBezTo>
                      <a:pt x="77798" y="149257"/>
                      <a:pt x="77607" y="156781"/>
                      <a:pt x="83513" y="161449"/>
                    </a:cubicBezTo>
                    <a:cubicBezTo>
                      <a:pt x="104183" y="177832"/>
                      <a:pt x="105897" y="188309"/>
                      <a:pt x="75608" y="190786"/>
                    </a:cubicBezTo>
                    <a:cubicBezTo>
                      <a:pt x="73512" y="190976"/>
                      <a:pt x="71797" y="195072"/>
                      <a:pt x="69702" y="197072"/>
                    </a:cubicBezTo>
                    <a:cubicBezTo>
                      <a:pt x="51318" y="215170"/>
                      <a:pt x="24077" y="209360"/>
                      <a:pt x="17029" y="185452"/>
                    </a:cubicBezTo>
                    <a:cubicBezTo>
                      <a:pt x="5884" y="147828"/>
                      <a:pt x="-783" y="109347"/>
                      <a:pt x="74" y="69914"/>
                    </a:cubicBezTo>
                    <a:cubicBezTo>
                      <a:pt x="36174" y="50387"/>
                      <a:pt x="66559" y="22669"/>
                      <a:pt x="100468" y="0"/>
                    </a:cubicBezTo>
                    <a:cubicBezTo>
                      <a:pt x="100182" y="6763"/>
                      <a:pt x="100182" y="13240"/>
                      <a:pt x="97610" y="20098"/>
                    </a:cubicBezTo>
                    <a:close/>
                    <a:moveTo>
                      <a:pt x="43413" y="122301"/>
                    </a:moveTo>
                    <a:cubicBezTo>
                      <a:pt x="38650" y="138589"/>
                      <a:pt x="40746" y="154019"/>
                      <a:pt x="50366" y="168593"/>
                    </a:cubicBezTo>
                    <a:cubicBezTo>
                      <a:pt x="55033" y="152114"/>
                      <a:pt x="47985" y="137446"/>
                      <a:pt x="43413" y="12230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07" name="Google Shape;1207;p14"/>
              <p:cNvSpPr/>
              <p:nvPr/>
            </p:nvSpPr>
            <p:spPr>
              <a:xfrm>
                <a:off x="6350180" y="4607735"/>
                <a:ext cx="152400" cy="142875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42875" extrusionOk="0">
                    <a:moveTo>
                      <a:pt x="36903" y="146732"/>
                    </a:moveTo>
                    <a:cubicBezTo>
                      <a:pt x="65668" y="139397"/>
                      <a:pt x="92815" y="128444"/>
                      <a:pt x="117389" y="111680"/>
                    </a:cubicBezTo>
                    <a:cubicBezTo>
                      <a:pt x="105864" y="111489"/>
                      <a:pt x="94339" y="112061"/>
                      <a:pt x="82813" y="111108"/>
                    </a:cubicBezTo>
                    <a:cubicBezTo>
                      <a:pt x="66811" y="109679"/>
                      <a:pt x="58810" y="98345"/>
                      <a:pt x="54429" y="84533"/>
                    </a:cubicBezTo>
                    <a:cubicBezTo>
                      <a:pt x="51285" y="74723"/>
                      <a:pt x="51000" y="64150"/>
                      <a:pt x="60334" y="57101"/>
                    </a:cubicBezTo>
                    <a:cubicBezTo>
                      <a:pt x="72717" y="47767"/>
                      <a:pt x="86433" y="48624"/>
                      <a:pt x="99292" y="56054"/>
                    </a:cubicBezTo>
                    <a:cubicBezTo>
                      <a:pt x="109864" y="62150"/>
                      <a:pt x="119199" y="70532"/>
                      <a:pt x="129867" y="76437"/>
                    </a:cubicBezTo>
                    <a:cubicBezTo>
                      <a:pt x="138249" y="81104"/>
                      <a:pt x="148821" y="80914"/>
                      <a:pt x="156156" y="75199"/>
                    </a:cubicBezTo>
                    <a:cubicBezTo>
                      <a:pt x="164157" y="68912"/>
                      <a:pt x="156346" y="60721"/>
                      <a:pt x="153870" y="54434"/>
                    </a:cubicBezTo>
                    <a:cubicBezTo>
                      <a:pt x="126819" y="-12812"/>
                      <a:pt x="56429" y="-14241"/>
                      <a:pt x="15186" y="30908"/>
                    </a:cubicBezTo>
                    <a:cubicBezTo>
                      <a:pt x="-3578" y="51482"/>
                      <a:pt x="-4626" y="83105"/>
                      <a:pt x="10233" y="106727"/>
                    </a:cubicBezTo>
                    <a:cubicBezTo>
                      <a:pt x="18805" y="120157"/>
                      <a:pt x="31378" y="131111"/>
                      <a:pt x="36903" y="146732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08" name="Google Shape;1208;p14"/>
              <p:cNvSpPr/>
              <p:nvPr/>
            </p:nvSpPr>
            <p:spPr>
              <a:xfrm>
                <a:off x="6510150" y="4707794"/>
                <a:ext cx="104775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104775" h="161925" extrusionOk="0">
                    <a:moveTo>
                      <a:pt x="18284" y="11239"/>
                    </a:moveTo>
                    <a:cubicBezTo>
                      <a:pt x="12474" y="53721"/>
                      <a:pt x="-1242" y="95155"/>
                      <a:pt x="91" y="138684"/>
                    </a:cubicBezTo>
                    <a:cubicBezTo>
                      <a:pt x="34952" y="148495"/>
                      <a:pt x="68671" y="162878"/>
                      <a:pt x="105819" y="162973"/>
                    </a:cubicBezTo>
                    <a:cubicBezTo>
                      <a:pt x="96960" y="108680"/>
                      <a:pt x="88007" y="54292"/>
                      <a:pt x="79149" y="0"/>
                    </a:cubicBezTo>
                    <a:cubicBezTo>
                      <a:pt x="58860" y="3715"/>
                      <a:pt x="38572" y="7429"/>
                      <a:pt x="18284" y="1123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09" name="Google Shape;1209;p14"/>
              <p:cNvSpPr/>
              <p:nvPr/>
            </p:nvSpPr>
            <p:spPr>
              <a:xfrm>
                <a:off x="6643115" y="4575492"/>
                <a:ext cx="142875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152400" extrusionOk="0">
                    <a:moveTo>
                      <a:pt x="0" y="101156"/>
                    </a:moveTo>
                    <a:cubicBezTo>
                      <a:pt x="42767" y="121730"/>
                      <a:pt x="85058" y="143637"/>
                      <a:pt x="130588" y="157829"/>
                    </a:cubicBezTo>
                    <a:cubicBezTo>
                      <a:pt x="134874" y="143351"/>
                      <a:pt x="139160" y="128873"/>
                      <a:pt x="143542" y="114395"/>
                    </a:cubicBezTo>
                    <a:cubicBezTo>
                      <a:pt x="122015" y="76295"/>
                      <a:pt x="100584" y="38100"/>
                      <a:pt x="79057" y="0"/>
                    </a:cubicBezTo>
                    <a:cubicBezTo>
                      <a:pt x="45054" y="27718"/>
                      <a:pt x="21907" y="63913"/>
                      <a:pt x="0" y="101156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10" name="Google Shape;1210;p14"/>
              <p:cNvSpPr/>
              <p:nvPr/>
            </p:nvSpPr>
            <p:spPr>
              <a:xfrm>
                <a:off x="6722078" y="4552625"/>
                <a:ext cx="12382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23825" h="133350" extrusionOk="0">
                    <a:moveTo>
                      <a:pt x="0" y="22771"/>
                    </a:moveTo>
                    <a:cubicBezTo>
                      <a:pt x="21526" y="60871"/>
                      <a:pt x="42957" y="99066"/>
                      <a:pt x="64484" y="137166"/>
                    </a:cubicBezTo>
                    <a:cubicBezTo>
                      <a:pt x="73723" y="136976"/>
                      <a:pt x="82867" y="136690"/>
                      <a:pt x="92107" y="136499"/>
                    </a:cubicBezTo>
                    <a:cubicBezTo>
                      <a:pt x="94869" y="133356"/>
                      <a:pt x="98393" y="132975"/>
                      <a:pt x="102203" y="134023"/>
                    </a:cubicBezTo>
                    <a:cubicBezTo>
                      <a:pt x="114585" y="131546"/>
                      <a:pt x="127254" y="128022"/>
                      <a:pt x="128778" y="113354"/>
                    </a:cubicBezTo>
                    <a:cubicBezTo>
                      <a:pt x="130207" y="99828"/>
                      <a:pt x="116681" y="97447"/>
                      <a:pt x="107918" y="92018"/>
                    </a:cubicBezTo>
                    <a:cubicBezTo>
                      <a:pt x="91535" y="81921"/>
                      <a:pt x="79438" y="49631"/>
                      <a:pt x="85630" y="31534"/>
                    </a:cubicBezTo>
                    <a:cubicBezTo>
                      <a:pt x="87153" y="27248"/>
                      <a:pt x="88772" y="22961"/>
                      <a:pt x="90106" y="18580"/>
                    </a:cubicBezTo>
                    <a:cubicBezTo>
                      <a:pt x="91916" y="12674"/>
                      <a:pt x="94297" y="5150"/>
                      <a:pt x="89344" y="1435"/>
                    </a:cubicBezTo>
                    <a:cubicBezTo>
                      <a:pt x="83915" y="-2661"/>
                      <a:pt x="77724" y="2959"/>
                      <a:pt x="73057" y="6483"/>
                    </a:cubicBezTo>
                    <a:cubicBezTo>
                      <a:pt x="66389" y="11531"/>
                      <a:pt x="60960" y="18294"/>
                      <a:pt x="54197" y="23057"/>
                    </a:cubicBezTo>
                    <a:cubicBezTo>
                      <a:pt x="43719" y="30296"/>
                      <a:pt x="33338" y="33058"/>
                      <a:pt x="26289" y="17913"/>
                    </a:cubicBezTo>
                    <a:cubicBezTo>
                      <a:pt x="22860" y="10484"/>
                      <a:pt x="18955" y="-280"/>
                      <a:pt x="9810" y="1625"/>
                    </a:cubicBezTo>
                    <a:cubicBezTo>
                      <a:pt x="1524" y="3530"/>
                      <a:pt x="3619" y="15722"/>
                      <a:pt x="0" y="2277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11" name="Google Shape;1211;p14"/>
              <p:cNvSpPr/>
              <p:nvPr/>
            </p:nvSpPr>
            <p:spPr>
              <a:xfrm>
                <a:off x="6589299" y="4676647"/>
                <a:ext cx="47625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47625" h="28575" extrusionOk="0">
                    <a:moveTo>
                      <a:pt x="53816" y="0"/>
                    </a:moveTo>
                    <a:cubicBezTo>
                      <a:pt x="34290" y="7620"/>
                      <a:pt x="17716" y="20383"/>
                      <a:pt x="0" y="31147"/>
                    </a:cubicBezTo>
                  </a:path>
                </a:pathLst>
              </a:custGeom>
              <a:noFill/>
              <a:ln w="1427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12" name="Google Shape;1212;p14"/>
              <p:cNvSpPr/>
              <p:nvPr/>
            </p:nvSpPr>
            <p:spPr>
              <a:xfrm>
                <a:off x="6615969" y="4733321"/>
                <a:ext cx="152400" cy="142875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42875" extrusionOk="0">
                    <a:moveTo>
                      <a:pt x="0" y="137446"/>
                    </a:moveTo>
                    <a:cubicBezTo>
                      <a:pt x="12002" y="137636"/>
                      <a:pt x="21907" y="141827"/>
                      <a:pt x="28670" y="152114"/>
                    </a:cubicBezTo>
                    <a:cubicBezTo>
                      <a:pt x="64770" y="132588"/>
                      <a:pt x="95155" y="104870"/>
                      <a:pt x="129064" y="82201"/>
                    </a:cubicBezTo>
                    <a:cubicBezTo>
                      <a:pt x="141161" y="55626"/>
                      <a:pt x="149161" y="27718"/>
                      <a:pt x="157639" y="0"/>
                    </a:cubicBezTo>
                  </a:path>
                </a:pathLst>
              </a:custGeom>
              <a:noFill/>
              <a:ln w="1427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13" name="Google Shape;1213;p14"/>
              <p:cNvSpPr/>
              <p:nvPr/>
            </p:nvSpPr>
            <p:spPr>
              <a:xfrm>
                <a:off x="6487477" y="4846478"/>
                <a:ext cx="19050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28575" extrusionOk="0">
                    <a:moveTo>
                      <a:pt x="0" y="34290"/>
                    </a:moveTo>
                    <a:cubicBezTo>
                      <a:pt x="9525" y="24098"/>
                      <a:pt x="5143" y="4763"/>
                      <a:pt x="22764" y="0"/>
                    </a:cubicBezTo>
                  </a:path>
                </a:pathLst>
              </a:custGeom>
              <a:noFill/>
              <a:ln w="1427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14" name="Google Shape;1214;p14"/>
              <p:cNvSpPr/>
              <p:nvPr/>
            </p:nvSpPr>
            <p:spPr>
              <a:xfrm>
                <a:off x="6337172" y="4719033"/>
                <a:ext cx="19050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190500" h="114300" extrusionOk="0">
                    <a:moveTo>
                      <a:pt x="191262" y="0"/>
                    </a:moveTo>
                    <a:cubicBezTo>
                      <a:pt x="170974" y="191"/>
                      <a:pt x="150686" y="286"/>
                      <a:pt x="130397" y="476"/>
                    </a:cubicBezTo>
                    <a:cubicBezTo>
                      <a:pt x="105728" y="17240"/>
                      <a:pt x="78581" y="28194"/>
                      <a:pt x="49911" y="35528"/>
                    </a:cubicBezTo>
                    <a:cubicBezTo>
                      <a:pt x="31623" y="63437"/>
                      <a:pt x="7429" y="88011"/>
                      <a:pt x="0" y="122111"/>
                    </a:cubicBezTo>
                  </a:path>
                </a:pathLst>
              </a:custGeom>
              <a:noFill/>
              <a:ln w="1427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15" name="Google Shape;1215;p14"/>
              <p:cNvSpPr/>
              <p:nvPr/>
            </p:nvSpPr>
            <p:spPr>
              <a:xfrm>
                <a:off x="6288002" y="4841049"/>
                <a:ext cx="190500" cy="190500"/>
              </a:xfrm>
              <a:custGeom>
                <a:avLst/>
                <a:gdLst/>
                <a:ahLst/>
                <a:cxnLst/>
                <a:rect l="l" t="t" r="r" b="b"/>
                <a:pathLst>
                  <a:path w="190500" h="190500" extrusionOk="0">
                    <a:moveTo>
                      <a:pt x="49170" y="0"/>
                    </a:moveTo>
                    <a:cubicBezTo>
                      <a:pt x="43550" y="10477"/>
                      <a:pt x="40026" y="22003"/>
                      <a:pt x="42883" y="33338"/>
                    </a:cubicBezTo>
                    <a:cubicBezTo>
                      <a:pt x="48884" y="57436"/>
                      <a:pt x="40597" y="76105"/>
                      <a:pt x="22500" y="90488"/>
                    </a:cubicBezTo>
                    <a:cubicBezTo>
                      <a:pt x="-7885" y="114586"/>
                      <a:pt x="20" y="146495"/>
                      <a:pt x="3831" y="177165"/>
                    </a:cubicBezTo>
                    <a:cubicBezTo>
                      <a:pt x="5545" y="190405"/>
                      <a:pt x="33263" y="197929"/>
                      <a:pt x="43645" y="189547"/>
                    </a:cubicBezTo>
                    <a:cubicBezTo>
                      <a:pt x="48598" y="185642"/>
                      <a:pt x="47265" y="180689"/>
                      <a:pt x="43645" y="177832"/>
                    </a:cubicBezTo>
                    <a:cubicBezTo>
                      <a:pt x="21166" y="160115"/>
                      <a:pt x="32310" y="140208"/>
                      <a:pt x="41073" y="122111"/>
                    </a:cubicBezTo>
                    <a:cubicBezTo>
                      <a:pt x="56123" y="91059"/>
                      <a:pt x="85650" y="75533"/>
                      <a:pt x="112701" y="56578"/>
                    </a:cubicBezTo>
                    <a:cubicBezTo>
                      <a:pt x="117654" y="65532"/>
                      <a:pt x="114987" y="72009"/>
                      <a:pt x="110892" y="75914"/>
                    </a:cubicBezTo>
                    <a:cubicBezTo>
                      <a:pt x="87746" y="97631"/>
                      <a:pt x="98604" y="124587"/>
                      <a:pt x="99366" y="149543"/>
                    </a:cubicBezTo>
                    <a:cubicBezTo>
                      <a:pt x="99843" y="165640"/>
                      <a:pt x="119654" y="174117"/>
                      <a:pt x="133752" y="166402"/>
                    </a:cubicBezTo>
                    <a:cubicBezTo>
                      <a:pt x="140324" y="162782"/>
                      <a:pt x="139276" y="158877"/>
                      <a:pt x="135657" y="153352"/>
                    </a:cubicBezTo>
                    <a:cubicBezTo>
                      <a:pt x="118607" y="127064"/>
                      <a:pt x="120988" y="109728"/>
                      <a:pt x="144039" y="87725"/>
                    </a:cubicBezTo>
                    <a:cubicBezTo>
                      <a:pt x="161755" y="70771"/>
                      <a:pt x="185568" y="61055"/>
                      <a:pt x="199474" y="39719"/>
                    </a:cubicBezTo>
                  </a:path>
                </a:pathLst>
              </a:custGeom>
              <a:noFill/>
              <a:ln w="1427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16" name="Google Shape;1216;p14"/>
              <p:cNvSpPr/>
              <p:nvPr/>
            </p:nvSpPr>
            <p:spPr>
              <a:xfrm>
                <a:off x="6644660" y="4815522"/>
                <a:ext cx="95250" cy="200025"/>
              </a:xfrm>
              <a:custGeom>
                <a:avLst/>
                <a:gdLst/>
                <a:ahLst/>
                <a:cxnLst/>
                <a:rect l="l" t="t" r="r" b="b"/>
                <a:pathLst>
                  <a:path w="95250" h="200025" extrusionOk="0">
                    <a:moveTo>
                      <a:pt x="97610" y="20098"/>
                    </a:moveTo>
                    <a:cubicBezTo>
                      <a:pt x="82846" y="59341"/>
                      <a:pt x="78655" y="100584"/>
                      <a:pt x="77893" y="142208"/>
                    </a:cubicBezTo>
                    <a:cubicBezTo>
                      <a:pt x="77798" y="149257"/>
                      <a:pt x="77607" y="156781"/>
                      <a:pt x="83513" y="161449"/>
                    </a:cubicBezTo>
                    <a:cubicBezTo>
                      <a:pt x="104183" y="177832"/>
                      <a:pt x="105897" y="188309"/>
                      <a:pt x="75608" y="190786"/>
                    </a:cubicBezTo>
                    <a:cubicBezTo>
                      <a:pt x="73512" y="190976"/>
                      <a:pt x="71797" y="195072"/>
                      <a:pt x="69702" y="197072"/>
                    </a:cubicBezTo>
                    <a:cubicBezTo>
                      <a:pt x="51318" y="215170"/>
                      <a:pt x="24077" y="209360"/>
                      <a:pt x="17029" y="185452"/>
                    </a:cubicBezTo>
                    <a:cubicBezTo>
                      <a:pt x="5884" y="147828"/>
                      <a:pt x="-783" y="109347"/>
                      <a:pt x="74" y="69914"/>
                    </a:cubicBezTo>
                    <a:cubicBezTo>
                      <a:pt x="36174" y="50387"/>
                      <a:pt x="66559" y="22669"/>
                      <a:pt x="100468" y="0"/>
                    </a:cubicBezTo>
                    <a:cubicBezTo>
                      <a:pt x="100182" y="6763"/>
                      <a:pt x="100182" y="13240"/>
                      <a:pt x="97610" y="20098"/>
                    </a:cubicBezTo>
                    <a:close/>
                  </a:path>
                </a:pathLst>
              </a:custGeom>
              <a:noFill/>
              <a:ln w="1427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17" name="Google Shape;1217;p14"/>
              <p:cNvSpPr/>
              <p:nvPr/>
            </p:nvSpPr>
            <p:spPr>
              <a:xfrm>
                <a:off x="6350180" y="4607735"/>
                <a:ext cx="152400" cy="142875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42875" extrusionOk="0">
                    <a:moveTo>
                      <a:pt x="36903" y="146732"/>
                    </a:moveTo>
                    <a:cubicBezTo>
                      <a:pt x="65668" y="139397"/>
                      <a:pt x="92815" y="128444"/>
                      <a:pt x="117389" y="111680"/>
                    </a:cubicBezTo>
                    <a:cubicBezTo>
                      <a:pt x="105864" y="111489"/>
                      <a:pt x="94339" y="112061"/>
                      <a:pt x="82813" y="111108"/>
                    </a:cubicBezTo>
                    <a:cubicBezTo>
                      <a:pt x="66811" y="109679"/>
                      <a:pt x="58810" y="98345"/>
                      <a:pt x="54429" y="84533"/>
                    </a:cubicBezTo>
                    <a:cubicBezTo>
                      <a:pt x="51285" y="74723"/>
                      <a:pt x="51000" y="64150"/>
                      <a:pt x="60334" y="57101"/>
                    </a:cubicBezTo>
                    <a:cubicBezTo>
                      <a:pt x="72717" y="47767"/>
                      <a:pt x="86433" y="48624"/>
                      <a:pt x="99292" y="56054"/>
                    </a:cubicBezTo>
                    <a:cubicBezTo>
                      <a:pt x="109864" y="62150"/>
                      <a:pt x="119199" y="70532"/>
                      <a:pt x="129867" y="76437"/>
                    </a:cubicBezTo>
                    <a:cubicBezTo>
                      <a:pt x="138249" y="81104"/>
                      <a:pt x="148821" y="80914"/>
                      <a:pt x="156156" y="75199"/>
                    </a:cubicBezTo>
                    <a:cubicBezTo>
                      <a:pt x="164157" y="68912"/>
                      <a:pt x="156346" y="60721"/>
                      <a:pt x="153870" y="54434"/>
                    </a:cubicBezTo>
                    <a:cubicBezTo>
                      <a:pt x="126819" y="-12812"/>
                      <a:pt x="56429" y="-14241"/>
                      <a:pt x="15186" y="30908"/>
                    </a:cubicBezTo>
                    <a:cubicBezTo>
                      <a:pt x="-3578" y="51482"/>
                      <a:pt x="-4626" y="83105"/>
                      <a:pt x="10233" y="106727"/>
                    </a:cubicBezTo>
                    <a:cubicBezTo>
                      <a:pt x="18805" y="120157"/>
                      <a:pt x="31378" y="131111"/>
                      <a:pt x="36903" y="146732"/>
                    </a:cubicBezTo>
                    <a:close/>
                  </a:path>
                </a:pathLst>
              </a:custGeom>
              <a:noFill/>
              <a:ln w="1427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18" name="Google Shape;1218;p14"/>
              <p:cNvSpPr/>
              <p:nvPr/>
            </p:nvSpPr>
            <p:spPr>
              <a:xfrm>
                <a:off x="6528434" y="4707699"/>
                <a:ext cx="571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9525" extrusionOk="0">
                    <a:moveTo>
                      <a:pt x="60770" y="0"/>
                    </a:moveTo>
                    <a:cubicBezTo>
                      <a:pt x="40481" y="3715"/>
                      <a:pt x="20288" y="7525"/>
                      <a:pt x="0" y="11240"/>
                    </a:cubicBezTo>
                  </a:path>
                </a:pathLst>
              </a:custGeom>
              <a:noFill/>
              <a:ln w="1427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19" name="Google Shape;1219;p14"/>
              <p:cNvSpPr/>
              <p:nvPr/>
            </p:nvSpPr>
            <p:spPr>
              <a:xfrm>
                <a:off x="6510241" y="4846478"/>
                <a:ext cx="10477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04775" h="19050" extrusionOk="0">
                    <a:moveTo>
                      <a:pt x="0" y="0"/>
                    </a:moveTo>
                    <a:cubicBezTo>
                      <a:pt x="34862" y="9811"/>
                      <a:pt x="68580" y="24194"/>
                      <a:pt x="105728" y="24289"/>
                    </a:cubicBezTo>
                  </a:path>
                </a:pathLst>
              </a:custGeom>
              <a:noFill/>
              <a:ln w="1427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20" name="Google Shape;1220;p14"/>
              <p:cNvSpPr/>
              <p:nvPr/>
            </p:nvSpPr>
            <p:spPr>
              <a:xfrm>
                <a:off x="6643115" y="4575396"/>
                <a:ext cx="76200" cy="95250"/>
              </a:xfrm>
              <a:custGeom>
                <a:avLst/>
                <a:gdLst/>
                <a:ahLst/>
                <a:cxnLst/>
                <a:rect l="l" t="t" r="r" b="b"/>
                <a:pathLst>
                  <a:path w="76200" h="95250" extrusionOk="0">
                    <a:moveTo>
                      <a:pt x="78963" y="0"/>
                    </a:moveTo>
                    <a:cubicBezTo>
                      <a:pt x="45054" y="27813"/>
                      <a:pt x="21907" y="64008"/>
                      <a:pt x="0" y="101156"/>
                    </a:cubicBezTo>
                  </a:path>
                </a:pathLst>
              </a:custGeom>
              <a:noFill/>
              <a:ln w="1427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21" name="Google Shape;1221;p14"/>
              <p:cNvSpPr/>
              <p:nvPr/>
            </p:nvSpPr>
            <p:spPr>
              <a:xfrm>
                <a:off x="6773703" y="4689887"/>
                <a:ext cx="952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9525" h="38100" extrusionOk="0">
                    <a:moveTo>
                      <a:pt x="0" y="43434"/>
                    </a:moveTo>
                    <a:cubicBezTo>
                      <a:pt x="4286" y="28956"/>
                      <a:pt x="8572" y="14478"/>
                      <a:pt x="12954" y="0"/>
                    </a:cubicBezTo>
                  </a:path>
                </a:pathLst>
              </a:custGeom>
              <a:noFill/>
              <a:ln w="1427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22" name="Google Shape;1222;p14"/>
              <p:cNvSpPr/>
              <p:nvPr/>
            </p:nvSpPr>
            <p:spPr>
              <a:xfrm>
                <a:off x="6722172" y="4552721"/>
                <a:ext cx="12382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123825" h="133350" extrusionOk="0">
                    <a:moveTo>
                      <a:pt x="64389" y="137166"/>
                    </a:moveTo>
                    <a:cubicBezTo>
                      <a:pt x="73629" y="136976"/>
                      <a:pt x="82772" y="136690"/>
                      <a:pt x="92012" y="136499"/>
                    </a:cubicBezTo>
                    <a:cubicBezTo>
                      <a:pt x="94774" y="133356"/>
                      <a:pt x="98298" y="132975"/>
                      <a:pt x="102108" y="134023"/>
                    </a:cubicBezTo>
                    <a:cubicBezTo>
                      <a:pt x="114491" y="131546"/>
                      <a:pt x="127159" y="128022"/>
                      <a:pt x="128683" y="113354"/>
                    </a:cubicBezTo>
                    <a:cubicBezTo>
                      <a:pt x="130112" y="99828"/>
                      <a:pt x="116586" y="97447"/>
                      <a:pt x="107823" y="92018"/>
                    </a:cubicBezTo>
                    <a:cubicBezTo>
                      <a:pt x="91440" y="81921"/>
                      <a:pt x="79343" y="49631"/>
                      <a:pt x="85535" y="31534"/>
                    </a:cubicBezTo>
                    <a:cubicBezTo>
                      <a:pt x="87059" y="27248"/>
                      <a:pt x="88678" y="22961"/>
                      <a:pt x="90011" y="18580"/>
                    </a:cubicBezTo>
                    <a:cubicBezTo>
                      <a:pt x="91821" y="12674"/>
                      <a:pt x="94202" y="5150"/>
                      <a:pt x="89249" y="1435"/>
                    </a:cubicBezTo>
                    <a:cubicBezTo>
                      <a:pt x="83820" y="-2661"/>
                      <a:pt x="77629" y="2959"/>
                      <a:pt x="72962" y="6483"/>
                    </a:cubicBezTo>
                    <a:cubicBezTo>
                      <a:pt x="66294" y="11531"/>
                      <a:pt x="60865" y="18294"/>
                      <a:pt x="54103" y="23057"/>
                    </a:cubicBezTo>
                    <a:cubicBezTo>
                      <a:pt x="43625" y="30296"/>
                      <a:pt x="33243" y="33058"/>
                      <a:pt x="26194" y="17913"/>
                    </a:cubicBezTo>
                    <a:cubicBezTo>
                      <a:pt x="22765" y="10484"/>
                      <a:pt x="18860" y="-280"/>
                      <a:pt x="9716" y="1625"/>
                    </a:cubicBezTo>
                    <a:cubicBezTo>
                      <a:pt x="1524" y="3340"/>
                      <a:pt x="3620" y="15627"/>
                      <a:pt x="0" y="22676"/>
                    </a:cubicBezTo>
                  </a:path>
                </a:pathLst>
              </a:custGeom>
              <a:noFill/>
              <a:ln w="1427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223" name="Google Shape;1223;p14"/>
            <p:cNvGrpSpPr/>
            <p:nvPr/>
          </p:nvGrpSpPr>
          <p:grpSpPr>
            <a:xfrm>
              <a:off x="2669787" y="6027476"/>
              <a:ext cx="446548" cy="285469"/>
              <a:chOff x="7385589" y="4609591"/>
              <a:chExt cx="662437" cy="423482"/>
            </a:xfrm>
          </p:grpSpPr>
          <p:sp>
            <p:nvSpPr>
              <p:cNvPr id="1224" name="Google Shape;1224;p14"/>
              <p:cNvSpPr/>
              <p:nvPr/>
            </p:nvSpPr>
            <p:spPr>
              <a:xfrm>
                <a:off x="7659242" y="4728514"/>
                <a:ext cx="228600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228600" h="133350" extrusionOk="0">
                    <a:moveTo>
                      <a:pt x="53530" y="7854"/>
                    </a:moveTo>
                    <a:cubicBezTo>
                      <a:pt x="35243" y="8616"/>
                      <a:pt x="18574" y="-2718"/>
                      <a:pt x="0" y="615"/>
                    </a:cubicBezTo>
                    <a:cubicBezTo>
                      <a:pt x="12192" y="43668"/>
                      <a:pt x="27432" y="85578"/>
                      <a:pt x="45054" y="126726"/>
                    </a:cubicBezTo>
                    <a:cubicBezTo>
                      <a:pt x="45054" y="127965"/>
                      <a:pt x="45148" y="129108"/>
                      <a:pt x="45339" y="130251"/>
                    </a:cubicBezTo>
                    <a:cubicBezTo>
                      <a:pt x="51816" y="134061"/>
                      <a:pt x="58388" y="137871"/>
                      <a:pt x="64865" y="141681"/>
                    </a:cubicBezTo>
                    <a:cubicBezTo>
                      <a:pt x="117063" y="120535"/>
                      <a:pt x="170498" y="103104"/>
                      <a:pt x="225171" y="89579"/>
                    </a:cubicBezTo>
                    <a:cubicBezTo>
                      <a:pt x="228029" y="87388"/>
                      <a:pt x="230791" y="85197"/>
                      <a:pt x="233649" y="83007"/>
                    </a:cubicBezTo>
                    <a:cubicBezTo>
                      <a:pt x="228219" y="72148"/>
                      <a:pt x="216789" y="70910"/>
                      <a:pt x="207169" y="67195"/>
                    </a:cubicBezTo>
                    <a:cubicBezTo>
                      <a:pt x="156020" y="47193"/>
                      <a:pt x="104775" y="27571"/>
                      <a:pt x="53530" y="7854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25" name="Google Shape;1225;p14"/>
              <p:cNvSpPr/>
              <p:nvPr/>
            </p:nvSpPr>
            <p:spPr>
              <a:xfrm>
                <a:off x="7555134" y="4794948"/>
                <a:ext cx="20955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209550" h="238125" extrusionOk="0">
                    <a:moveTo>
                      <a:pt x="149447" y="63818"/>
                    </a:moveTo>
                    <a:cubicBezTo>
                      <a:pt x="149352" y="62674"/>
                      <a:pt x="149257" y="61436"/>
                      <a:pt x="149162" y="60293"/>
                    </a:cubicBezTo>
                    <a:cubicBezTo>
                      <a:pt x="138589" y="61913"/>
                      <a:pt x="130016" y="56007"/>
                      <a:pt x="121063" y="52197"/>
                    </a:cubicBezTo>
                    <a:cubicBezTo>
                      <a:pt x="80677" y="34957"/>
                      <a:pt x="40386" y="17431"/>
                      <a:pt x="95" y="0"/>
                    </a:cubicBezTo>
                    <a:cubicBezTo>
                      <a:pt x="95" y="1429"/>
                      <a:pt x="0" y="2857"/>
                      <a:pt x="0" y="4286"/>
                    </a:cubicBezTo>
                    <a:cubicBezTo>
                      <a:pt x="1714" y="46101"/>
                      <a:pt x="30480" y="64294"/>
                      <a:pt x="64198" y="79153"/>
                    </a:cubicBezTo>
                    <a:cubicBezTo>
                      <a:pt x="87059" y="89345"/>
                      <a:pt x="97060" y="122777"/>
                      <a:pt x="83630" y="146875"/>
                    </a:cubicBezTo>
                    <a:cubicBezTo>
                      <a:pt x="75438" y="161639"/>
                      <a:pt x="79248" y="169545"/>
                      <a:pt x="91821" y="177260"/>
                    </a:cubicBezTo>
                    <a:cubicBezTo>
                      <a:pt x="111919" y="189643"/>
                      <a:pt x="131731" y="202406"/>
                      <a:pt x="151543" y="215265"/>
                    </a:cubicBezTo>
                    <a:cubicBezTo>
                      <a:pt x="155639" y="217932"/>
                      <a:pt x="161449" y="221171"/>
                      <a:pt x="162306" y="225076"/>
                    </a:cubicBezTo>
                    <a:cubicBezTo>
                      <a:pt x="166116" y="242221"/>
                      <a:pt x="180118" y="241173"/>
                      <a:pt x="194786" y="245269"/>
                    </a:cubicBezTo>
                    <a:cubicBezTo>
                      <a:pt x="185166" y="222409"/>
                      <a:pt x="176308" y="203359"/>
                      <a:pt x="153543" y="193548"/>
                    </a:cubicBezTo>
                    <a:cubicBezTo>
                      <a:pt x="136970" y="186309"/>
                      <a:pt x="122587" y="174879"/>
                      <a:pt x="113443" y="158496"/>
                    </a:cubicBezTo>
                    <a:cubicBezTo>
                      <a:pt x="111347" y="154781"/>
                      <a:pt x="109061" y="149923"/>
                      <a:pt x="111823" y="146114"/>
                    </a:cubicBezTo>
                    <a:cubicBezTo>
                      <a:pt x="115443" y="141161"/>
                      <a:pt x="119539" y="146590"/>
                      <a:pt x="123444" y="147352"/>
                    </a:cubicBezTo>
                    <a:cubicBezTo>
                      <a:pt x="134398" y="149352"/>
                      <a:pt x="145352" y="151733"/>
                      <a:pt x="156306" y="154115"/>
                    </a:cubicBezTo>
                    <a:cubicBezTo>
                      <a:pt x="175070" y="158020"/>
                      <a:pt x="189738" y="165259"/>
                      <a:pt x="194310" y="187166"/>
                    </a:cubicBezTo>
                    <a:cubicBezTo>
                      <a:pt x="196215" y="196215"/>
                      <a:pt x="206693" y="201740"/>
                      <a:pt x="217361" y="203264"/>
                    </a:cubicBezTo>
                    <a:cubicBezTo>
                      <a:pt x="216694" y="162306"/>
                      <a:pt x="210312" y="152591"/>
                      <a:pt x="177260" y="141542"/>
                    </a:cubicBezTo>
                    <a:cubicBezTo>
                      <a:pt x="144685" y="130683"/>
                      <a:pt x="138399" y="120968"/>
                      <a:pt x="143256" y="87058"/>
                    </a:cubicBezTo>
                    <a:cubicBezTo>
                      <a:pt x="144399" y="79057"/>
                      <a:pt x="144209" y="70580"/>
                      <a:pt x="149447" y="63818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26" name="Google Shape;1226;p14"/>
              <p:cNvSpPr/>
              <p:nvPr/>
            </p:nvSpPr>
            <p:spPr>
              <a:xfrm>
                <a:off x="7876576" y="4609591"/>
                <a:ext cx="171450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23825" extrusionOk="0">
                    <a:moveTo>
                      <a:pt x="60700" y="122682"/>
                    </a:moveTo>
                    <a:cubicBezTo>
                      <a:pt x="66320" y="106013"/>
                      <a:pt x="75464" y="106204"/>
                      <a:pt x="92610" y="108680"/>
                    </a:cubicBezTo>
                    <a:cubicBezTo>
                      <a:pt x="113279" y="111728"/>
                      <a:pt x="132043" y="114395"/>
                      <a:pt x="149188" y="127064"/>
                    </a:cubicBezTo>
                    <a:cubicBezTo>
                      <a:pt x="155570" y="131826"/>
                      <a:pt x="164332" y="128492"/>
                      <a:pt x="169000" y="122111"/>
                    </a:cubicBezTo>
                    <a:cubicBezTo>
                      <a:pt x="174905" y="113919"/>
                      <a:pt x="176334" y="103442"/>
                      <a:pt x="168238" y="96488"/>
                    </a:cubicBezTo>
                    <a:cubicBezTo>
                      <a:pt x="144235" y="75724"/>
                      <a:pt x="131471" y="45244"/>
                      <a:pt x="106802" y="25527"/>
                    </a:cubicBezTo>
                    <a:cubicBezTo>
                      <a:pt x="98705" y="19050"/>
                      <a:pt x="98229" y="11906"/>
                      <a:pt x="96895" y="0"/>
                    </a:cubicBezTo>
                    <a:cubicBezTo>
                      <a:pt x="84513" y="21717"/>
                      <a:pt x="75655" y="9811"/>
                      <a:pt x="66987" y="381"/>
                    </a:cubicBezTo>
                    <a:cubicBezTo>
                      <a:pt x="65558" y="1619"/>
                      <a:pt x="63748" y="2572"/>
                      <a:pt x="63844" y="3143"/>
                    </a:cubicBezTo>
                    <a:cubicBezTo>
                      <a:pt x="66511" y="18098"/>
                      <a:pt x="63082" y="26194"/>
                      <a:pt x="45080" y="25813"/>
                    </a:cubicBezTo>
                    <a:cubicBezTo>
                      <a:pt x="33364" y="25527"/>
                      <a:pt x="24506" y="36195"/>
                      <a:pt x="18219" y="49720"/>
                    </a:cubicBezTo>
                    <a:cubicBezTo>
                      <a:pt x="15552" y="55436"/>
                      <a:pt x="8313" y="54388"/>
                      <a:pt x="4313" y="58198"/>
                    </a:cubicBezTo>
                    <a:cubicBezTo>
                      <a:pt x="-5117" y="73628"/>
                      <a:pt x="1931" y="82391"/>
                      <a:pt x="15647" y="90583"/>
                    </a:cubicBezTo>
                    <a:cubicBezTo>
                      <a:pt x="31268" y="100108"/>
                      <a:pt x="47175" y="109823"/>
                      <a:pt x="60700" y="12268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27" name="Google Shape;1227;p14"/>
              <p:cNvSpPr/>
              <p:nvPr/>
            </p:nvSpPr>
            <p:spPr>
              <a:xfrm>
                <a:off x="7547323" y="4726653"/>
                <a:ext cx="152400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23825" extrusionOk="0">
                    <a:moveTo>
                      <a:pt x="7906" y="68199"/>
                    </a:moveTo>
                    <a:cubicBezTo>
                      <a:pt x="48196" y="85630"/>
                      <a:pt x="88488" y="103156"/>
                      <a:pt x="128874" y="120396"/>
                    </a:cubicBezTo>
                    <a:cubicBezTo>
                      <a:pt x="137827" y="124206"/>
                      <a:pt x="146304" y="130111"/>
                      <a:pt x="156972" y="128492"/>
                    </a:cubicBezTo>
                    <a:cubicBezTo>
                      <a:pt x="139351" y="87344"/>
                      <a:pt x="124111" y="45434"/>
                      <a:pt x="111919" y="2381"/>
                    </a:cubicBezTo>
                    <a:cubicBezTo>
                      <a:pt x="110966" y="2095"/>
                      <a:pt x="110204" y="1619"/>
                      <a:pt x="109442" y="1048"/>
                    </a:cubicBezTo>
                    <a:cubicBezTo>
                      <a:pt x="107823" y="667"/>
                      <a:pt x="106204" y="381"/>
                      <a:pt x="104490" y="0"/>
                    </a:cubicBezTo>
                    <a:cubicBezTo>
                      <a:pt x="62103" y="7430"/>
                      <a:pt x="28480" y="29908"/>
                      <a:pt x="0" y="61151"/>
                    </a:cubicBezTo>
                    <a:cubicBezTo>
                      <a:pt x="2763" y="63532"/>
                      <a:pt x="5334" y="65818"/>
                      <a:pt x="7906" y="68199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28" name="Google Shape;1228;p14"/>
              <p:cNvSpPr/>
              <p:nvPr/>
            </p:nvSpPr>
            <p:spPr>
              <a:xfrm>
                <a:off x="7779162" y="4811045"/>
                <a:ext cx="17145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52400" extrusionOk="0">
                    <a:moveTo>
                      <a:pt x="113633" y="381"/>
                    </a:moveTo>
                    <a:cubicBezTo>
                      <a:pt x="110776" y="2572"/>
                      <a:pt x="108013" y="4763"/>
                      <a:pt x="105156" y="6953"/>
                    </a:cubicBezTo>
                    <a:cubicBezTo>
                      <a:pt x="84296" y="28861"/>
                      <a:pt x="64198" y="51626"/>
                      <a:pt x="37624" y="67246"/>
                    </a:cubicBezTo>
                    <a:cubicBezTo>
                      <a:pt x="42958" y="79343"/>
                      <a:pt x="54864" y="82582"/>
                      <a:pt x="65341" y="87725"/>
                    </a:cubicBezTo>
                    <a:cubicBezTo>
                      <a:pt x="74866" y="92392"/>
                      <a:pt x="87916" y="93535"/>
                      <a:pt x="83820" y="110204"/>
                    </a:cubicBezTo>
                    <a:cubicBezTo>
                      <a:pt x="80200" y="125158"/>
                      <a:pt x="70295" y="133445"/>
                      <a:pt x="56959" y="137732"/>
                    </a:cubicBezTo>
                    <a:cubicBezTo>
                      <a:pt x="50863" y="139732"/>
                      <a:pt x="40957" y="140780"/>
                      <a:pt x="37147" y="137446"/>
                    </a:cubicBezTo>
                    <a:cubicBezTo>
                      <a:pt x="19431" y="121730"/>
                      <a:pt x="11335" y="137732"/>
                      <a:pt x="0" y="146304"/>
                    </a:cubicBezTo>
                    <a:cubicBezTo>
                      <a:pt x="48482" y="164021"/>
                      <a:pt x="82868" y="153829"/>
                      <a:pt x="112300" y="114014"/>
                    </a:cubicBezTo>
                    <a:cubicBezTo>
                      <a:pt x="120491" y="102870"/>
                      <a:pt x="113347" y="95821"/>
                      <a:pt x="107347" y="87820"/>
                    </a:cubicBezTo>
                    <a:cubicBezTo>
                      <a:pt x="103061" y="82106"/>
                      <a:pt x="94202" y="76771"/>
                      <a:pt x="98203" y="69056"/>
                    </a:cubicBezTo>
                    <a:cubicBezTo>
                      <a:pt x="101346" y="63056"/>
                      <a:pt x="110680" y="65723"/>
                      <a:pt x="117253" y="64865"/>
                    </a:cubicBezTo>
                    <a:cubicBezTo>
                      <a:pt x="130397" y="63056"/>
                      <a:pt x="147447" y="62103"/>
                      <a:pt x="152685" y="73819"/>
                    </a:cubicBezTo>
                    <a:cubicBezTo>
                      <a:pt x="157829" y="85534"/>
                      <a:pt x="152209" y="100775"/>
                      <a:pt x="144589" y="113919"/>
                    </a:cubicBezTo>
                    <a:cubicBezTo>
                      <a:pt x="137732" y="125825"/>
                      <a:pt x="117443" y="129921"/>
                      <a:pt x="123444" y="149161"/>
                    </a:cubicBezTo>
                    <a:cubicBezTo>
                      <a:pt x="123920" y="150781"/>
                      <a:pt x="124396" y="152400"/>
                      <a:pt x="124777" y="153543"/>
                    </a:cubicBezTo>
                    <a:cubicBezTo>
                      <a:pt x="163925" y="136588"/>
                      <a:pt x="166211" y="97631"/>
                      <a:pt x="177832" y="64675"/>
                    </a:cubicBezTo>
                    <a:cubicBezTo>
                      <a:pt x="181166" y="55245"/>
                      <a:pt x="169069" y="50959"/>
                      <a:pt x="162306" y="46006"/>
                    </a:cubicBezTo>
                    <a:cubicBezTo>
                      <a:pt x="160020" y="44291"/>
                      <a:pt x="156496" y="43815"/>
                      <a:pt x="153448" y="43529"/>
                    </a:cubicBezTo>
                    <a:cubicBezTo>
                      <a:pt x="140494" y="42386"/>
                      <a:pt x="125253" y="44386"/>
                      <a:pt x="116014" y="35242"/>
                    </a:cubicBezTo>
                    <a:cubicBezTo>
                      <a:pt x="106203" y="25527"/>
                      <a:pt x="120682" y="12097"/>
                      <a:pt x="116681" y="0"/>
                    </a:cubicBezTo>
                    <a:cubicBezTo>
                      <a:pt x="115824" y="190"/>
                      <a:pt x="114681" y="381"/>
                      <a:pt x="113633" y="381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29" name="Google Shape;1229;p14"/>
              <p:cNvSpPr/>
              <p:nvPr/>
            </p:nvSpPr>
            <p:spPr>
              <a:xfrm>
                <a:off x="7712772" y="4695221"/>
                <a:ext cx="180975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114300" extrusionOk="0">
                    <a:moveTo>
                      <a:pt x="180023" y="116205"/>
                    </a:moveTo>
                    <a:cubicBezTo>
                      <a:pt x="181070" y="116205"/>
                      <a:pt x="182118" y="115919"/>
                      <a:pt x="183166" y="115634"/>
                    </a:cubicBezTo>
                    <a:cubicBezTo>
                      <a:pt x="184690" y="108395"/>
                      <a:pt x="186214" y="101060"/>
                      <a:pt x="187738" y="93821"/>
                    </a:cubicBezTo>
                    <a:cubicBezTo>
                      <a:pt x="167926" y="70104"/>
                      <a:pt x="152971" y="43053"/>
                      <a:pt x="135541" y="17716"/>
                    </a:cubicBezTo>
                    <a:cubicBezTo>
                      <a:pt x="131445" y="11811"/>
                      <a:pt x="133350" y="6001"/>
                      <a:pt x="134588" y="0"/>
                    </a:cubicBezTo>
                    <a:cubicBezTo>
                      <a:pt x="127254" y="6191"/>
                      <a:pt x="117348" y="10954"/>
                      <a:pt x="113157" y="18764"/>
                    </a:cubicBezTo>
                    <a:cubicBezTo>
                      <a:pt x="100489" y="42100"/>
                      <a:pt x="78677" y="42577"/>
                      <a:pt x="57245" y="43244"/>
                    </a:cubicBezTo>
                    <a:cubicBezTo>
                      <a:pt x="38195" y="43815"/>
                      <a:pt x="19050" y="42005"/>
                      <a:pt x="0" y="41243"/>
                    </a:cubicBezTo>
                    <a:cubicBezTo>
                      <a:pt x="51149" y="60960"/>
                      <a:pt x="102394" y="80582"/>
                      <a:pt x="153543" y="100489"/>
                    </a:cubicBezTo>
                    <a:cubicBezTo>
                      <a:pt x="163163" y="104203"/>
                      <a:pt x="174593" y="105347"/>
                      <a:pt x="180023" y="116205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30" name="Google Shape;1230;p14"/>
              <p:cNvSpPr/>
              <p:nvPr/>
            </p:nvSpPr>
            <p:spPr>
              <a:xfrm>
                <a:off x="7845892" y="4667789"/>
                <a:ext cx="85725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85725" h="114300" extrusionOk="0">
                    <a:moveTo>
                      <a:pt x="1468" y="27337"/>
                    </a:moveTo>
                    <a:cubicBezTo>
                      <a:pt x="325" y="33338"/>
                      <a:pt x="-1580" y="39148"/>
                      <a:pt x="2421" y="45053"/>
                    </a:cubicBezTo>
                    <a:cubicBezTo>
                      <a:pt x="19947" y="70390"/>
                      <a:pt x="34806" y="97441"/>
                      <a:pt x="54618" y="121158"/>
                    </a:cubicBezTo>
                    <a:cubicBezTo>
                      <a:pt x="64429" y="100679"/>
                      <a:pt x="83574" y="86201"/>
                      <a:pt x="91289" y="64389"/>
                    </a:cubicBezTo>
                    <a:cubicBezTo>
                      <a:pt x="77764" y="51530"/>
                      <a:pt x="61953" y="41815"/>
                      <a:pt x="46141" y="32385"/>
                    </a:cubicBezTo>
                    <a:cubicBezTo>
                      <a:pt x="32425" y="24194"/>
                      <a:pt x="25472" y="15430"/>
                      <a:pt x="34806" y="0"/>
                    </a:cubicBezTo>
                    <a:cubicBezTo>
                      <a:pt x="20614" y="5334"/>
                      <a:pt x="13089" y="18860"/>
                      <a:pt x="1468" y="27337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31" name="Google Shape;1231;p14"/>
              <p:cNvSpPr/>
              <p:nvPr/>
            </p:nvSpPr>
            <p:spPr>
              <a:xfrm>
                <a:off x="7385589" y="4787899"/>
                <a:ext cx="1619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47625" extrusionOk="0">
                    <a:moveTo>
                      <a:pt x="169640" y="6953"/>
                    </a:moveTo>
                    <a:cubicBezTo>
                      <a:pt x="167068" y="4667"/>
                      <a:pt x="164402" y="2286"/>
                      <a:pt x="161830" y="0"/>
                    </a:cubicBezTo>
                    <a:cubicBezTo>
                      <a:pt x="137636" y="13240"/>
                      <a:pt x="110490" y="6763"/>
                      <a:pt x="84867" y="10954"/>
                    </a:cubicBezTo>
                    <a:cubicBezTo>
                      <a:pt x="54197" y="16002"/>
                      <a:pt x="26575" y="26384"/>
                      <a:pt x="0" y="47625"/>
                    </a:cubicBezTo>
                    <a:cubicBezTo>
                      <a:pt x="11049" y="49625"/>
                      <a:pt x="19145" y="50197"/>
                      <a:pt x="26670" y="45529"/>
                    </a:cubicBezTo>
                    <a:cubicBezTo>
                      <a:pt x="43149" y="35242"/>
                      <a:pt x="59055" y="42101"/>
                      <a:pt x="74962" y="46958"/>
                    </a:cubicBezTo>
                    <a:cubicBezTo>
                      <a:pt x="75057" y="46958"/>
                      <a:pt x="75057" y="47911"/>
                      <a:pt x="74962" y="48387"/>
                    </a:cubicBezTo>
                    <a:cubicBezTo>
                      <a:pt x="74771" y="48958"/>
                      <a:pt x="74390" y="49530"/>
                      <a:pt x="74105" y="50006"/>
                    </a:cubicBezTo>
                    <a:lnTo>
                      <a:pt x="74390" y="49244"/>
                    </a:lnTo>
                    <a:cubicBezTo>
                      <a:pt x="84677" y="41624"/>
                      <a:pt x="96298" y="49054"/>
                      <a:pt x="108109" y="46101"/>
                    </a:cubicBezTo>
                    <a:cubicBezTo>
                      <a:pt x="132683" y="39910"/>
                      <a:pt x="149543" y="23622"/>
                      <a:pt x="169450" y="11144"/>
                    </a:cubicBezTo>
                    <a:cubicBezTo>
                      <a:pt x="169640" y="9811"/>
                      <a:pt x="169640" y="8382"/>
                      <a:pt x="169640" y="695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32" name="Google Shape;1232;p14"/>
              <p:cNvSpPr/>
              <p:nvPr/>
            </p:nvSpPr>
            <p:spPr>
              <a:xfrm>
                <a:off x="7724012" y="4817998"/>
                <a:ext cx="15240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57150" extrusionOk="0">
                    <a:moveTo>
                      <a:pt x="92773" y="60293"/>
                    </a:moveTo>
                    <a:cubicBezTo>
                      <a:pt x="119253" y="44672"/>
                      <a:pt x="139446" y="22003"/>
                      <a:pt x="160305" y="0"/>
                    </a:cubicBezTo>
                    <a:cubicBezTo>
                      <a:pt x="105632" y="13526"/>
                      <a:pt x="52197" y="30956"/>
                      <a:pt x="0" y="52102"/>
                    </a:cubicBezTo>
                    <a:cubicBezTo>
                      <a:pt x="30003" y="66389"/>
                      <a:pt x="61531" y="62103"/>
                      <a:pt x="92773" y="60293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33" name="Google Shape;1233;p14"/>
              <p:cNvSpPr/>
              <p:nvPr/>
            </p:nvSpPr>
            <p:spPr>
              <a:xfrm>
                <a:off x="7651908" y="472523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19112"/>
                    </a:moveTo>
                    <a:cubicBezTo>
                      <a:pt x="20397" y="23912"/>
                      <a:pt x="40794" y="27515"/>
                      <a:pt x="62400" y="32315"/>
                    </a:cubicBezTo>
                    <a:cubicBezTo>
                      <a:pt x="48000" y="-4888"/>
                      <a:pt x="27603" y="-10885"/>
                      <a:pt x="0" y="19112"/>
                    </a:cubicBezTo>
                    <a:close/>
                  </a:path>
                </a:pathLst>
              </a:custGeom>
              <a:noFill/>
              <a:ln w="952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34" name="Google Shape;1234;p14"/>
              <p:cNvSpPr/>
              <p:nvPr/>
            </p:nvSpPr>
            <p:spPr>
              <a:xfrm>
                <a:off x="7659242" y="4728514"/>
                <a:ext cx="476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47625" h="120000" extrusionOk="0">
                    <a:moveTo>
                      <a:pt x="53530" y="98948"/>
                    </a:moveTo>
                    <a:cubicBezTo>
                      <a:pt x="35243" y="108548"/>
                      <a:pt x="18574" y="-34243"/>
                      <a:pt x="0" y="7748"/>
                    </a:cubicBezTo>
                  </a:path>
                </a:pathLst>
              </a:custGeom>
              <a:noFill/>
              <a:ln w="1427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35" name="Google Shape;1235;p14"/>
              <p:cNvSpPr/>
              <p:nvPr/>
            </p:nvSpPr>
            <p:spPr>
              <a:xfrm>
                <a:off x="7704295" y="4855146"/>
                <a:ext cx="190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9525" extrusionOk="0">
                    <a:moveTo>
                      <a:pt x="0" y="0"/>
                    </a:moveTo>
                    <a:cubicBezTo>
                      <a:pt x="0" y="1238"/>
                      <a:pt x="95" y="2381"/>
                      <a:pt x="285" y="3524"/>
                    </a:cubicBezTo>
                    <a:cubicBezTo>
                      <a:pt x="6762" y="7334"/>
                      <a:pt x="13335" y="11144"/>
                      <a:pt x="19812" y="14954"/>
                    </a:cubicBezTo>
                  </a:path>
                </a:pathLst>
              </a:custGeom>
              <a:noFill/>
              <a:ln w="1427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36" name="Google Shape;1236;p14"/>
              <p:cNvSpPr/>
              <p:nvPr/>
            </p:nvSpPr>
            <p:spPr>
              <a:xfrm>
                <a:off x="7555134" y="4794852"/>
                <a:ext cx="209550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209550" h="238125" extrusionOk="0">
                    <a:moveTo>
                      <a:pt x="95" y="0"/>
                    </a:moveTo>
                    <a:cubicBezTo>
                      <a:pt x="95" y="1429"/>
                      <a:pt x="0" y="2857"/>
                      <a:pt x="0" y="4286"/>
                    </a:cubicBezTo>
                    <a:cubicBezTo>
                      <a:pt x="1714" y="46101"/>
                      <a:pt x="30480" y="64294"/>
                      <a:pt x="64198" y="79153"/>
                    </a:cubicBezTo>
                    <a:cubicBezTo>
                      <a:pt x="87059" y="89344"/>
                      <a:pt x="97060" y="122777"/>
                      <a:pt x="83630" y="146876"/>
                    </a:cubicBezTo>
                    <a:cubicBezTo>
                      <a:pt x="75438" y="161639"/>
                      <a:pt x="79248" y="169545"/>
                      <a:pt x="91821" y="177260"/>
                    </a:cubicBezTo>
                    <a:cubicBezTo>
                      <a:pt x="111919" y="189643"/>
                      <a:pt x="131731" y="202406"/>
                      <a:pt x="151543" y="215265"/>
                    </a:cubicBezTo>
                    <a:cubicBezTo>
                      <a:pt x="155639" y="217932"/>
                      <a:pt x="161449" y="221171"/>
                      <a:pt x="162306" y="225076"/>
                    </a:cubicBezTo>
                    <a:cubicBezTo>
                      <a:pt x="166116" y="242221"/>
                      <a:pt x="180118" y="241173"/>
                      <a:pt x="194786" y="245269"/>
                    </a:cubicBezTo>
                    <a:cubicBezTo>
                      <a:pt x="185166" y="222409"/>
                      <a:pt x="176308" y="203359"/>
                      <a:pt x="153543" y="193548"/>
                    </a:cubicBezTo>
                    <a:cubicBezTo>
                      <a:pt x="136970" y="186309"/>
                      <a:pt x="122587" y="174879"/>
                      <a:pt x="113443" y="158496"/>
                    </a:cubicBezTo>
                    <a:cubicBezTo>
                      <a:pt x="111347" y="154781"/>
                      <a:pt x="109061" y="149924"/>
                      <a:pt x="111823" y="146113"/>
                    </a:cubicBezTo>
                    <a:cubicBezTo>
                      <a:pt x="115443" y="141161"/>
                      <a:pt x="119539" y="146590"/>
                      <a:pt x="123444" y="147352"/>
                    </a:cubicBezTo>
                    <a:cubicBezTo>
                      <a:pt x="134398" y="149352"/>
                      <a:pt x="145352" y="151733"/>
                      <a:pt x="156306" y="154114"/>
                    </a:cubicBezTo>
                    <a:cubicBezTo>
                      <a:pt x="175070" y="158020"/>
                      <a:pt x="189738" y="165259"/>
                      <a:pt x="194310" y="187166"/>
                    </a:cubicBezTo>
                    <a:cubicBezTo>
                      <a:pt x="196215" y="196215"/>
                      <a:pt x="206693" y="201739"/>
                      <a:pt x="217361" y="203263"/>
                    </a:cubicBezTo>
                    <a:cubicBezTo>
                      <a:pt x="216694" y="162306"/>
                      <a:pt x="210312" y="152590"/>
                      <a:pt x="177260" y="141541"/>
                    </a:cubicBezTo>
                    <a:cubicBezTo>
                      <a:pt x="144685" y="130683"/>
                      <a:pt x="138399" y="120967"/>
                      <a:pt x="143256" y="87059"/>
                    </a:cubicBezTo>
                    <a:cubicBezTo>
                      <a:pt x="144399" y="79248"/>
                      <a:pt x="144113" y="70866"/>
                      <a:pt x="149352" y="64008"/>
                    </a:cubicBezTo>
                  </a:path>
                </a:pathLst>
              </a:custGeom>
              <a:noFill/>
              <a:ln w="1427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37" name="Google Shape;1237;p14"/>
              <p:cNvSpPr/>
              <p:nvPr/>
            </p:nvSpPr>
            <p:spPr>
              <a:xfrm>
                <a:off x="7880889" y="4609591"/>
                <a:ext cx="1619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123825" extrusionOk="0">
                    <a:moveTo>
                      <a:pt x="56388" y="122682"/>
                    </a:moveTo>
                    <a:cubicBezTo>
                      <a:pt x="62008" y="106013"/>
                      <a:pt x="71151" y="106204"/>
                      <a:pt x="88297" y="108680"/>
                    </a:cubicBezTo>
                    <a:cubicBezTo>
                      <a:pt x="108966" y="111728"/>
                      <a:pt x="127730" y="114395"/>
                      <a:pt x="144875" y="127064"/>
                    </a:cubicBezTo>
                    <a:cubicBezTo>
                      <a:pt x="151257" y="131826"/>
                      <a:pt x="160020" y="128492"/>
                      <a:pt x="164687" y="122111"/>
                    </a:cubicBezTo>
                    <a:cubicBezTo>
                      <a:pt x="170593" y="113919"/>
                      <a:pt x="172021" y="103442"/>
                      <a:pt x="163925" y="96488"/>
                    </a:cubicBezTo>
                    <a:cubicBezTo>
                      <a:pt x="139922" y="75724"/>
                      <a:pt x="127159" y="45244"/>
                      <a:pt x="102489" y="25527"/>
                    </a:cubicBezTo>
                    <a:cubicBezTo>
                      <a:pt x="94392" y="19050"/>
                      <a:pt x="93916" y="11906"/>
                      <a:pt x="92583" y="0"/>
                    </a:cubicBezTo>
                    <a:cubicBezTo>
                      <a:pt x="80200" y="21717"/>
                      <a:pt x="71342" y="9811"/>
                      <a:pt x="62675" y="381"/>
                    </a:cubicBezTo>
                    <a:cubicBezTo>
                      <a:pt x="61246" y="1619"/>
                      <a:pt x="59436" y="2572"/>
                      <a:pt x="59531" y="3143"/>
                    </a:cubicBezTo>
                    <a:cubicBezTo>
                      <a:pt x="62199" y="18098"/>
                      <a:pt x="58769" y="26194"/>
                      <a:pt x="40767" y="25813"/>
                    </a:cubicBezTo>
                    <a:cubicBezTo>
                      <a:pt x="29051" y="25527"/>
                      <a:pt x="20193" y="36195"/>
                      <a:pt x="13907" y="49720"/>
                    </a:cubicBezTo>
                    <a:cubicBezTo>
                      <a:pt x="11239" y="55436"/>
                      <a:pt x="4000" y="54388"/>
                      <a:pt x="0" y="58198"/>
                    </a:cubicBezTo>
                  </a:path>
                </a:pathLst>
              </a:custGeom>
              <a:noFill/>
              <a:ln w="1427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38" name="Google Shape;1238;p14"/>
              <p:cNvSpPr/>
              <p:nvPr/>
            </p:nvSpPr>
            <p:spPr>
              <a:xfrm>
                <a:off x="7547323" y="4726749"/>
                <a:ext cx="104775" cy="66675"/>
              </a:xfrm>
              <a:custGeom>
                <a:avLst/>
                <a:gdLst/>
                <a:ahLst/>
                <a:cxnLst/>
                <a:rect l="l" t="t" r="r" b="b"/>
                <a:pathLst>
                  <a:path w="104775" h="66675" extrusionOk="0">
                    <a:moveTo>
                      <a:pt x="111919" y="2381"/>
                    </a:moveTo>
                    <a:cubicBezTo>
                      <a:pt x="110966" y="2095"/>
                      <a:pt x="110204" y="1619"/>
                      <a:pt x="109442" y="1048"/>
                    </a:cubicBezTo>
                    <a:cubicBezTo>
                      <a:pt x="107823" y="667"/>
                      <a:pt x="106204" y="381"/>
                      <a:pt x="104490" y="0"/>
                    </a:cubicBezTo>
                    <a:cubicBezTo>
                      <a:pt x="62103" y="7429"/>
                      <a:pt x="28480" y="29908"/>
                      <a:pt x="0" y="61151"/>
                    </a:cubicBezTo>
                    <a:cubicBezTo>
                      <a:pt x="2572" y="63437"/>
                      <a:pt x="5239" y="65818"/>
                      <a:pt x="7811" y="68104"/>
                    </a:cubicBezTo>
                  </a:path>
                </a:pathLst>
              </a:custGeom>
              <a:noFill/>
              <a:ln w="1427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39" name="Google Shape;1239;p14"/>
              <p:cNvSpPr/>
              <p:nvPr/>
            </p:nvSpPr>
            <p:spPr>
              <a:xfrm>
                <a:off x="7779162" y="4811045"/>
                <a:ext cx="17145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52400" extrusionOk="0">
                    <a:moveTo>
                      <a:pt x="37624" y="67246"/>
                    </a:moveTo>
                    <a:cubicBezTo>
                      <a:pt x="42958" y="79343"/>
                      <a:pt x="54864" y="82582"/>
                      <a:pt x="65341" y="87725"/>
                    </a:cubicBezTo>
                    <a:cubicBezTo>
                      <a:pt x="74866" y="92392"/>
                      <a:pt x="87916" y="93535"/>
                      <a:pt x="83820" y="110204"/>
                    </a:cubicBezTo>
                    <a:cubicBezTo>
                      <a:pt x="80200" y="125158"/>
                      <a:pt x="70295" y="133445"/>
                      <a:pt x="56959" y="137732"/>
                    </a:cubicBezTo>
                    <a:cubicBezTo>
                      <a:pt x="50863" y="139732"/>
                      <a:pt x="40957" y="140780"/>
                      <a:pt x="37147" y="137446"/>
                    </a:cubicBezTo>
                    <a:cubicBezTo>
                      <a:pt x="19431" y="121730"/>
                      <a:pt x="11335" y="137732"/>
                      <a:pt x="0" y="146304"/>
                    </a:cubicBezTo>
                    <a:cubicBezTo>
                      <a:pt x="48482" y="164021"/>
                      <a:pt x="82868" y="153829"/>
                      <a:pt x="112300" y="114014"/>
                    </a:cubicBezTo>
                    <a:cubicBezTo>
                      <a:pt x="120491" y="102870"/>
                      <a:pt x="113347" y="95821"/>
                      <a:pt x="107347" y="87820"/>
                    </a:cubicBezTo>
                    <a:cubicBezTo>
                      <a:pt x="103061" y="82106"/>
                      <a:pt x="94202" y="76771"/>
                      <a:pt x="98203" y="69056"/>
                    </a:cubicBezTo>
                    <a:cubicBezTo>
                      <a:pt x="101346" y="63056"/>
                      <a:pt x="110680" y="65723"/>
                      <a:pt x="117253" y="64865"/>
                    </a:cubicBezTo>
                    <a:cubicBezTo>
                      <a:pt x="130397" y="63056"/>
                      <a:pt x="147447" y="62103"/>
                      <a:pt x="152685" y="73819"/>
                    </a:cubicBezTo>
                    <a:cubicBezTo>
                      <a:pt x="157829" y="85534"/>
                      <a:pt x="152209" y="100775"/>
                      <a:pt x="144589" y="113919"/>
                    </a:cubicBezTo>
                    <a:cubicBezTo>
                      <a:pt x="137732" y="125825"/>
                      <a:pt x="117443" y="129921"/>
                      <a:pt x="123444" y="149161"/>
                    </a:cubicBezTo>
                    <a:cubicBezTo>
                      <a:pt x="123920" y="150781"/>
                      <a:pt x="124396" y="152400"/>
                      <a:pt x="124777" y="153543"/>
                    </a:cubicBezTo>
                    <a:cubicBezTo>
                      <a:pt x="163925" y="136588"/>
                      <a:pt x="166211" y="97631"/>
                      <a:pt x="177832" y="64675"/>
                    </a:cubicBezTo>
                    <a:cubicBezTo>
                      <a:pt x="181166" y="55245"/>
                      <a:pt x="169069" y="50959"/>
                      <a:pt x="162306" y="46006"/>
                    </a:cubicBezTo>
                    <a:cubicBezTo>
                      <a:pt x="160020" y="44291"/>
                      <a:pt x="156496" y="43815"/>
                      <a:pt x="153448" y="43529"/>
                    </a:cubicBezTo>
                    <a:cubicBezTo>
                      <a:pt x="140494" y="42386"/>
                      <a:pt x="125253" y="44386"/>
                      <a:pt x="116014" y="35242"/>
                    </a:cubicBezTo>
                    <a:cubicBezTo>
                      <a:pt x="106203" y="25527"/>
                      <a:pt x="120682" y="12097"/>
                      <a:pt x="116681" y="0"/>
                    </a:cubicBezTo>
                    <a:cubicBezTo>
                      <a:pt x="115634" y="381"/>
                      <a:pt x="114585" y="571"/>
                      <a:pt x="113538" y="571"/>
                    </a:cubicBezTo>
                  </a:path>
                </a:pathLst>
              </a:custGeom>
              <a:noFill/>
              <a:ln w="1427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40" name="Google Shape;1240;p14"/>
              <p:cNvSpPr/>
              <p:nvPr/>
            </p:nvSpPr>
            <p:spPr>
              <a:xfrm>
                <a:off x="7712772" y="4695125"/>
                <a:ext cx="133350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38100" extrusionOk="0">
                    <a:moveTo>
                      <a:pt x="134588" y="0"/>
                    </a:moveTo>
                    <a:cubicBezTo>
                      <a:pt x="127254" y="6191"/>
                      <a:pt x="117348" y="10954"/>
                      <a:pt x="113157" y="18764"/>
                    </a:cubicBezTo>
                    <a:cubicBezTo>
                      <a:pt x="100489" y="42101"/>
                      <a:pt x="78677" y="42577"/>
                      <a:pt x="57245" y="43244"/>
                    </a:cubicBezTo>
                    <a:cubicBezTo>
                      <a:pt x="38195" y="43815"/>
                      <a:pt x="19050" y="42005"/>
                      <a:pt x="0" y="41243"/>
                    </a:cubicBezTo>
                  </a:path>
                </a:pathLst>
              </a:custGeom>
              <a:noFill/>
              <a:ln w="1427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41" name="Google Shape;1241;p14"/>
              <p:cNvSpPr/>
              <p:nvPr/>
            </p:nvSpPr>
            <p:spPr>
              <a:xfrm>
                <a:off x="7892795" y="4789042"/>
                <a:ext cx="952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9050" extrusionOk="0">
                    <a:moveTo>
                      <a:pt x="0" y="22384"/>
                    </a:moveTo>
                    <a:cubicBezTo>
                      <a:pt x="13203" y="22384"/>
                      <a:pt x="26394" y="22098"/>
                      <a:pt x="39597" y="21812"/>
                    </a:cubicBezTo>
                    <a:cubicBezTo>
                      <a:pt x="58797" y="14573"/>
                      <a:pt x="77997" y="7239"/>
                      <a:pt x="97197" y="0"/>
                    </a:cubicBezTo>
                  </a:path>
                </a:pathLst>
              </a:custGeom>
              <a:noFill/>
              <a:ln w="1427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42" name="Google Shape;1242;p14"/>
              <p:cNvSpPr/>
              <p:nvPr/>
            </p:nvSpPr>
            <p:spPr>
              <a:xfrm>
                <a:off x="7847361" y="4667884"/>
                <a:ext cx="28575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19050" extrusionOk="0">
                    <a:moveTo>
                      <a:pt x="33433" y="0"/>
                    </a:moveTo>
                    <a:cubicBezTo>
                      <a:pt x="19145" y="5239"/>
                      <a:pt x="11621" y="18764"/>
                      <a:pt x="0" y="27337"/>
                    </a:cubicBezTo>
                  </a:path>
                </a:pathLst>
              </a:custGeom>
              <a:noFill/>
              <a:ln w="1427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43" name="Google Shape;1243;p14"/>
              <p:cNvSpPr/>
              <p:nvPr/>
            </p:nvSpPr>
            <p:spPr>
              <a:xfrm>
                <a:off x="7900510" y="4732273"/>
                <a:ext cx="2857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47625" extrusionOk="0">
                    <a:moveTo>
                      <a:pt x="0" y="56769"/>
                    </a:moveTo>
                    <a:cubicBezTo>
                      <a:pt x="9811" y="36290"/>
                      <a:pt x="28956" y="21812"/>
                      <a:pt x="36671" y="0"/>
                    </a:cubicBezTo>
                  </a:path>
                </a:pathLst>
              </a:custGeom>
              <a:noFill/>
              <a:ln w="1427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44" name="Google Shape;1244;p14"/>
              <p:cNvSpPr/>
              <p:nvPr/>
            </p:nvSpPr>
            <p:spPr>
              <a:xfrm>
                <a:off x="7385589" y="4787899"/>
                <a:ext cx="161925" cy="47625"/>
              </a:xfrm>
              <a:custGeom>
                <a:avLst/>
                <a:gdLst/>
                <a:ahLst/>
                <a:cxnLst/>
                <a:rect l="l" t="t" r="r" b="b"/>
                <a:pathLst>
                  <a:path w="161925" h="47625" extrusionOk="0">
                    <a:moveTo>
                      <a:pt x="169640" y="6953"/>
                    </a:moveTo>
                    <a:cubicBezTo>
                      <a:pt x="167068" y="4667"/>
                      <a:pt x="164402" y="2286"/>
                      <a:pt x="161830" y="0"/>
                    </a:cubicBezTo>
                    <a:cubicBezTo>
                      <a:pt x="137636" y="13240"/>
                      <a:pt x="110490" y="6763"/>
                      <a:pt x="84867" y="10954"/>
                    </a:cubicBezTo>
                    <a:cubicBezTo>
                      <a:pt x="54197" y="16002"/>
                      <a:pt x="26575" y="26384"/>
                      <a:pt x="0" y="47625"/>
                    </a:cubicBezTo>
                    <a:cubicBezTo>
                      <a:pt x="11049" y="49625"/>
                      <a:pt x="19145" y="50197"/>
                      <a:pt x="26670" y="45529"/>
                    </a:cubicBezTo>
                    <a:cubicBezTo>
                      <a:pt x="43149" y="35242"/>
                      <a:pt x="59055" y="42101"/>
                      <a:pt x="74962" y="46958"/>
                    </a:cubicBezTo>
                    <a:cubicBezTo>
                      <a:pt x="75057" y="46958"/>
                      <a:pt x="75057" y="47911"/>
                      <a:pt x="74962" y="48387"/>
                    </a:cubicBezTo>
                    <a:cubicBezTo>
                      <a:pt x="74771" y="48958"/>
                      <a:pt x="74390" y="49530"/>
                      <a:pt x="74105" y="50006"/>
                    </a:cubicBezTo>
                    <a:lnTo>
                      <a:pt x="74390" y="49244"/>
                    </a:lnTo>
                    <a:cubicBezTo>
                      <a:pt x="84677" y="41624"/>
                      <a:pt x="96298" y="49054"/>
                      <a:pt x="108109" y="46101"/>
                    </a:cubicBezTo>
                    <a:cubicBezTo>
                      <a:pt x="132683" y="39910"/>
                      <a:pt x="149543" y="23622"/>
                      <a:pt x="169450" y="11144"/>
                    </a:cubicBezTo>
                    <a:cubicBezTo>
                      <a:pt x="169640" y="9811"/>
                      <a:pt x="169640" y="8382"/>
                      <a:pt x="169640" y="6953"/>
                    </a:cubicBezTo>
                    <a:close/>
                  </a:path>
                </a:pathLst>
              </a:custGeom>
              <a:noFill/>
              <a:ln w="1427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45" name="Google Shape;1245;p14"/>
              <p:cNvSpPr/>
              <p:nvPr/>
            </p:nvSpPr>
            <p:spPr>
              <a:xfrm>
                <a:off x="7724107" y="4870195"/>
                <a:ext cx="857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85725" h="9525" extrusionOk="0">
                    <a:moveTo>
                      <a:pt x="0" y="0"/>
                    </a:moveTo>
                    <a:cubicBezTo>
                      <a:pt x="29909" y="14192"/>
                      <a:pt x="61436" y="9906"/>
                      <a:pt x="92774" y="8191"/>
                    </a:cubicBezTo>
                  </a:path>
                </a:pathLst>
              </a:custGeom>
              <a:noFill/>
              <a:ln w="1427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46" name="Google Shape;1246;p14"/>
              <p:cNvSpPr/>
              <p:nvPr/>
            </p:nvSpPr>
            <p:spPr>
              <a:xfrm>
                <a:off x="7651908" y="4725231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19112"/>
                    </a:moveTo>
                    <a:cubicBezTo>
                      <a:pt x="20397" y="23912"/>
                      <a:pt x="40794" y="27515"/>
                      <a:pt x="62400" y="32315"/>
                    </a:cubicBezTo>
                    <a:cubicBezTo>
                      <a:pt x="48000" y="-4888"/>
                      <a:pt x="27603" y="-10885"/>
                      <a:pt x="0" y="19112"/>
                    </a:cubicBezTo>
                    <a:close/>
                  </a:path>
                </a:pathLst>
              </a:custGeom>
              <a:noFill/>
              <a:ln w="1427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247" name="Google Shape;1247;p14"/>
            <p:cNvGrpSpPr/>
            <p:nvPr/>
          </p:nvGrpSpPr>
          <p:grpSpPr>
            <a:xfrm>
              <a:off x="3235413" y="6033248"/>
              <a:ext cx="408434" cy="264492"/>
              <a:chOff x="8611445" y="4619278"/>
              <a:chExt cx="605896" cy="392363"/>
            </a:xfrm>
          </p:grpSpPr>
          <p:sp>
            <p:nvSpPr>
              <p:cNvPr id="1248" name="Google Shape;1248;p14"/>
              <p:cNvSpPr/>
              <p:nvPr/>
            </p:nvSpPr>
            <p:spPr>
              <a:xfrm>
                <a:off x="8649079" y="4878767"/>
                <a:ext cx="3810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114300" extrusionOk="0">
                    <a:moveTo>
                      <a:pt x="36196" y="12097"/>
                    </a:moveTo>
                    <a:cubicBezTo>
                      <a:pt x="34577" y="14764"/>
                      <a:pt x="33148" y="19431"/>
                      <a:pt x="32005" y="21622"/>
                    </a:cubicBezTo>
                    <a:cubicBezTo>
                      <a:pt x="29910" y="25146"/>
                      <a:pt x="24957" y="48578"/>
                      <a:pt x="22099" y="56198"/>
                    </a:cubicBezTo>
                    <a:cubicBezTo>
                      <a:pt x="19146" y="63722"/>
                      <a:pt x="20004" y="81153"/>
                      <a:pt x="20861" y="85249"/>
                    </a:cubicBezTo>
                    <a:cubicBezTo>
                      <a:pt x="21814" y="89440"/>
                      <a:pt x="25052" y="108966"/>
                      <a:pt x="29433" y="111728"/>
                    </a:cubicBezTo>
                    <a:cubicBezTo>
                      <a:pt x="33910" y="114491"/>
                      <a:pt x="39340" y="117920"/>
                      <a:pt x="34958" y="119348"/>
                    </a:cubicBezTo>
                    <a:cubicBezTo>
                      <a:pt x="30576" y="120682"/>
                      <a:pt x="17623" y="118777"/>
                      <a:pt x="14670" y="118872"/>
                    </a:cubicBezTo>
                    <a:cubicBezTo>
                      <a:pt x="11717" y="118967"/>
                      <a:pt x="9717" y="117253"/>
                      <a:pt x="9717" y="117253"/>
                    </a:cubicBezTo>
                    <a:cubicBezTo>
                      <a:pt x="9717" y="117253"/>
                      <a:pt x="8002" y="119634"/>
                      <a:pt x="5526" y="118872"/>
                    </a:cubicBezTo>
                    <a:cubicBezTo>
                      <a:pt x="3049" y="118015"/>
                      <a:pt x="3906" y="115348"/>
                      <a:pt x="6192" y="111157"/>
                    </a:cubicBezTo>
                    <a:cubicBezTo>
                      <a:pt x="8478" y="106966"/>
                      <a:pt x="4383" y="101441"/>
                      <a:pt x="1621" y="98584"/>
                    </a:cubicBezTo>
                    <a:cubicBezTo>
                      <a:pt x="-1141" y="95631"/>
                      <a:pt x="573" y="80963"/>
                      <a:pt x="96" y="73914"/>
                    </a:cubicBezTo>
                    <a:cubicBezTo>
                      <a:pt x="-380" y="66866"/>
                      <a:pt x="9431" y="30004"/>
                      <a:pt x="9145" y="23336"/>
                    </a:cubicBezTo>
                    <a:cubicBezTo>
                      <a:pt x="8955" y="19907"/>
                      <a:pt x="9336" y="9811"/>
                      <a:pt x="9717" y="0"/>
                    </a:cubicBezTo>
                    <a:lnTo>
                      <a:pt x="47340" y="16669"/>
                    </a:lnTo>
                    <a:cubicBezTo>
                      <a:pt x="43340" y="15240"/>
                      <a:pt x="39530" y="13811"/>
                      <a:pt x="36196" y="12097"/>
                    </a:cubicBezTo>
                  </a:path>
                </a:pathLst>
              </a:custGeom>
              <a:noFill/>
              <a:ln w="952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49" name="Google Shape;1249;p14"/>
              <p:cNvSpPr/>
              <p:nvPr/>
            </p:nvSpPr>
            <p:spPr>
              <a:xfrm>
                <a:off x="8611445" y="4671393"/>
                <a:ext cx="209550" cy="304800"/>
              </a:xfrm>
              <a:custGeom>
                <a:avLst/>
                <a:gdLst/>
                <a:ahLst/>
                <a:cxnLst/>
                <a:rect l="l" t="t" r="r" b="b"/>
                <a:pathLst>
                  <a:path w="209550" h="304800" extrusionOk="0">
                    <a:moveTo>
                      <a:pt x="16204" y="181847"/>
                    </a:moveTo>
                    <a:cubicBezTo>
                      <a:pt x="20489" y="170036"/>
                      <a:pt x="26585" y="155368"/>
                      <a:pt x="25919" y="150415"/>
                    </a:cubicBezTo>
                    <a:cubicBezTo>
                      <a:pt x="25252" y="145652"/>
                      <a:pt x="34777" y="97361"/>
                      <a:pt x="34872" y="89169"/>
                    </a:cubicBezTo>
                    <a:cubicBezTo>
                      <a:pt x="34872" y="80978"/>
                      <a:pt x="39730" y="47545"/>
                      <a:pt x="39445" y="40401"/>
                    </a:cubicBezTo>
                    <a:cubicBezTo>
                      <a:pt x="39349" y="38115"/>
                      <a:pt x="39635" y="34210"/>
                      <a:pt x="40206" y="29828"/>
                    </a:cubicBezTo>
                    <a:lnTo>
                      <a:pt x="40206" y="29828"/>
                    </a:lnTo>
                    <a:cubicBezTo>
                      <a:pt x="40206" y="29733"/>
                      <a:pt x="40302" y="29543"/>
                      <a:pt x="40302" y="29447"/>
                    </a:cubicBezTo>
                    <a:cubicBezTo>
                      <a:pt x="40492" y="28590"/>
                      <a:pt x="40588" y="27638"/>
                      <a:pt x="40778" y="26685"/>
                    </a:cubicBezTo>
                    <a:cubicBezTo>
                      <a:pt x="40873" y="26399"/>
                      <a:pt x="40873" y="26018"/>
                      <a:pt x="40968" y="25828"/>
                    </a:cubicBezTo>
                    <a:cubicBezTo>
                      <a:pt x="41159" y="24971"/>
                      <a:pt x="41349" y="24018"/>
                      <a:pt x="41540" y="23066"/>
                    </a:cubicBezTo>
                    <a:cubicBezTo>
                      <a:pt x="41635" y="22780"/>
                      <a:pt x="41635" y="22589"/>
                      <a:pt x="41730" y="22399"/>
                    </a:cubicBezTo>
                    <a:cubicBezTo>
                      <a:pt x="42016" y="21351"/>
                      <a:pt x="42302" y="20208"/>
                      <a:pt x="42587" y="19160"/>
                    </a:cubicBezTo>
                    <a:cubicBezTo>
                      <a:pt x="42683" y="18875"/>
                      <a:pt x="42778" y="18684"/>
                      <a:pt x="42873" y="18398"/>
                    </a:cubicBezTo>
                    <a:cubicBezTo>
                      <a:pt x="43159" y="17541"/>
                      <a:pt x="43350" y="16779"/>
                      <a:pt x="43636" y="16017"/>
                    </a:cubicBezTo>
                    <a:cubicBezTo>
                      <a:pt x="43730" y="15731"/>
                      <a:pt x="43921" y="15446"/>
                      <a:pt x="44016" y="15065"/>
                    </a:cubicBezTo>
                    <a:cubicBezTo>
                      <a:pt x="44397" y="14303"/>
                      <a:pt x="44683" y="13445"/>
                      <a:pt x="45064" y="12779"/>
                    </a:cubicBezTo>
                    <a:cubicBezTo>
                      <a:pt x="45159" y="12588"/>
                      <a:pt x="45159" y="12398"/>
                      <a:pt x="45255" y="12207"/>
                    </a:cubicBezTo>
                    <a:cubicBezTo>
                      <a:pt x="45635" y="11350"/>
                      <a:pt x="46112" y="10588"/>
                      <a:pt x="46588" y="9826"/>
                    </a:cubicBezTo>
                    <a:cubicBezTo>
                      <a:pt x="46778" y="9635"/>
                      <a:pt x="46874" y="9350"/>
                      <a:pt x="47064" y="9159"/>
                    </a:cubicBezTo>
                    <a:cubicBezTo>
                      <a:pt x="47445" y="8683"/>
                      <a:pt x="47826" y="8207"/>
                      <a:pt x="48207" y="7730"/>
                    </a:cubicBezTo>
                    <a:cubicBezTo>
                      <a:pt x="48398" y="7540"/>
                      <a:pt x="48588" y="7349"/>
                      <a:pt x="48684" y="7159"/>
                    </a:cubicBezTo>
                    <a:cubicBezTo>
                      <a:pt x="49255" y="6683"/>
                      <a:pt x="49827" y="6206"/>
                      <a:pt x="50493" y="5825"/>
                    </a:cubicBezTo>
                    <a:cubicBezTo>
                      <a:pt x="51541" y="5254"/>
                      <a:pt x="52875" y="4682"/>
                      <a:pt x="54304" y="4206"/>
                    </a:cubicBezTo>
                    <a:cubicBezTo>
                      <a:pt x="54780" y="4016"/>
                      <a:pt x="55447" y="3825"/>
                      <a:pt x="56018" y="3730"/>
                    </a:cubicBezTo>
                    <a:cubicBezTo>
                      <a:pt x="56970" y="3444"/>
                      <a:pt x="58018" y="3158"/>
                      <a:pt x="59066" y="2873"/>
                    </a:cubicBezTo>
                    <a:cubicBezTo>
                      <a:pt x="59828" y="2682"/>
                      <a:pt x="60590" y="2587"/>
                      <a:pt x="61352" y="2396"/>
                    </a:cubicBezTo>
                    <a:cubicBezTo>
                      <a:pt x="62304" y="2206"/>
                      <a:pt x="63257" y="2015"/>
                      <a:pt x="64209" y="1825"/>
                    </a:cubicBezTo>
                    <a:cubicBezTo>
                      <a:pt x="65162" y="1634"/>
                      <a:pt x="66114" y="1539"/>
                      <a:pt x="67067" y="1349"/>
                    </a:cubicBezTo>
                    <a:cubicBezTo>
                      <a:pt x="67829" y="1253"/>
                      <a:pt x="68591" y="1158"/>
                      <a:pt x="69353" y="968"/>
                    </a:cubicBezTo>
                    <a:cubicBezTo>
                      <a:pt x="69734" y="968"/>
                      <a:pt x="70115" y="872"/>
                      <a:pt x="70496" y="777"/>
                    </a:cubicBezTo>
                    <a:cubicBezTo>
                      <a:pt x="70496" y="777"/>
                      <a:pt x="70496" y="777"/>
                      <a:pt x="70591" y="777"/>
                    </a:cubicBezTo>
                    <a:cubicBezTo>
                      <a:pt x="76687" y="110"/>
                      <a:pt x="82307" y="-175"/>
                      <a:pt x="84974" y="110"/>
                    </a:cubicBezTo>
                    <a:cubicBezTo>
                      <a:pt x="88784" y="491"/>
                      <a:pt x="127169" y="2682"/>
                      <a:pt x="157364" y="4206"/>
                    </a:cubicBezTo>
                    <a:cubicBezTo>
                      <a:pt x="173652" y="5063"/>
                      <a:pt x="187558" y="5635"/>
                      <a:pt x="192416" y="5730"/>
                    </a:cubicBezTo>
                    <a:cubicBezTo>
                      <a:pt x="193273" y="5730"/>
                      <a:pt x="194321" y="5730"/>
                      <a:pt x="195369" y="5730"/>
                    </a:cubicBezTo>
                    <a:cubicBezTo>
                      <a:pt x="195559" y="5730"/>
                      <a:pt x="195845" y="5730"/>
                      <a:pt x="196036" y="5730"/>
                    </a:cubicBezTo>
                    <a:cubicBezTo>
                      <a:pt x="196988" y="5730"/>
                      <a:pt x="198035" y="5730"/>
                      <a:pt x="199178" y="5730"/>
                    </a:cubicBezTo>
                    <a:cubicBezTo>
                      <a:pt x="199464" y="5730"/>
                      <a:pt x="199750" y="5730"/>
                      <a:pt x="200036" y="5730"/>
                    </a:cubicBezTo>
                    <a:cubicBezTo>
                      <a:pt x="201274" y="5730"/>
                      <a:pt x="202607" y="5730"/>
                      <a:pt x="204036" y="5730"/>
                    </a:cubicBezTo>
                    <a:cubicBezTo>
                      <a:pt x="204227" y="5730"/>
                      <a:pt x="204512" y="5730"/>
                      <a:pt x="204798" y="5730"/>
                    </a:cubicBezTo>
                    <a:cubicBezTo>
                      <a:pt x="207656" y="5730"/>
                      <a:pt x="210799" y="5730"/>
                      <a:pt x="214133" y="5635"/>
                    </a:cubicBezTo>
                    <a:lnTo>
                      <a:pt x="130694" y="84692"/>
                    </a:lnTo>
                    <a:lnTo>
                      <a:pt x="95832" y="117744"/>
                    </a:lnTo>
                    <a:lnTo>
                      <a:pt x="55065" y="156416"/>
                    </a:lnTo>
                    <a:cubicBezTo>
                      <a:pt x="55827" y="147462"/>
                      <a:pt x="57351" y="130031"/>
                      <a:pt x="56113" y="123078"/>
                    </a:cubicBezTo>
                    <a:cubicBezTo>
                      <a:pt x="56113" y="122697"/>
                      <a:pt x="56018" y="122221"/>
                      <a:pt x="55923" y="121840"/>
                    </a:cubicBezTo>
                    <a:cubicBezTo>
                      <a:pt x="55923" y="121840"/>
                      <a:pt x="55923" y="121840"/>
                      <a:pt x="55923" y="121840"/>
                    </a:cubicBezTo>
                    <a:cubicBezTo>
                      <a:pt x="55827" y="121554"/>
                      <a:pt x="55827" y="121078"/>
                      <a:pt x="55827" y="120792"/>
                    </a:cubicBezTo>
                    <a:cubicBezTo>
                      <a:pt x="55732" y="120030"/>
                      <a:pt x="55637" y="119268"/>
                      <a:pt x="55447" y="118411"/>
                    </a:cubicBezTo>
                    <a:cubicBezTo>
                      <a:pt x="55447" y="117839"/>
                      <a:pt x="55351" y="117268"/>
                      <a:pt x="55351" y="116696"/>
                    </a:cubicBezTo>
                    <a:cubicBezTo>
                      <a:pt x="55256" y="115744"/>
                      <a:pt x="55160" y="114982"/>
                      <a:pt x="55065" y="113934"/>
                    </a:cubicBezTo>
                    <a:cubicBezTo>
                      <a:pt x="54970" y="113267"/>
                      <a:pt x="54970" y="112601"/>
                      <a:pt x="54875" y="111934"/>
                    </a:cubicBezTo>
                    <a:cubicBezTo>
                      <a:pt x="54780" y="110981"/>
                      <a:pt x="54780" y="110124"/>
                      <a:pt x="54684" y="109172"/>
                    </a:cubicBezTo>
                    <a:cubicBezTo>
                      <a:pt x="54589" y="108029"/>
                      <a:pt x="54494" y="106790"/>
                      <a:pt x="54398" y="105647"/>
                    </a:cubicBezTo>
                    <a:cubicBezTo>
                      <a:pt x="54304" y="104695"/>
                      <a:pt x="54304" y="103838"/>
                      <a:pt x="54208" y="102980"/>
                    </a:cubicBezTo>
                    <a:cubicBezTo>
                      <a:pt x="54113" y="102028"/>
                      <a:pt x="54113" y="101171"/>
                      <a:pt x="54018" y="100313"/>
                    </a:cubicBezTo>
                    <a:cubicBezTo>
                      <a:pt x="53922" y="99647"/>
                      <a:pt x="53922" y="99075"/>
                      <a:pt x="53827" y="98408"/>
                    </a:cubicBezTo>
                    <a:cubicBezTo>
                      <a:pt x="53732" y="97742"/>
                      <a:pt x="53732" y="96980"/>
                      <a:pt x="53637" y="96313"/>
                    </a:cubicBezTo>
                    <a:cubicBezTo>
                      <a:pt x="53541" y="95646"/>
                      <a:pt x="53446" y="95075"/>
                      <a:pt x="53446" y="94408"/>
                    </a:cubicBezTo>
                    <a:cubicBezTo>
                      <a:pt x="53351" y="94027"/>
                      <a:pt x="53351" y="93455"/>
                      <a:pt x="53255" y="93074"/>
                    </a:cubicBezTo>
                    <a:cubicBezTo>
                      <a:pt x="53161" y="92217"/>
                      <a:pt x="52970" y="91455"/>
                      <a:pt x="52779" y="90979"/>
                    </a:cubicBezTo>
                    <a:cubicBezTo>
                      <a:pt x="51446" y="86978"/>
                      <a:pt x="48207" y="62690"/>
                      <a:pt x="46112" y="67547"/>
                    </a:cubicBezTo>
                    <a:cubicBezTo>
                      <a:pt x="45922" y="67928"/>
                      <a:pt x="45731" y="68500"/>
                      <a:pt x="45540" y="69262"/>
                    </a:cubicBezTo>
                    <a:cubicBezTo>
                      <a:pt x="45445" y="69452"/>
                      <a:pt x="45445" y="69548"/>
                      <a:pt x="45445" y="69738"/>
                    </a:cubicBezTo>
                    <a:cubicBezTo>
                      <a:pt x="45255" y="70405"/>
                      <a:pt x="45064" y="71167"/>
                      <a:pt x="44873" y="72024"/>
                    </a:cubicBezTo>
                    <a:cubicBezTo>
                      <a:pt x="44873" y="72119"/>
                      <a:pt x="44779" y="72215"/>
                      <a:pt x="44779" y="72310"/>
                    </a:cubicBezTo>
                    <a:cubicBezTo>
                      <a:pt x="44588" y="73358"/>
                      <a:pt x="44302" y="74501"/>
                      <a:pt x="44016" y="75739"/>
                    </a:cubicBezTo>
                    <a:cubicBezTo>
                      <a:pt x="44016" y="75834"/>
                      <a:pt x="43921" y="75929"/>
                      <a:pt x="43921" y="76025"/>
                    </a:cubicBezTo>
                    <a:cubicBezTo>
                      <a:pt x="43636" y="77168"/>
                      <a:pt x="43445" y="78406"/>
                      <a:pt x="43159" y="79739"/>
                    </a:cubicBezTo>
                    <a:cubicBezTo>
                      <a:pt x="41064" y="90503"/>
                      <a:pt x="38682" y="105076"/>
                      <a:pt x="37444" y="111267"/>
                    </a:cubicBezTo>
                    <a:cubicBezTo>
                      <a:pt x="35539" y="120792"/>
                      <a:pt x="33825" y="148034"/>
                      <a:pt x="33634" y="151463"/>
                    </a:cubicBezTo>
                    <a:cubicBezTo>
                      <a:pt x="33444" y="154892"/>
                      <a:pt x="37444" y="165083"/>
                      <a:pt x="36397" y="184419"/>
                    </a:cubicBezTo>
                    <a:cubicBezTo>
                      <a:pt x="35254" y="203755"/>
                      <a:pt x="35825" y="214709"/>
                      <a:pt x="32872" y="221852"/>
                    </a:cubicBezTo>
                    <a:cubicBezTo>
                      <a:pt x="29920" y="228996"/>
                      <a:pt x="26585" y="247951"/>
                      <a:pt x="26681" y="258619"/>
                    </a:cubicBezTo>
                    <a:cubicBezTo>
                      <a:pt x="26776" y="269382"/>
                      <a:pt x="29443" y="278621"/>
                      <a:pt x="25633" y="285956"/>
                    </a:cubicBezTo>
                    <a:cubicBezTo>
                      <a:pt x="21823" y="293195"/>
                      <a:pt x="20299" y="316626"/>
                      <a:pt x="11822" y="301100"/>
                    </a:cubicBezTo>
                    <a:cubicBezTo>
                      <a:pt x="3344" y="285575"/>
                      <a:pt x="5536" y="274526"/>
                      <a:pt x="1916" y="258905"/>
                    </a:cubicBezTo>
                    <a:cubicBezTo>
                      <a:pt x="-1799" y="243188"/>
                      <a:pt x="392" y="233473"/>
                      <a:pt x="4202" y="217090"/>
                    </a:cubicBezTo>
                    <a:cubicBezTo>
                      <a:pt x="8298" y="200993"/>
                      <a:pt x="11917" y="193658"/>
                      <a:pt x="16204" y="181847"/>
                    </a:cubicBezTo>
                  </a:path>
                </a:pathLst>
              </a:custGeom>
              <a:noFill/>
              <a:ln w="952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50" name="Google Shape;1250;p14"/>
              <p:cNvSpPr/>
              <p:nvPr/>
            </p:nvSpPr>
            <p:spPr>
              <a:xfrm>
                <a:off x="8658605" y="4789614"/>
                <a:ext cx="13335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114300" extrusionOk="0">
                    <a:moveTo>
                      <a:pt x="136207" y="90011"/>
                    </a:moveTo>
                    <a:cubicBezTo>
                      <a:pt x="135350" y="89916"/>
                      <a:pt x="134493" y="89821"/>
                      <a:pt x="133826" y="89726"/>
                    </a:cubicBezTo>
                    <a:cubicBezTo>
                      <a:pt x="132493" y="92678"/>
                      <a:pt x="130302" y="95440"/>
                      <a:pt x="127349" y="97917"/>
                    </a:cubicBezTo>
                    <a:cubicBezTo>
                      <a:pt x="129349" y="100393"/>
                      <a:pt x="131254" y="104680"/>
                      <a:pt x="127635" y="104870"/>
                    </a:cubicBezTo>
                    <a:cubicBezTo>
                      <a:pt x="125730" y="104870"/>
                      <a:pt x="123634" y="103346"/>
                      <a:pt x="121825" y="101727"/>
                    </a:cubicBezTo>
                    <a:cubicBezTo>
                      <a:pt x="120586" y="102489"/>
                      <a:pt x="119253" y="103156"/>
                      <a:pt x="117824" y="103823"/>
                    </a:cubicBezTo>
                    <a:cubicBezTo>
                      <a:pt x="119824" y="108013"/>
                      <a:pt x="123158" y="118301"/>
                      <a:pt x="117347" y="114205"/>
                    </a:cubicBezTo>
                    <a:cubicBezTo>
                      <a:pt x="114681" y="112300"/>
                      <a:pt x="113729" y="108966"/>
                      <a:pt x="112109" y="106204"/>
                    </a:cubicBezTo>
                    <a:cubicBezTo>
                      <a:pt x="110776" y="106680"/>
                      <a:pt x="109347" y="107156"/>
                      <a:pt x="107822" y="107632"/>
                    </a:cubicBezTo>
                    <a:cubicBezTo>
                      <a:pt x="108109" y="110681"/>
                      <a:pt x="107442" y="114681"/>
                      <a:pt x="105823" y="116205"/>
                    </a:cubicBezTo>
                    <a:cubicBezTo>
                      <a:pt x="102870" y="118967"/>
                      <a:pt x="101155" y="112966"/>
                      <a:pt x="100679" y="109442"/>
                    </a:cubicBezTo>
                    <a:cubicBezTo>
                      <a:pt x="97631" y="110109"/>
                      <a:pt x="94488" y="110585"/>
                      <a:pt x="91249" y="111061"/>
                    </a:cubicBezTo>
                    <a:cubicBezTo>
                      <a:pt x="91630" y="114014"/>
                      <a:pt x="91154" y="117538"/>
                      <a:pt x="89630" y="119348"/>
                    </a:cubicBezTo>
                    <a:cubicBezTo>
                      <a:pt x="85725" y="123634"/>
                      <a:pt x="84201" y="115062"/>
                      <a:pt x="83439" y="111824"/>
                    </a:cubicBezTo>
                    <a:cubicBezTo>
                      <a:pt x="81057" y="111919"/>
                      <a:pt x="78676" y="112014"/>
                      <a:pt x="76200" y="112014"/>
                    </a:cubicBezTo>
                    <a:cubicBezTo>
                      <a:pt x="75152" y="114776"/>
                      <a:pt x="73819" y="118586"/>
                      <a:pt x="72961" y="121539"/>
                    </a:cubicBezTo>
                    <a:lnTo>
                      <a:pt x="40957" y="107347"/>
                    </a:lnTo>
                    <a:cubicBezTo>
                      <a:pt x="40957" y="107252"/>
                      <a:pt x="41053" y="107156"/>
                      <a:pt x="41147" y="107061"/>
                    </a:cubicBezTo>
                    <a:cubicBezTo>
                      <a:pt x="39910" y="106680"/>
                      <a:pt x="38862" y="106299"/>
                      <a:pt x="37623" y="105918"/>
                    </a:cubicBezTo>
                    <a:lnTo>
                      <a:pt x="0" y="89249"/>
                    </a:lnTo>
                    <a:cubicBezTo>
                      <a:pt x="381" y="80105"/>
                      <a:pt x="857" y="71247"/>
                      <a:pt x="952" y="68485"/>
                    </a:cubicBezTo>
                    <a:cubicBezTo>
                      <a:pt x="1238" y="62865"/>
                      <a:pt x="7144" y="47434"/>
                      <a:pt x="7334" y="43815"/>
                    </a:cubicBezTo>
                    <a:cubicBezTo>
                      <a:pt x="7429" y="43053"/>
                      <a:pt x="7620" y="41148"/>
                      <a:pt x="7810" y="38671"/>
                    </a:cubicBezTo>
                    <a:lnTo>
                      <a:pt x="48673" y="0"/>
                    </a:lnTo>
                    <a:lnTo>
                      <a:pt x="136207" y="90011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51" name="Google Shape;1251;p14"/>
              <p:cNvSpPr/>
              <p:nvPr/>
            </p:nvSpPr>
            <p:spPr>
              <a:xfrm>
                <a:off x="8969787" y="4660359"/>
                <a:ext cx="152400" cy="219075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219075" extrusionOk="0">
                    <a:moveTo>
                      <a:pt x="49435" y="12192"/>
                    </a:moveTo>
                    <a:cubicBezTo>
                      <a:pt x="49911" y="12192"/>
                      <a:pt x="50292" y="12192"/>
                      <a:pt x="50768" y="12192"/>
                    </a:cubicBezTo>
                    <a:cubicBezTo>
                      <a:pt x="59531" y="11906"/>
                      <a:pt x="68866" y="11049"/>
                      <a:pt x="78581" y="9334"/>
                    </a:cubicBezTo>
                    <a:cubicBezTo>
                      <a:pt x="80676" y="8953"/>
                      <a:pt x="82772" y="8382"/>
                      <a:pt x="84867" y="7906"/>
                    </a:cubicBezTo>
                    <a:cubicBezTo>
                      <a:pt x="84772" y="9620"/>
                      <a:pt x="84963" y="11144"/>
                      <a:pt x="86201" y="9239"/>
                    </a:cubicBezTo>
                    <a:cubicBezTo>
                      <a:pt x="86677" y="8572"/>
                      <a:pt x="87059" y="8001"/>
                      <a:pt x="87439" y="7334"/>
                    </a:cubicBezTo>
                    <a:cubicBezTo>
                      <a:pt x="89059" y="6953"/>
                      <a:pt x="90488" y="6667"/>
                      <a:pt x="92107" y="6286"/>
                    </a:cubicBezTo>
                    <a:cubicBezTo>
                      <a:pt x="100108" y="4191"/>
                      <a:pt x="106680" y="2096"/>
                      <a:pt x="112204" y="0"/>
                    </a:cubicBezTo>
                    <a:lnTo>
                      <a:pt x="160591" y="61246"/>
                    </a:lnTo>
                    <a:cubicBezTo>
                      <a:pt x="159448" y="61246"/>
                      <a:pt x="158115" y="61436"/>
                      <a:pt x="156686" y="62008"/>
                    </a:cubicBezTo>
                    <a:cubicBezTo>
                      <a:pt x="150400" y="64865"/>
                      <a:pt x="150209" y="68009"/>
                      <a:pt x="147161" y="73628"/>
                    </a:cubicBezTo>
                    <a:cubicBezTo>
                      <a:pt x="144113" y="79153"/>
                      <a:pt x="135160" y="92297"/>
                      <a:pt x="132112" y="98108"/>
                    </a:cubicBezTo>
                    <a:cubicBezTo>
                      <a:pt x="130683" y="100774"/>
                      <a:pt x="127063" y="106966"/>
                      <a:pt x="123063" y="114014"/>
                    </a:cubicBezTo>
                    <a:cubicBezTo>
                      <a:pt x="122396" y="115157"/>
                      <a:pt x="121729" y="116300"/>
                      <a:pt x="121063" y="117538"/>
                    </a:cubicBezTo>
                    <a:cubicBezTo>
                      <a:pt x="120968" y="117729"/>
                      <a:pt x="120872" y="117920"/>
                      <a:pt x="120777" y="118015"/>
                    </a:cubicBezTo>
                    <a:cubicBezTo>
                      <a:pt x="118586" y="121825"/>
                      <a:pt x="116395" y="125825"/>
                      <a:pt x="114395" y="129445"/>
                    </a:cubicBezTo>
                    <a:cubicBezTo>
                      <a:pt x="112681" y="132683"/>
                      <a:pt x="111157" y="135636"/>
                      <a:pt x="110014" y="138017"/>
                    </a:cubicBezTo>
                    <a:cubicBezTo>
                      <a:pt x="104584" y="149543"/>
                      <a:pt x="90488" y="172879"/>
                      <a:pt x="91821" y="181642"/>
                    </a:cubicBezTo>
                    <a:cubicBezTo>
                      <a:pt x="93154" y="190309"/>
                      <a:pt x="91630" y="201263"/>
                      <a:pt x="89440" y="204311"/>
                    </a:cubicBezTo>
                    <a:cubicBezTo>
                      <a:pt x="87249" y="207359"/>
                      <a:pt x="71438" y="220123"/>
                      <a:pt x="63436" y="221075"/>
                    </a:cubicBezTo>
                    <a:cubicBezTo>
                      <a:pt x="63436" y="221075"/>
                      <a:pt x="61722" y="221742"/>
                      <a:pt x="60484" y="226219"/>
                    </a:cubicBezTo>
                    <a:lnTo>
                      <a:pt x="0" y="189452"/>
                    </a:lnTo>
                    <a:lnTo>
                      <a:pt x="49435" y="12192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52" name="Google Shape;1252;p14"/>
              <p:cNvSpPr/>
              <p:nvPr/>
            </p:nvSpPr>
            <p:spPr>
              <a:xfrm>
                <a:off x="8958735" y="4849716"/>
                <a:ext cx="66675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66675" h="161925" extrusionOk="0">
                    <a:moveTo>
                      <a:pt x="71631" y="36862"/>
                    </a:moveTo>
                    <a:cubicBezTo>
                      <a:pt x="71631" y="37052"/>
                      <a:pt x="71535" y="37148"/>
                      <a:pt x="71535" y="37243"/>
                    </a:cubicBezTo>
                    <a:cubicBezTo>
                      <a:pt x="70393" y="42196"/>
                      <a:pt x="65535" y="63151"/>
                      <a:pt x="65249" y="67627"/>
                    </a:cubicBezTo>
                    <a:cubicBezTo>
                      <a:pt x="64963" y="72199"/>
                      <a:pt x="64773" y="84201"/>
                      <a:pt x="63249" y="87154"/>
                    </a:cubicBezTo>
                    <a:cubicBezTo>
                      <a:pt x="61725" y="90011"/>
                      <a:pt x="57343" y="98679"/>
                      <a:pt x="56772" y="104108"/>
                    </a:cubicBezTo>
                    <a:cubicBezTo>
                      <a:pt x="56296" y="109538"/>
                      <a:pt x="54581" y="136112"/>
                      <a:pt x="57248" y="140779"/>
                    </a:cubicBezTo>
                    <a:cubicBezTo>
                      <a:pt x="59915" y="145542"/>
                      <a:pt x="64868" y="150781"/>
                      <a:pt x="65725" y="152591"/>
                    </a:cubicBezTo>
                    <a:cubicBezTo>
                      <a:pt x="66488" y="154496"/>
                      <a:pt x="70202" y="158305"/>
                      <a:pt x="70964" y="161163"/>
                    </a:cubicBezTo>
                    <a:cubicBezTo>
                      <a:pt x="71726" y="163925"/>
                      <a:pt x="70488" y="166116"/>
                      <a:pt x="66583" y="165735"/>
                    </a:cubicBezTo>
                    <a:cubicBezTo>
                      <a:pt x="62677" y="165259"/>
                      <a:pt x="58105" y="165259"/>
                      <a:pt x="53819" y="165925"/>
                    </a:cubicBezTo>
                    <a:cubicBezTo>
                      <a:pt x="49437" y="166592"/>
                      <a:pt x="41341" y="164306"/>
                      <a:pt x="41627" y="159544"/>
                    </a:cubicBezTo>
                    <a:cubicBezTo>
                      <a:pt x="41913" y="154781"/>
                      <a:pt x="44580" y="151924"/>
                      <a:pt x="42199" y="149066"/>
                    </a:cubicBezTo>
                    <a:cubicBezTo>
                      <a:pt x="39818" y="146209"/>
                      <a:pt x="33626" y="149923"/>
                      <a:pt x="33912" y="146114"/>
                    </a:cubicBezTo>
                    <a:cubicBezTo>
                      <a:pt x="34198" y="142303"/>
                      <a:pt x="40103" y="108395"/>
                      <a:pt x="39341" y="101346"/>
                    </a:cubicBezTo>
                    <a:cubicBezTo>
                      <a:pt x="38674" y="94202"/>
                      <a:pt x="37150" y="87725"/>
                      <a:pt x="36865" y="80677"/>
                    </a:cubicBezTo>
                    <a:cubicBezTo>
                      <a:pt x="36579" y="73533"/>
                      <a:pt x="36293" y="58960"/>
                      <a:pt x="36103" y="57341"/>
                    </a:cubicBezTo>
                    <a:cubicBezTo>
                      <a:pt x="36007" y="55721"/>
                      <a:pt x="34484" y="48863"/>
                      <a:pt x="34484" y="48863"/>
                    </a:cubicBezTo>
                    <a:cubicBezTo>
                      <a:pt x="34484" y="48863"/>
                      <a:pt x="32483" y="60389"/>
                      <a:pt x="30864" y="68961"/>
                    </a:cubicBezTo>
                    <a:cubicBezTo>
                      <a:pt x="29244" y="77533"/>
                      <a:pt x="30007" y="83248"/>
                      <a:pt x="26292" y="88487"/>
                    </a:cubicBezTo>
                    <a:cubicBezTo>
                      <a:pt x="22577" y="93726"/>
                      <a:pt x="18767" y="124301"/>
                      <a:pt x="19434" y="129635"/>
                    </a:cubicBezTo>
                    <a:cubicBezTo>
                      <a:pt x="20005" y="134874"/>
                      <a:pt x="24863" y="138398"/>
                      <a:pt x="25053" y="143161"/>
                    </a:cubicBezTo>
                    <a:cubicBezTo>
                      <a:pt x="25244" y="147923"/>
                      <a:pt x="27625" y="154019"/>
                      <a:pt x="28959" y="154781"/>
                    </a:cubicBezTo>
                    <a:cubicBezTo>
                      <a:pt x="30293" y="155543"/>
                      <a:pt x="29530" y="156877"/>
                      <a:pt x="20196" y="156781"/>
                    </a:cubicBezTo>
                    <a:cubicBezTo>
                      <a:pt x="10861" y="156686"/>
                      <a:pt x="5718" y="158210"/>
                      <a:pt x="4194" y="153829"/>
                    </a:cubicBezTo>
                    <a:cubicBezTo>
                      <a:pt x="2575" y="149352"/>
                      <a:pt x="3527" y="145828"/>
                      <a:pt x="4384" y="142399"/>
                    </a:cubicBezTo>
                    <a:cubicBezTo>
                      <a:pt x="5242" y="138970"/>
                      <a:pt x="3813" y="135541"/>
                      <a:pt x="1718" y="132683"/>
                    </a:cubicBezTo>
                    <a:cubicBezTo>
                      <a:pt x="-378" y="129826"/>
                      <a:pt x="-378" y="126016"/>
                      <a:pt x="765" y="122111"/>
                    </a:cubicBezTo>
                    <a:cubicBezTo>
                      <a:pt x="1908" y="118300"/>
                      <a:pt x="6480" y="89345"/>
                      <a:pt x="6099" y="83915"/>
                    </a:cubicBezTo>
                    <a:cubicBezTo>
                      <a:pt x="5718" y="78391"/>
                      <a:pt x="6766" y="70961"/>
                      <a:pt x="5718" y="65627"/>
                    </a:cubicBezTo>
                    <a:cubicBezTo>
                      <a:pt x="4765" y="60674"/>
                      <a:pt x="4004" y="33433"/>
                      <a:pt x="4194" y="24670"/>
                    </a:cubicBezTo>
                    <a:lnTo>
                      <a:pt x="11052" y="0"/>
                    </a:lnTo>
                    <a:lnTo>
                      <a:pt x="71631" y="36862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53" name="Google Shape;1253;p14"/>
              <p:cNvSpPr/>
              <p:nvPr/>
            </p:nvSpPr>
            <p:spPr>
              <a:xfrm>
                <a:off x="9082086" y="4619278"/>
                <a:ext cx="13335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114300" extrusionOk="0">
                    <a:moveTo>
                      <a:pt x="30480" y="23079"/>
                    </a:moveTo>
                    <a:cubicBezTo>
                      <a:pt x="36957" y="17078"/>
                      <a:pt x="43720" y="15173"/>
                      <a:pt x="43720" y="15173"/>
                    </a:cubicBezTo>
                    <a:cubicBezTo>
                      <a:pt x="43720" y="15173"/>
                      <a:pt x="46197" y="15078"/>
                      <a:pt x="48673" y="12030"/>
                    </a:cubicBezTo>
                    <a:cubicBezTo>
                      <a:pt x="51149" y="8982"/>
                      <a:pt x="52102" y="3552"/>
                      <a:pt x="54673" y="2314"/>
                    </a:cubicBezTo>
                    <a:cubicBezTo>
                      <a:pt x="57245" y="1076"/>
                      <a:pt x="60579" y="-734"/>
                      <a:pt x="63913" y="314"/>
                    </a:cubicBezTo>
                    <a:cubicBezTo>
                      <a:pt x="67246" y="1457"/>
                      <a:pt x="69723" y="2028"/>
                      <a:pt x="74200" y="7743"/>
                    </a:cubicBezTo>
                    <a:cubicBezTo>
                      <a:pt x="78677" y="13458"/>
                      <a:pt x="84582" y="21269"/>
                      <a:pt x="84582" y="21269"/>
                    </a:cubicBezTo>
                    <a:cubicBezTo>
                      <a:pt x="84582" y="21269"/>
                      <a:pt x="91535" y="18697"/>
                      <a:pt x="96584" y="18507"/>
                    </a:cubicBezTo>
                    <a:cubicBezTo>
                      <a:pt x="101632" y="18316"/>
                      <a:pt x="108681" y="19173"/>
                      <a:pt x="110300" y="22507"/>
                    </a:cubicBezTo>
                    <a:cubicBezTo>
                      <a:pt x="111919" y="25746"/>
                      <a:pt x="112490" y="31270"/>
                      <a:pt x="108871" y="35842"/>
                    </a:cubicBezTo>
                    <a:cubicBezTo>
                      <a:pt x="105156" y="40414"/>
                      <a:pt x="101441" y="41652"/>
                      <a:pt x="101155" y="43367"/>
                    </a:cubicBezTo>
                    <a:cubicBezTo>
                      <a:pt x="100870" y="45177"/>
                      <a:pt x="100299" y="46701"/>
                      <a:pt x="101346" y="48606"/>
                    </a:cubicBezTo>
                    <a:cubicBezTo>
                      <a:pt x="102394" y="50511"/>
                      <a:pt x="105633" y="57750"/>
                      <a:pt x="110395" y="61369"/>
                    </a:cubicBezTo>
                    <a:cubicBezTo>
                      <a:pt x="110966" y="61845"/>
                      <a:pt x="111633" y="62512"/>
                      <a:pt x="112490" y="63274"/>
                    </a:cubicBezTo>
                    <a:cubicBezTo>
                      <a:pt x="112776" y="63655"/>
                      <a:pt x="113157" y="64036"/>
                      <a:pt x="113443" y="64417"/>
                    </a:cubicBezTo>
                    <a:cubicBezTo>
                      <a:pt x="113919" y="64989"/>
                      <a:pt x="114395" y="65465"/>
                      <a:pt x="114967" y="66036"/>
                    </a:cubicBezTo>
                    <a:cubicBezTo>
                      <a:pt x="115348" y="66513"/>
                      <a:pt x="115824" y="66989"/>
                      <a:pt x="116300" y="67560"/>
                    </a:cubicBezTo>
                    <a:cubicBezTo>
                      <a:pt x="116777" y="68132"/>
                      <a:pt x="117348" y="68703"/>
                      <a:pt x="117824" y="69370"/>
                    </a:cubicBezTo>
                    <a:cubicBezTo>
                      <a:pt x="118301" y="69942"/>
                      <a:pt x="118777" y="70513"/>
                      <a:pt x="119253" y="71085"/>
                    </a:cubicBezTo>
                    <a:cubicBezTo>
                      <a:pt x="119825" y="71751"/>
                      <a:pt x="120396" y="72418"/>
                      <a:pt x="120968" y="73180"/>
                    </a:cubicBezTo>
                    <a:cubicBezTo>
                      <a:pt x="121348" y="73656"/>
                      <a:pt x="121730" y="74133"/>
                      <a:pt x="122111" y="74609"/>
                    </a:cubicBezTo>
                    <a:cubicBezTo>
                      <a:pt x="122777" y="75561"/>
                      <a:pt x="123540" y="76419"/>
                      <a:pt x="124206" y="77276"/>
                    </a:cubicBezTo>
                    <a:cubicBezTo>
                      <a:pt x="124396" y="77466"/>
                      <a:pt x="124492" y="77657"/>
                      <a:pt x="124683" y="77943"/>
                    </a:cubicBezTo>
                    <a:cubicBezTo>
                      <a:pt x="126588" y="80419"/>
                      <a:pt x="128302" y="82610"/>
                      <a:pt x="129350" y="83943"/>
                    </a:cubicBezTo>
                    <a:lnTo>
                      <a:pt x="129350" y="83848"/>
                    </a:lnTo>
                    <a:cubicBezTo>
                      <a:pt x="129730" y="84420"/>
                      <a:pt x="130112" y="84896"/>
                      <a:pt x="130302" y="85182"/>
                    </a:cubicBezTo>
                    <a:cubicBezTo>
                      <a:pt x="132207" y="87563"/>
                      <a:pt x="133350" y="87849"/>
                      <a:pt x="135541" y="89754"/>
                    </a:cubicBezTo>
                    <a:cubicBezTo>
                      <a:pt x="137160" y="91278"/>
                      <a:pt x="137922" y="94135"/>
                      <a:pt x="138017" y="96326"/>
                    </a:cubicBezTo>
                    <a:cubicBezTo>
                      <a:pt x="138017" y="97088"/>
                      <a:pt x="137922" y="97850"/>
                      <a:pt x="137827" y="98326"/>
                    </a:cubicBezTo>
                    <a:cubicBezTo>
                      <a:pt x="137446" y="99850"/>
                      <a:pt x="136970" y="99945"/>
                      <a:pt x="136493" y="100707"/>
                    </a:cubicBezTo>
                    <a:cubicBezTo>
                      <a:pt x="136398" y="100803"/>
                      <a:pt x="136398" y="100898"/>
                      <a:pt x="136303" y="100993"/>
                    </a:cubicBezTo>
                    <a:cubicBezTo>
                      <a:pt x="136113" y="101374"/>
                      <a:pt x="135922" y="101755"/>
                      <a:pt x="135731" y="102517"/>
                    </a:cubicBezTo>
                    <a:cubicBezTo>
                      <a:pt x="135636" y="102898"/>
                      <a:pt x="135446" y="103279"/>
                      <a:pt x="135350" y="103660"/>
                    </a:cubicBezTo>
                    <a:cubicBezTo>
                      <a:pt x="135255" y="103946"/>
                      <a:pt x="135160" y="104232"/>
                      <a:pt x="135160" y="104613"/>
                    </a:cubicBezTo>
                    <a:cubicBezTo>
                      <a:pt x="135064" y="104898"/>
                      <a:pt x="135064" y="105089"/>
                      <a:pt x="134970" y="105279"/>
                    </a:cubicBezTo>
                    <a:cubicBezTo>
                      <a:pt x="134874" y="105375"/>
                      <a:pt x="134874" y="105565"/>
                      <a:pt x="134874" y="105660"/>
                    </a:cubicBezTo>
                    <a:cubicBezTo>
                      <a:pt x="134779" y="105851"/>
                      <a:pt x="134684" y="106137"/>
                      <a:pt x="134588" y="106327"/>
                    </a:cubicBezTo>
                    <a:cubicBezTo>
                      <a:pt x="134493" y="106422"/>
                      <a:pt x="134493" y="106518"/>
                      <a:pt x="134398" y="106613"/>
                    </a:cubicBezTo>
                    <a:cubicBezTo>
                      <a:pt x="134303" y="106803"/>
                      <a:pt x="134112" y="107089"/>
                      <a:pt x="134017" y="107280"/>
                    </a:cubicBezTo>
                    <a:cubicBezTo>
                      <a:pt x="133921" y="107375"/>
                      <a:pt x="133921" y="107470"/>
                      <a:pt x="133826" y="107661"/>
                    </a:cubicBezTo>
                    <a:cubicBezTo>
                      <a:pt x="133636" y="107851"/>
                      <a:pt x="133445" y="108042"/>
                      <a:pt x="133255" y="108232"/>
                    </a:cubicBezTo>
                    <a:cubicBezTo>
                      <a:pt x="133160" y="108327"/>
                      <a:pt x="133065" y="108518"/>
                      <a:pt x="132874" y="108613"/>
                    </a:cubicBezTo>
                    <a:cubicBezTo>
                      <a:pt x="132683" y="108804"/>
                      <a:pt x="132493" y="108899"/>
                      <a:pt x="132207" y="109089"/>
                    </a:cubicBezTo>
                    <a:cubicBezTo>
                      <a:pt x="132016" y="109280"/>
                      <a:pt x="131826" y="109470"/>
                      <a:pt x="131540" y="109566"/>
                    </a:cubicBezTo>
                    <a:cubicBezTo>
                      <a:pt x="131350" y="109756"/>
                      <a:pt x="131064" y="109851"/>
                      <a:pt x="130873" y="109947"/>
                    </a:cubicBezTo>
                    <a:cubicBezTo>
                      <a:pt x="130683" y="110137"/>
                      <a:pt x="130493" y="110232"/>
                      <a:pt x="130207" y="110423"/>
                    </a:cubicBezTo>
                    <a:cubicBezTo>
                      <a:pt x="130207" y="110423"/>
                      <a:pt x="130207" y="110423"/>
                      <a:pt x="130207" y="110423"/>
                    </a:cubicBezTo>
                    <a:cubicBezTo>
                      <a:pt x="130016" y="110518"/>
                      <a:pt x="129921" y="110613"/>
                      <a:pt x="129730" y="110709"/>
                    </a:cubicBezTo>
                    <a:cubicBezTo>
                      <a:pt x="124587" y="113185"/>
                      <a:pt x="121920" y="112137"/>
                      <a:pt x="118586" y="114900"/>
                    </a:cubicBezTo>
                    <a:cubicBezTo>
                      <a:pt x="117824" y="115471"/>
                      <a:pt x="117157" y="115852"/>
                      <a:pt x="116300" y="116043"/>
                    </a:cubicBezTo>
                    <a:cubicBezTo>
                      <a:pt x="116300" y="116043"/>
                      <a:pt x="116300" y="116043"/>
                      <a:pt x="116300" y="116043"/>
                    </a:cubicBezTo>
                    <a:cubicBezTo>
                      <a:pt x="116300" y="116043"/>
                      <a:pt x="116205" y="116043"/>
                      <a:pt x="116205" y="116043"/>
                    </a:cubicBezTo>
                    <a:cubicBezTo>
                      <a:pt x="115538" y="116233"/>
                      <a:pt x="114871" y="116328"/>
                      <a:pt x="114205" y="116233"/>
                    </a:cubicBezTo>
                    <a:cubicBezTo>
                      <a:pt x="114110" y="116233"/>
                      <a:pt x="114015" y="116233"/>
                      <a:pt x="113919" y="116233"/>
                    </a:cubicBezTo>
                    <a:cubicBezTo>
                      <a:pt x="113348" y="116233"/>
                      <a:pt x="112681" y="116138"/>
                      <a:pt x="112109" y="115947"/>
                    </a:cubicBezTo>
                    <a:cubicBezTo>
                      <a:pt x="112014" y="115947"/>
                      <a:pt x="111919" y="115852"/>
                      <a:pt x="111919" y="115852"/>
                    </a:cubicBezTo>
                    <a:cubicBezTo>
                      <a:pt x="111347" y="115662"/>
                      <a:pt x="110680" y="115376"/>
                      <a:pt x="110204" y="115185"/>
                    </a:cubicBezTo>
                    <a:cubicBezTo>
                      <a:pt x="110109" y="115090"/>
                      <a:pt x="109919" y="114995"/>
                      <a:pt x="109824" y="114995"/>
                    </a:cubicBezTo>
                    <a:cubicBezTo>
                      <a:pt x="109347" y="114709"/>
                      <a:pt x="108776" y="114423"/>
                      <a:pt x="108395" y="114138"/>
                    </a:cubicBezTo>
                    <a:cubicBezTo>
                      <a:pt x="108109" y="113947"/>
                      <a:pt x="107632" y="113661"/>
                      <a:pt x="107156" y="113471"/>
                    </a:cubicBezTo>
                    <a:cubicBezTo>
                      <a:pt x="107061" y="113376"/>
                      <a:pt x="106966" y="113376"/>
                      <a:pt x="106871" y="113280"/>
                    </a:cubicBezTo>
                    <a:cubicBezTo>
                      <a:pt x="106299" y="112995"/>
                      <a:pt x="105728" y="112709"/>
                      <a:pt x="105061" y="112423"/>
                    </a:cubicBezTo>
                    <a:cubicBezTo>
                      <a:pt x="105061" y="112423"/>
                      <a:pt x="104966" y="112423"/>
                      <a:pt x="104966" y="112328"/>
                    </a:cubicBezTo>
                    <a:cubicBezTo>
                      <a:pt x="103537" y="111661"/>
                      <a:pt x="101727" y="110899"/>
                      <a:pt x="99917" y="110328"/>
                    </a:cubicBezTo>
                    <a:cubicBezTo>
                      <a:pt x="99727" y="110232"/>
                      <a:pt x="99632" y="110232"/>
                      <a:pt x="99536" y="110137"/>
                    </a:cubicBezTo>
                    <a:cubicBezTo>
                      <a:pt x="98774" y="109851"/>
                      <a:pt x="97917" y="109566"/>
                      <a:pt x="97060" y="109280"/>
                    </a:cubicBezTo>
                    <a:cubicBezTo>
                      <a:pt x="96964" y="109280"/>
                      <a:pt x="96774" y="109185"/>
                      <a:pt x="96679" y="109185"/>
                    </a:cubicBezTo>
                    <a:cubicBezTo>
                      <a:pt x="93726" y="108327"/>
                      <a:pt x="90964" y="107661"/>
                      <a:pt x="89059" y="107756"/>
                    </a:cubicBezTo>
                    <a:cubicBezTo>
                      <a:pt x="85630" y="107851"/>
                      <a:pt x="79439" y="108042"/>
                      <a:pt x="74772" y="107756"/>
                    </a:cubicBezTo>
                    <a:cubicBezTo>
                      <a:pt x="74772" y="107756"/>
                      <a:pt x="74676" y="107756"/>
                      <a:pt x="74676" y="107756"/>
                    </a:cubicBezTo>
                    <a:cubicBezTo>
                      <a:pt x="74390" y="107756"/>
                      <a:pt x="74200" y="107756"/>
                      <a:pt x="73914" y="107661"/>
                    </a:cubicBezTo>
                    <a:cubicBezTo>
                      <a:pt x="73629" y="107661"/>
                      <a:pt x="73343" y="107565"/>
                      <a:pt x="73057" y="107565"/>
                    </a:cubicBezTo>
                    <a:cubicBezTo>
                      <a:pt x="72676" y="107470"/>
                      <a:pt x="72295" y="107470"/>
                      <a:pt x="71914" y="107375"/>
                    </a:cubicBezTo>
                    <a:cubicBezTo>
                      <a:pt x="71628" y="107375"/>
                      <a:pt x="71247" y="107280"/>
                      <a:pt x="71057" y="107280"/>
                    </a:cubicBezTo>
                    <a:cubicBezTo>
                      <a:pt x="70961" y="107280"/>
                      <a:pt x="70771" y="107184"/>
                      <a:pt x="70676" y="107184"/>
                    </a:cubicBezTo>
                    <a:cubicBezTo>
                      <a:pt x="70581" y="107184"/>
                      <a:pt x="70581" y="107184"/>
                      <a:pt x="70581" y="107089"/>
                    </a:cubicBezTo>
                    <a:cubicBezTo>
                      <a:pt x="70295" y="106994"/>
                      <a:pt x="70009" y="106899"/>
                      <a:pt x="69818" y="106899"/>
                    </a:cubicBezTo>
                    <a:cubicBezTo>
                      <a:pt x="69723" y="106803"/>
                      <a:pt x="69628" y="106803"/>
                      <a:pt x="69532" y="106803"/>
                    </a:cubicBezTo>
                    <a:cubicBezTo>
                      <a:pt x="68580" y="106422"/>
                      <a:pt x="67533" y="106232"/>
                      <a:pt x="66390" y="106041"/>
                    </a:cubicBezTo>
                    <a:cubicBezTo>
                      <a:pt x="64961" y="105851"/>
                      <a:pt x="63437" y="105660"/>
                      <a:pt x="61913" y="105660"/>
                    </a:cubicBezTo>
                    <a:cubicBezTo>
                      <a:pt x="60389" y="105565"/>
                      <a:pt x="58864" y="105470"/>
                      <a:pt x="57626" y="105279"/>
                    </a:cubicBezTo>
                    <a:cubicBezTo>
                      <a:pt x="57150" y="105279"/>
                      <a:pt x="56769" y="105089"/>
                      <a:pt x="56293" y="104898"/>
                    </a:cubicBezTo>
                    <a:cubicBezTo>
                      <a:pt x="55912" y="104803"/>
                      <a:pt x="55626" y="104613"/>
                      <a:pt x="55245" y="104422"/>
                    </a:cubicBezTo>
                    <a:cubicBezTo>
                      <a:pt x="55150" y="104327"/>
                      <a:pt x="54959" y="104327"/>
                      <a:pt x="54864" y="104232"/>
                    </a:cubicBezTo>
                    <a:cubicBezTo>
                      <a:pt x="54864" y="104232"/>
                      <a:pt x="54864" y="104232"/>
                      <a:pt x="54769" y="104232"/>
                    </a:cubicBezTo>
                    <a:lnTo>
                      <a:pt x="54769" y="104232"/>
                    </a:lnTo>
                    <a:cubicBezTo>
                      <a:pt x="52959" y="103279"/>
                      <a:pt x="50959" y="102136"/>
                      <a:pt x="48387" y="102136"/>
                    </a:cubicBezTo>
                    <a:lnTo>
                      <a:pt x="0" y="40890"/>
                    </a:lnTo>
                    <a:cubicBezTo>
                      <a:pt x="18955" y="34032"/>
                      <a:pt x="25432" y="27746"/>
                      <a:pt x="30480" y="23079"/>
                    </a:cubicBezTo>
                  </a:path>
                </a:pathLst>
              </a:custGeom>
              <a:noFill/>
              <a:ln w="952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54" name="Google Shape;1254;p14"/>
              <p:cNvSpPr/>
              <p:nvPr/>
            </p:nvSpPr>
            <p:spPr>
              <a:xfrm>
                <a:off x="8742425" y="4670304"/>
                <a:ext cx="2762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276225" h="123825" extrusionOk="0">
                    <a:moveTo>
                      <a:pt x="83344" y="7010"/>
                    </a:moveTo>
                    <a:cubicBezTo>
                      <a:pt x="86010" y="7010"/>
                      <a:pt x="88773" y="6915"/>
                      <a:pt x="91630" y="6915"/>
                    </a:cubicBezTo>
                    <a:cubicBezTo>
                      <a:pt x="92011" y="6915"/>
                      <a:pt x="92487" y="6915"/>
                      <a:pt x="92869" y="6915"/>
                    </a:cubicBezTo>
                    <a:cubicBezTo>
                      <a:pt x="94583" y="6915"/>
                      <a:pt x="96393" y="6915"/>
                      <a:pt x="98203" y="6820"/>
                    </a:cubicBezTo>
                    <a:cubicBezTo>
                      <a:pt x="98679" y="6820"/>
                      <a:pt x="99250" y="6820"/>
                      <a:pt x="99726" y="6820"/>
                    </a:cubicBezTo>
                    <a:cubicBezTo>
                      <a:pt x="101536" y="6820"/>
                      <a:pt x="103441" y="6820"/>
                      <a:pt x="105346" y="6724"/>
                    </a:cubicBezTo>
                    <a:cubicBezTo>
                      <a:pt x="105727" y="6724"/>
                      <a:pt x="106109" y="6724"/>
                      <a:pt x="106585" y="6724"/>
                    </a:cubicBezTo>
                    <a:cubicBezTo>
                      <a:pt x="108585" y="6724"/>
                      <a:pt x="110490" y="6629"/>
                      <a:pt x="112395" y="6629"/>
                    </a:cubicBezTo>
                    <a:cubicBezTo>
                      <a:pt x="114014" y="6629"/>
                      <a:pt x="115634" y="6534"/>
                      <a:pt x="117253" y="6534"/>
                    </a:cubicBezTo>
                    <a:cubicBezTo>
                      <a:pt x="117824" y="6439"/>
                      <a:pt x="118491" y="6439"/>
                      <a:pt x="119063" y="6439"/>
                    </a:cubicBezTo>
                    <a:cubicBezTo>
                      <a:pt x="120586" y="6439"/>
                      <a:pt x="122111" y="6343"/>
                      <a:pt x="123634" y="6343"/>
                    </a:cubicBezTo>
                    <a:cubicBezTo>
                      <a:pt x="124110" y="6343"/>
                      <a:pt x="124587" y="6343"/>
                      <a:pt x="124968" y="6343"/>
                    </a:cubicBezTo>
                    <a:cubicBezTo>
                      <a:pt x="130397" y="6248"/>
                      <a:pt x="135445" y="6058"/>
                      <a:pt x="140018" y="5962"/>
                    </a:cubicBezTo>
                    <a:lnTo>
                      <a:pt x="140018" y="5962"/>
                    </a:lnTo>
                    <a:cubicBezTo>
                      <a:pt x="145732" y="5772"/>
                      <a:pt x="150590" y="5581"/>
                      <a:pt x="154019" y="5391"/>
                    </a:cubicBezTo>
                    <a:cubicBezTo>
                      <a:pt x="163544" y="4724"/>
                      <a:pt x="180308" y="2914"/>
                      <a:pt x="196596" y="1676"/>
                    </a:cubicBezTo>
                    <a:cubicBezTo>
                      <a:pt x="196691" y="1676"/>
                      <a:pt x="196691" y="1676"/>
                      <a:pt x="196691" y="1676"/>
                    </a:cubicBezTo>
                    <a:cubicBezTo>
                      <a:pt x="198406" y="1581"/>
                      <a:pt x="200215" y="1390"/>
                      <a:pt x="201930" y="1295"/>
                    </a:cubicBezTo>
                    <a:cubicBezTo>
                      <a:pt x="202120" y="1295"/>
                      <a:pt x="202406" y="1295"/>
                      <a:pt x="202596" y="1200"/>
                    </a:cubicBezTo>
                    <a:cubicBezTo>
                      <a:pt x="204216" y="1105"/>
                      <a:pt x="205740" y="1009"/>
                      <a:pt x="207359" y="819"/>
                    </a:cubicBezTo>
                    <a:cubicBezTo>
                      <a:pt x="207645" y="819"/>
                      <a:pt x="207931" y="819"/>
                      <a:pt x="208216" y="724"/>
                    </a:cubicBezTo>
                    <a:cubicBezTo>
                      <a:pt x="209740" y="628"/>
                      <a:pt x="211264" y="533"/>
                      <a:pt x="212693" y="438"/>
                    </a:cubicBezTo>
                    <a:cubicBezTo>
                      <a:pt x="212979" y="438"/>
                      <a:pt x="213265" y="343"/>
                      <a:pt x="213455" y="343"/>
                    </a:cubicBezTo>
                    <a:cubicBezTo>
                      <a:pt x="214979" y="247"/>
                      <a:pt x="216408" y="152"/>
                      <a:pt x="217741" y="152"/>
                    </a:cubicBezTo>
                    <a:cubicBezTo>
                      <a:pt x="218027" y="152"/>
                      <a:pt x="218218" y="152"/>
                      <a:pt x="218408" y="152"/>
                    </a:cubicBezTo>
                    <a:cubicBezTo>
                      <a:pt x="219837" y="57"/>
                      <a:pt x="221266" y="57"/>
                      <a:pt x="222599" y="57"/>
                    </a:cubicBezTo>
                    <a:cubicBezTo>
                      <a:pt x="222695" y="57"/>
                      <a:pt x="222790" y="57"/>
                      <a:pt x="222885" y="57"/>
                    </a:cubicBezTo>
                    <a:cubicBezTo>
                      <a:pt x="227266" y="-38"/>
                      <a:pt x="231077" y="-38"/>
                      <a:pt x="234125" y="247"/>
                    </a:cubicBezTo>
                    <a:cubicBezTo>
                      <a:pt x="240792" y="819"/>
                      <a:pt x="249364" y="1676"/>
                      <a:pt x="259366" y="2057"/>
                    </a:cubicBezTo>
                    <a:cubicBezTo>
                      <a:pt x="261651" y="2152"/>
                      <a:pt x="264128" y="2248"/>
                      <a:pt x="266509" y="2248"/>
                    </a:cubicBezTo>
                    <a:cubicBezTo>
                      <a:pt x="267462" y="2248"/>
                      <a:pt x="268414" y="2343"/>
                      <a:pt x="269462" y="2343"/>
                    </a:cubicBezTo>
                    <a:cubicBezTo>
                      <a:pt x="271843" y="2343"/>
                      <a:pt x="274320" y="2248"/>
                      <a:pt x="276892" y="2152"/>
                    </a:cubicBezTo>
                    <a:lnTo>
                      <a:pt x="241363" y="129883"/>
                    </a:lnTo>
                    <a:lnTo>
                      <a:pt x="0" y="85877"/>
                    </a:lnTo>
                    <a:lnTo>
                      <a:pt x="83344" y="701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55" name="Google Shape;1255;p14"/>
              <p:cNvSpPr/>
              <p:nvPr/>
            </p:nvSpPr>
            <p:spPr>
              <a:xfrm>
                <a:off x="8742330" y="4756371"/>
                <a:ext cx="238125" cy="38100"/>
              </a:xfrm>
              <a:custGeom>
                <a:avLst/>
                <a:gdLst/>
                <a:ahLst/>
                <a:cxnLst/>
                <a:rect l="l" t="t" r="r" b="b"/>
                <a:pathLst>
                  <a:path w="238125" h="38100" extrusionOk="0">
                    <a:moveTo>
                      <a:pt x="0" y="0"/>
                    </a:moveTo>
                    <a:lnTo>
                      <a:pt x="241364" y="43910"/>
                    </a:lnTo>
                    <a:lnTo>
                      <a:pt x="241364" y="44006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56" name="Google Shape;1256;p14"/>
              <p:cNvSpPr/>
              <p:nvPr/>
            </p:nvSpPr>
            <p:spPr>
              <a:xfrm>
                <a:off x="8707469" y="4756371"/>
                <a:ext cx="2762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276225" h="123825" extrusionOk="0">
                    <a:moveTo>
                      <a:pt x="34861" y="0"/>
                    </a:moveTo>
                    <a:lnTo>
                      <a:pt x="34861" y="0"/>
                    </a:lnTo>
                    <a:lnTo>
                      <a:pt x="276225" y="44006"/>
                    </a:lnTo>
                    <a:lnTo>
                      <a:pt x="262414" y="93440"/>
                    </a:lnTo>
                    <a:lnTo>
                      <a:pt x="255555" y="118110"/>
                    </a:lnTo>
                    <a:cubicBezTo>
                      <a:pt x="255555" y="117539"/>
                      <a:pt x="255555" y="117062"/>
                      <a:pt x="255651" y="116681"/>
                    </a:cubicBezTo>
                    <a:cubicBezTo>
                      <a:pt x="256031" y="110014"/>
                      <a:pt x="255365" y="108871"/>
                      <a:pt x="255365" y="108871"/>
                    </a:cubicBezTo>
                    <a:cubicBezTo>
                      <a:pt x="255365" y="108871"/>
                      <a:pt x="252889" y="103251"/>
                      <a:pt x="194310" y="118396"/>
                    </a:cubicBezTo>
                    <a:cubicBezTo>
                      <a:pt x="184118" y="120968"/>
                      <a:pt x="174021" y="122777"/>
                      <a:pt x="164211" y="124016"/>
                    </a:cubicBezTo>
                    <a:cubicBezTo>
                      <a:pt x="164306" y="124016"/>
                      <a:pt x="164496" y="124016"/>
                      <a:pt x="164592" y="124016"/>
                    </a:cubicBezTo>
                    <a:cubicBezTo>
                      <a:pt x="164116" y="124016"/>
                      <a:pt x="163734" y="124016"/>
                      <a:pt x="163353" y="124111"/>
                    </a:cubicBezTo>
                    <a:cubicBezTo>
                      <a:pt x="159544" y="124587"/>
                      <a:pt x="155734" y="124968"/>
                      <a:pt x="152019" y="125254"/>
                    </a:cubicBezTo>
                    <a:cubicBezTo>
                      <a:pt x="151828" y="125254"/>
                      <a:pt x="151638" y="125254"/>
                      <a:pt x="151352" y="125254"/>
                    </a:cubicBezTo>
                    <a:cubicBezTo>
                      <a:pt x="147732" y="125540"/>
                      <a:pt x="144208" y="125730"/>
                      <a:pt x="140684" y="125825"/>
                    </a:cubicBezTo>
                    <a:cubicBezTo>
                      <a:pt x="140017" y="125825"/>
                      <a:pt x="139446" y="125920"/>
                      <a:pt x="138779" y="125920"/>
                    </a:cubicBezTo>
                    <a:cubicBezTo>
                      <a:pt x="135255" y="126016"/>
                      <a:pt x="131730" y="126111"/>
                      <a:pt x="128397" y="126016"/>
                    </a:cubicBezTo>
                    <a:cubicBezTo>
                      <a:pt x="127921" y="126016"/>
                      <a:pt x="127539" y="126016"/>
                      <a:pt x="127159" y="126016"/>
                    </a:cubicBezTo>
                    <a:cubicBezTo>
                      <a:pt x="124015" y="126016"/>
                      <a:pt x="121062" y="125920"/>
                      <a:pt x="118110" y="125825"/>
                    </a:cubicBezTo>
                    <a:cubicBezTo>
                      <a:pt x="117634" y="125825"/>
                      <a:pt x="117157" y="125825"/>
                      <a:pt x="116776" y="125825"/>
                    </a:cubicBezTo>
                    <a:cubicBezTo>
                      <a:pt x="113728" y="125635"/>
                      <a:pt x="110775" y="125540"/>
                      <a:pt x="108013" y="125349"/>
                    </a:cubicBezTo>
                    <a:cubicBezTo>
                      <a:pt x="107442" y="125254"/>
                      <a:pt x="106966" y="125254"/>
                      <a:pt x="106394" y="125254"/>
                    </a:cubicBezTo>
                    <a:cubicBezTo>
                      <a:pt x="103917" y="125063"/>
                      <a:pt x="101536" y="124873"/>
                      <a:pt x="99250" y="124682"/>
                    </a:cubicBezTo>
                    <a:cubicBezTo>
                      <a:pt x="98964" y="124682"/>
                      <a:pt x="98679" y="124587"/>
                      <a:pt x="98393" y="124587"/>
                    </a:cubicBezTo>
                    <a:cubicBezTo>
                      <a:pt x="96012" y="124301"/>
                      <a:pt x="93821" y="124111"/>
                      <a:pt x="91725" y="123920"/>
                    </a:cubicBezTo>
                    <a:cubicBezTo>
                      <a:pt x="91249" y="123825"/>
                      <a:pt x="90773" y="123825"/>
                      <a:pt x="90392" y="123730"/>
                    </a:cubicBezTo>
                    <a:cubicBezTo>
                      <a:pt x="89344" y="123539"/>
                      <a:pt x="88392" y="123444"/>
                      <a:pt x="87439" y="123349"/>
                    </a:cubicBezTo>
                    <a:lnTo>
                      <a:pt x="0" y="33147"/>
                    </a:lnTo>
                    <a:lnTo>
                      <a:pt x="34861" y="0"/>
                    </a:lnTo>
                    <a:close/>
                  </a:path>
                </a:pathLst>
              </a:custGeom>
              <a:noFill/>
              <a:ln w="952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57" name="Google Shape;1257;p14"/>
              <p:cNvSpPr/>
              <p:nvPr/>
            </p:nvSpPr>
            <p:spPr>
              <a:xfrm>
                <a:off x="8694603" y="4896865"/>
                <a:ext cx="5715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114300" extrusionOk="0">
                    <a:moveTo>
                      <a:pt x="36202" y="17717"/>
                    </a:moveTo>
                    <a:cubicBezTo>
                      <a:pt x="35726" y="21526"/>
                      <a:pt x="34106" y="46958"/>
                      <a:pt x="35535" y="53721"/>
                    </a:cubicBezTo>
                    <a:cubicBezTo>
                      <a:pt x="37059" y="60389"/>
                      <a:pt x="40297" y="77724"/>
                      <a:pt x="43536" y="82391"/>
                    </a:cubicBezTo>
                    <a:cubicBezTo>
                      <a:pt x="46680" y="87154"/>
                      <a:pt x="53347" y="102108"/>
                      <a:pt x="55823" y="105918"/>
                    </a:cubicBezTo>
                    <a:cubicBezTo>
                      <a:pt x="58395" y="109728"/>
                      <a:pt x="59633" y="115919"/>
                      <a:pt x="53442" y="115824"/>
                    </a:cubicBezTo>
                    <a:cubicBezTo>
                      <a:pt x="47346" y="115729"/>
                      <a:pt x="36773" y="113252"/>
                      <a:pt x="34963" y="112681"/>
                    </a:cubicBezTo>
                    <a:cubicBezTo>
                      <a:pt x="33154" y="112109"/>
                      <a:pt x="31249" y="105918"/>
                      <a:pt x="31154" y="103632"/>
                    </a:cubicBezTo>
                    <a:cubicBezTo>
                      <a:pt x="31058" y="101346"/>
                      <a:pt x="28391" y="99822"/>
                      <a:pt x="27248" y="100679"/>
                    </a:cubicBezTo>
                    <a:cubicBezTo>
                      <a:pt x="26010" y="101537"/>
                      <a:pt x="21629" y="102870"/>
                      <a:pt x="21247" y="98869"/>
                    </a:cubicBezTo>
                    <a:cubicBezTo>
                      <a:pt x="20771" y="94964"/>
                      <a:pt x="21343" y="76581"/>
                      <a:pt x="16580" y="62674"/>
                    </a:cubicBezTo>
                    <a:cubicBezTo>
                      <a:pt x="11913" y="48768"/>
                      <a:pt x="6008" y="28575"/>
                      <a:pt x="4484" y="23908"/>
                    </a:cubicBezTo>
                    <a:cubicBezTo>
                      <a:pt x="2864" y="19241"/>
                      <a:pt x="-1708" y="17145"/>
                      <a:pt x="674" y="9811"/>
                    </a:cubicBezTo>
                    <a:cubicBezTo>
                      <a:pt x="1817" y="6286"/>
                      <a:pt x="3436" y="3143"/>
                      <a:pt x="4769" y="667"/>
                    </a:cubicBezTo>
                    <a:cubicBezTo>
                      <a:pt x="4769" y="667"/>
                      <a:pt x="4769" y="762"/>
                      <a:pt x="4769" y="762"/>
                    </a:cubicBezTo>
                    <a:cubicBezTo>
                      <a:pt x="4865" y="476"/>
                      <a:pt x="5055" y="286"/>
                      <a:pt x="5150" y="0"/>
                    </a:cubicBezTo>
                    <a:lnTo>
                      <a:pt x="37155" y="14192"/>
                    </a:lnTo>
                    <a:cubicBezTo>
                      <a:pt x="36678" y="15621"/>
                      <a:pt x="36297" y="16954"/>
                      <a:pt x="36202" y="17717"/>
                    </a:cubicBezTo>
                  </a:path>
                </a:pathLst>
              </a:custGeom>
              <a:noFill/>
              <a:ln w="952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58" name="Google Shape;1258;p14"/>
              <p:cNvSpPr/>
              <p:nvPr/>
            </p:nvSpPr>
            <p:spPr>
              <a:xfrm>
                <a:off x="9054633" y="4667693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265" y="7206"/>
                    </a:moveTo>
                    <a:cubicBezTo>
                      <a:pt x="11074" y="4800"/>
                      <a:pt x="23068" y="2406"/>
                      <a:pt x="33865" y="0"/>
                    </a:cubicBezTo>
                    <a:cubicBezTo>
                      <a:pt x="29065" y="7206"/>
                      <a:pt x="23068" y="15597"/>
                      <a:pt x="17071" y="24000"/>
                    </a:cubicBezTo>
                    <a:cubicBezTo>
                      <a:pt x="1461" y="48000"/>
                      <a:pt x="-932" y="28800"/>
                      <a:pt x="265" y="7206"/>
                    </a:cubicBezTo>
                  </a:path>
                </a:pathLst>
              </a:custGeom>
              <a:noFill/>
              <a:ln w="952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59" name="Google Shape;1259;p14"/>
              <p:cNvSpPr/>
              <p:nvPr/>
            </p:nvSpPr>
            <p:spPr>
              <a:xfrm>
                <a:off x="8649079" y="4878767"/>
                <a:ext cx="3810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38100" h="114300" extrusionOk="0">
                    <a:moveTo>
                      <a:pt x="36196" y="12097"/>
                    </a:moveTo>
                    <a:cubicBezTo>
                      <a:pt x="34577" y="14764"/>
                      <a:pt x="33148" y="19431"/>
                      <a:pt x="32005" y="21622"/>
                    </a:cubicBezTo>
                    <a:cubicBezTo>
                      <a:pt x="29910" y="25146"/>
                      <a:pt x="24957" y="48578"/>
                      <a:pt x="22099" y="56198"/>
                    </a:cubicBezTo>
                    <a:cubicBezTo>
                      <a:pt x="19146" y="63722"/>
                      <a:pt x="20004" y="81153"/>
                      <a:pt x="20861" y="85249"/>
                    </a:cubicBezTo>
                    <a:cubicBezTo>
                      <a:pt x="21814" y="89440"/>
                      <a:pt x="25052" y="108966"/>
                      <a:pt x="29433" y="111728"/>
                    </a:cubicBezTo>
                    <a:cubicBezTo>
                      <a:pt x="33910" y="114491"/>
                      <a:pt x="39340" y="117920"/>
                      <a:pt x="34958" y="119348"/>
                    </a:cubicBezTo>
                    <a:cubicBezTo>
                      <a:pt x="30576" y="120682"/>
                      <a:pt x="17623" y="118777"/>
                      <a:pt x="14670" y="118872"/>
                    </a:cubicBezTo>
                    <a:cubicBezTo>
                      <a:pt x="11717" y="118967"/>
                      <a:pt x="9717" y="117253"/>
                      <a:pt x="9717" y="117253"/>
                    </a:cubicBezTo>
                    <a:cubicBezTo>
                      <a:pt x="9717" y="117253"/>
                      <a:pt x="8002" y="119634"/>
                      <a:pt x="5526" y="118872"/>
                    </a:cubicBezTo>
                    <a:cubicBezTo>
                      <a:pt x="3049" y="118015"/>
                      <a:pt x="3906" y="115348"/>
                      <a:pt x="6192" y="111157"/>
                    </a:cubicBezTo>
                    <a:cubicBezTo>
                      <a:pt x="8478" y="106966"/>
                      <a:pt x="4383" y="101441"/>
                      <a:pt x="1621" y="98584"/>
                    </a:cubicBezTo>
                    <a:cubicBezTo>
                      <a:pt x="-1141" y="95631"/>
                      <a:pt x="573" y="80963"/>
                      <a:pt x="96" y="73914"/>
                    </a:cubicBezTo>
                    <a:cubicBezTo>
                      <a:pt x="-380" y="66866"/>
                      <a:pt x="9431" y="30004"/>
                      <a:pt x="9145" y="23336"/>
                    </a:cubicBezTo>
                    <a:cubicBezTo>
                      <a:pt x="8955" y="19907"/>
                      <a:pt x="9336" y="9811"/>
                      <a:pt x="9717" y="0"/>
                    </a:cubicBezTo>
                    <a:lnTo>
                      <a:pt x="47340" y="16669"/>
                    </a:lnTo>
                    <a:cubicBezTo>
                      <a:pt x="43340" y="15240"/>
                      <a:pt x="39530" y="13811"/>
                      <a:pt x="36196" y="12097"/>
                    </a:cubicBezTo>
                  </a:path>
                </a:pathLst>
              </a:custGeom>
              <a:noFill/>
              <a:ln w="1427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60" name="Google Shape;1260;p14"/>
              <p:cNvSpPr/>
              <p:nvPr/>
            </p:nvSpPr>
            <p:spPr>
              <a:xfrm>
                <a:off x="8611541" y="4738587"/>
                <a:ext cx="47625" cy="238125"/>
              </a:xfrm>
              <a:custGeom>
                <a:avLst/>
                <a:gdLst/>
                <a:ahLst/>
                <a:cxnLst/>
                <a:rect l="l" t="t" r="r" b="b"/>
                <a:pathLst>
                  <a:path w="47625" h="238125" extrusionOk="0">
                    <a:moveTo>
                      <a:pt x="55065" y="89508"/>
                    </a:moveTo>
                    <a:cubicBezTo>
                      <a:pt x="55827" y="80554"/>
                      <a:pt x="57351" y="63123"/>
                      <a:pt x="56113" y="56170"/>
                    </a:cubicBezTo>
                    <a:cubicBezTo>
                      <a:pt x="56113" y="55789"/>
                      <a:pt x="56018" y="55313"/>
                      <a:pt x="55923" y="54932"/>
                    </a:cubicBezTo>
                    <a:cubicBezTo>
                      <a:pt x="55923" y="54932"/>
                      <a:pt x="55923" y="54932"/>
                      <a:pt x="55923" y="54932"/>
                    </a:cubicBezTo>
                    <a:cubicBezTo>
                      <a:pt x="55827" y="54646"/>
                      <a:pt x="55827" y="54170"/>
                      <a:pt x="55827" y="53884"/>
                    </a:cubicBezTo>
                    <a:cubicBezTo>
                      <a:pt x="55732" y="53122"/>
                      <a:pt x="55637" y="52360"/>
                      <a:pt x="55447" y="51503"/>
                    </a:cubicBezTo>
                    <a:cubicBezTo>
                      <a:pt x="55447" y="50931"/>
                      <a:pt x="55351" y="50360"/>
                      <a:pt x="55351" y="49788"/>
                    </a:cubicBezTo>
                    <a:cubicBezTo>
                      <a:pt x="55256" y="48836"/>
                      <a:pt x="55161" y="48074"/>
                      <a:pt x="55065" y="47026"/>
                    </a:cubicBezTo>
                    <a:cubicBezTo>
                      <a:pt x="54970" y="46359"/>
                      <a:pt x="54970" y="45693"/>
                      <a:pt x="54875" y="45026"/>
                    </a:cubicBezTo>
                    <a:cubicBezTo>
                      <a:pt x="54780" y="44073"/>
                      <a:pt x="54780" y="43216"/>
                      <a:pt x="54684" y="42264"/>
                    </a:cubicBezTo>
                    <a:cubicBezTo>
                      <a:pt x="54589" y="41121"/>
                      <a:pt x="54494" y="39882"/>
                      <a:pt x="54398" y="38739"/>
                    </a:cubicBezTo>
                    <a:cubicBezTo>
                      <a:pt x="54303" y="37787"/>
                      <a:pt x="54303" y="36930"/>
                      <a:pt x="54208" y="36072"/>
                    </a:cubicBezTo>
                    <a:cubicBezTo>
                      <a:pt x="54113" y="35120"/>
                      <a:pt x="54113" y="34263"/>
                      <a:pt x="54018" y="33405"/>
                    </a:cubicBezTo>
                    <a:cubicBezTo>
                      <a:pt x="53922" y="32739"/>
                      <a:pt x="53922" y="32167"/>
                      <a:pt x="53827" y="31500"/>
                    </a:cubicBezTo>
                    <a:cubicBezTo>
                      <a:pt x="53732" y="30834"/>
                      <a:pt x="53732" y="30072"/>
                      <a:pt x="53637" y="29405"/>
                    </a:cubicBezTo>
                    <a:cubicBezTo>
                      <a:pt x="53542" y="28738"/>
                      <a:pt x="53446" y="28167"/>
                      <a:pt x="53446" y="27500"/>
                    </a:cubicBezTo>
                    <a:cubicBezTo>
                      <a:pt x="53351" y="27119"/>
                      <a:pt x="53351" y="26547"/>
                      <a:pt x="53256" y="26166"/>
                    </a:cubicBezTo>
                    <a:cubicBezTo>
                      <a:pt x="53160" y="25309"/>
                      <a:pt x="52970" y="24547"/>
                      <a:pt x="52779" y="24071"/>
                    </a:cubicBezTo>
                    <a:cubicBezTo>
                      <a:pt x="51446" y="20070"/>
                      <a:pt x="48208" y="-4218"/>
                      <a:pt x="46112" y="639"/>
                    </a:cubicBezTo>
                    <a:cubicBezTo>
                      <a:pt x="45922" y="1020"/>
                      <a:pt x="45731" y="1592"/>
                      <a:pt x="45540" y="2354"/>
                    </a:cubicBezTo>
                    <a:cubicBezTo>
                      <a:pt x="45445" y="2544"/>
                      <a:pt x="45445" y="2640"/>
                      <a:pt x="45445" y="2830"/>
                    </a:cubicBezTo>
                    <a:cubicBezTo>
                      <a:pt x="45255" y="3497"/>
                      <a:pt x="45064" y="4259"/>
                      <a:pt x="44873" y="5116"/>
                    </a:cubicBezTo>
                    <a:cubicBezTo>
                      <a:pt x="44873" y="5211"/>
                      <a:pt x="44778" y="5307"/>
                      <a:pt x="44778" y="5402"/>
                    </a:cubicBezTo>
                    <a:cubicBezTo>
                      <a:pt x="44588" y="6450"/>
                      <a:pt x="44302" y="7593"/>
                      <a:pt x="44017" y="8831"/>
                    </a:cubicBezTo>
                    <a:cubicBezTo>
                      <a:pt x="44017" y="8926"/>
                      <a:pt x="43921" y="9021"/>
                      <a:pt x="43921" y="9117"/>
                    </a:cubicBezTo>
                    <a:cubicBezTo>
                      <a:pt x="43635" y="10260"/>
                      <a:pt x="43445" y="11498"/>
                      <a:pt x="43159" y="12831"/>
                    </a:cubicBezTo>
                    <a:cubicBezTo>
                      <a:pt x="41064" y="23595"/>
                      <a:pt x="38683" y="38168"/>
                      <a:pt x="37444" y="44359"/>
                    </a:cubicBezTo>
                    <a:cubicBezTo>
                      <a:pt x="35539" y="53884"/>
                      <a:pt x="33825" y="81126"/>
                      <a:pt x="33634" y="84555"/>
                    </a:cubicBezTo>
                    <a:cubicBezTo>
                      <a:pt x="33443" y="87984"/>
                      <a:pt x="37444" y="98175"/>
                      <a:pt x="36397" y="117511"/>
                    </a:cubicBezTo>
                    <a:cubicBezTo>
                      <a:pt x="35253" y="136847"/>
                      <a:pt x="35825" y="147801"/>
                      <a:pt x="32872" y="154944"/>
                    </a:cubicBezTo>
                    <a:cubicBezTo>
                      <a:pt x="29919" y="162088"/>
                      <a:pt x="26586" y="181043"/>
                      <a:pt x="26681" y="191711"/>
                    </a:cubicBezTo>
                    <a:cubicBezTo>
                      <a:pt x="26776" y="202474"/>
                      <a:pt x="29443" y="211713"/>
                      <a:pt x="25633" y="219048"/>
                    </a:cubicBezTo>
                    <a:cubicBezTo>
                      <a:pt x="21823" y="226287"/>
                      <a:pt x="20299" y="249718"/>
                      <a:pt x="11822" y="234192"/>
                    </a:cubicBezTo>
                    <a:cubicBezTo>
                      <a:pt x="3345" y="218667"/>
                      <a:pt x="5535" y="207618"/>
                      <a:pt x="1916" y="191997"/>
                    </a:cubicBezTo>
                    <a:cubicBezTo>
                      <a:pt x="-1799" y="176280"/>
                      <a:pt x="392" y="166565"/>
                      <a:pt x="4202" y="150182"/>
                    </a:cubicBezTo>
                    <a:cubicBezTo>
                      <a:pt x="8107" y="133704"/>
                      <a:pt x="11727" y="126465"/>
                      <a:pt x="16013" y="114558"/>
                    </a:cubicBezTo>
                  </a:path>
                </a:pathLst>
              </a:custGeom>
              <a:noFill/>
              <a:ln w="1427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61" name="Google Shape;1261;p14"/>
              <p:cNvSpPr/>
              <p:nvPr/>
            </p:nvSpPr>
            <p:spPr>
              <a:xfrm>
                <a:off x="8627649" y="4671393"/>
                <a:ext cx="190500" cy="180975"/>
              </a:xfrm>
              <a:custGeom>
                <a:avLst/>
                <a:gdLst/>
                <a:ahLst/>
                <a:cxnLst/>
                <a:rect l="l" t="t" r="r" b="b"/>
                <a:pathLst>
                  <a:path w="190500" h="180975" extrusionOk="0">
                    <a:moveTo>
                      <a:pt x="0" y="181847"/>
                    </a:moveTo>
                    <a:cubicBezTo>
                      <a:pt x="4286" y="170036"/>
                      <a:pt x="10382" y="155368"/>
                      <a:pt x="9715" y="150415"/>
                    </a:cubicBezTo>
                    <a:cubicBezTo>
                      <a:pt x="9048" y="145652"/>
                      <a:pt x="18573" y="97361"/>
                      <a:pt x="18669" y="89169"/>
                    </a:cubicBezTo>
                    <a:cubicBezTo>
                      <a:pt x="18669" y="80978"/>
                      <a:pt x="23526" y="47545"/>
                      <a:pt x="23241" y="40401"/>
                    </a:cubicBezTo>
                    <a:cubicBezTo>
                      <a:pt x="23146" y="38115"/>
                      <a:pt x="23431" y="34210"/>
                      <a:pt x="24003" y="29828"/>
                    </a:cubicBezTo>
                    <a:lnTo>
                      <a:pt x="24003" y="29828"/>
                    </a:lnTo>
                    <a:cubicBezTo>
                      <a:pt x="24003" y="29733"/>
                      <a:pt x="24098" y="29543"/>
                      <a:pt x="24098" y="29447"/>
                    </a:cubicBezTo>
                    <a:cubicBezTo>
                      <a:pt x="24289" y="28590"/>
                      <a:pt x="24384" y="27638"/>
                      <a:pt x="24574" y="26685"/>
                    </a:cubicBezTo>
                    <a:cubicBezTo>
                      <a:pt x="24669" y="26399"/>
                      <a:pt x="24669" y="26018"/>
                      <a:pt x="24765" y="25828"/>
                    </a:cubicBezTo>
                    <a:cubicBezTo>
                      <a:pt x="24955" y="24971"/>
                      <a:pt x="25146" y="24018"/>
                      <a:pt x="25336" y="23066"/>
                    </a:cubicBezTo>
                    <a:cubicBezTo>
                      <a:pt x="25432" y="22780"/>
                      <a:pt x="25432" y="22589"/>
                      <a:pt x="25527" y="22399"/>
                    </a:cubicBezTo>
                    <a:cubicBezTo>
                      <a:pt x="25812" y="21351"/>
                      <a:pt x="26098" y="20208"/>
                      <a:pt x="26384" y="19160"/>
                    </a:cubicBezTo>
                    <a:cubicBezTo>
                      <a:pt x="26479" y="18875"/>
                      <a:pt x="26575" y="18684"/>
                      <a:pt x="26670" y="18398"/>
                    </a:cubicBezTo>
                    <a:cubicBezTo>
                      <a:pt x="26955" y="17541"/>
                      <a:pt x="27146" y="16779"/>
                      <a:pt x="27432" y="16017"/>
                    </a:cubicBezTo>
                    <a:cubicBezTo>
                      <a:pt x="27527" y="15731"/>
                      <a:pt x="27717" y="15446"/>
                      <a:pt x="27813" y="15065"/>
                    </a:cubicBezTo>
                    <a:cubicBezTo>
                      <a:pt x="28194" y="14303"/>
                      <a:pt x="28480" y="13445"/>
                      <a:pt x="28860" y="12779"/>
                    </a:cubicBezTo>
                    <a:cubicBezTo>
                      <a:pt x="28956" y="12588"/>
                      <a:pt x="28956" y="12398"/>
                      <a:pt x="29051" y="12207"/>
                    </a:cubicBezTo>
                    <a:cubicBezTo>
                      <a:pt x="29432" y="11350"/>
                      <a:pt x="29908" y="10588"/>
                      <a:pt x="30385" y="9826"/>
                    </a:cubicBezTo>
                    <a:cubicBezTo>
                      <a:pt x="30575" y="9635"/>
                      <a:pt x="30670" y="9350"/>
                      <a:pt x="30861" y="9159"/>
                    </a:cubicBezTo>
                    <a:cubicBezTo>
                      <a:pt x="31242" y="8683"/>
                      <a:pt x="31622" y="8207"/>
                      <a:pt x="32004" y="7730"/>
                    </a:cubicBezTo>
                    <a:cubicBezTo>
                      <a:pt x="32195" y="7540"/>
                      <a:pt x="32385" y="7349"/>
                      <a:pt x="32480" y="7159"/>
                    </a:cubicBezTo>
                    <a:cubicBezTo>
                      <a:pt x="33051" y="6683"/>
                      <a:pt x="33623" y="6206"/>
                      <a:pt x="34290" y="5825"/>
                    </a:cubicBezTo>
                    <a:cubicBezTo>
                      <a:pt x="35337" y="5254"/>
                      <a:pt x="36671" y="4682"/>
                      <a:pt x="38100" y="4206"/>
                    </a:cubicBezTo>
                    <a:cubicBezTo>
                      <a:pt x="38576" y="4016"/>
                      <a:pt x="39243" y="3825"/>
                      <a:pt x="39814" y="3730"/>
                    </a:cubicBezTo>
                    <a:cubicBezTo>
                      <a:pt x="40767" y="3444"/>
                      <a:pt x="41814" y="3158"/>
                      <a:pt x="42863" y="2873"/>
                    </a:cubicBezTo>
                    <a:cubicBezTo>
                      <a:pt x="43624" y="2682"/>
                      <a:pt x="44386" y="2587"/>
                      <a:pt x="45148" y="2396"/>
                    </a:cubicBezTo>
                    <a:cubicBezTo>
                      <a:pt x="46101" y="2206"/>
                      <a:pt x="47054" y="2015"/>
                      <a:pt x="48006" y="1825"/>
                    </a:cubicBezTo>
                    <a:cubicBezTo>
                      <a:pt x="48958" y="1634"/>
                      <a:pt x="49911" y="1539"/>
                      <a:pt x="50863" y="1349"/>
                    </a:cubicBezTo>
                    <a:cubicBezTo>
                      <a:pt x="51625" y="1253"/>
                      <a:pt x="52388" y="1158"/>
                      <a:pt x="53149" y="968"/>
                    </a:cubicBezTo>
                    <a:cubicBezTo>
                      <a:pt x="53530" y="968"/>
                      <a:pt x="53911" y="872"/>
                      <a:pt x="54292" y="777"/>
                    </a:cubicBezTo>
                    <a:cubicBezTo>
                      <a:pt x="54292" y="777"/>
                      <a:pt x="54292" y="777"/>
                      <a:pt x="54387" y="777"/>
                    </a:cubicBezTo>
                    <a:cubicBezTo>
                      <a:pt x="60484" y="110"/>
                      <a:pt x="66104" y="-175"/>
                      <a:pt x="68770" y="110"/>
                    </a:cubicBezTo>
                    <a:cubicBezTo>
                      <a:pt x="72580" y="491"/>
                      <a:pt x="110966" y="2682"/>
                      <a:pt x="141160" y="4206"/>
                    </a:cubicBezTo>
                    <a:cubicBezTo>
                      <a:pt x="157448" y="5063"/>
                      <a:pt x="171355" y="5635"/>
                      <a:pt x="176213" y="5730"/>
                    </a:cubicBezTo>
                    <a:cubicBezTo>
                      <a:pt x="177069" y="5730"/>
                      <a:pt x="178117" y="5730"/>
                      <a:pt x="179165" y="5730"/>
                    </a:cubicBezTo>
                    <a:cubicBezTo>
                      <a:pt x="179355" y="5730"/>
                      <a:pt x="179641" y="5730"/>
                      <a:pt x="179832" y="5730"/>
                    </a:cubicBezTo>
                    <a:cubicBezTo>
                      <a:pt x="180784" y="5730"/>
                      <a:pt x="181832" y="5730"/>
                      <a:pt x="182975" y="5730"/>
                    </a:cubicBezTo>
                    <a:cubicBezTo>
                      <a:pt x="183261" y="5730"/>
                      <a:pt x="183546" y="5730"/>
                      <a:pt x="183832" y="5730"/>
                    </a:cubicBezTo>
                    <a:cubicBezTo>
                      <a:pt x="185071" y="5730"/>
                      <a:pt x="186404" y="5730"/>
                      <a:pt x="187833" y="5730"/>
                    </a:cubicBezTo>
                    <a:cubicBezTo>
                      <a:pt x="188023" y="5730"/>
                      <a:pt x="188309" y="5730"/>
                      <a:pt x="188595" y="5730"/>
                    </a:cubicBezTo>
                    <a:cubicBezTo>
                      <a:pt x="191452" y="5730"/>
                      <a:pt x="194596" y="5730"/>
                      <a:pt x="197929" y="5635"/>
                    </a:cubicBezTo>
                  </a:path>
                </a:pathLst>
              </a:custGeom>
              <a:noFill/>
              <a:ln w="1427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62" name="Google Shape;1262;p14"/>
              <p:cNvSpPr/>
              <p:nvPr/>
            </p:nvSpPr>
            <p:spPr>
              <a:xfrm>
                <a:off x="8658605" y="4828285"/>
                <a:ext cx="133350" cy="76200"/>
              </a:xfrm>
              <a:custGeom>
                <a:avLst/>
                <a:gdLst/>
                <a:ahLst/>
                <a:cxnLst/>
                <a:rect l="l" t="t" r="r" b="b"/>
                <a:pathLst>
                  <a:path w="133350" h="76200" extrusionOk="0">
                    <a:moveTo>
                      <a:pt x="136207" y="51340"/>
                    </a:moveTo>
                    <a:cubicBezTo>
                      <a:pt x="135350" y="51245"/>
                      <a:pt x="134493" y="51149"/>
                      <a:pt x="133826" y="51054"/>
                    </a:cubicBezTo>
                    <a:cubicBezTo>
                      <a:pt x="132493" y="54007"/>
                      <a:pt x="130302" y="56769"/>
                      <a:pt x="127349" y="59246"/>
                    </a:cubicBezTo>
                    <a:cubicBezTo>
                      <a:pt x="129349" y="61722"/>
                      <a:pt x="131254" y="66008"/>
                      <a:pt x="127635" y="66199"/>
                    </a:cubicBezTo>
                    <a:cubicBezTo>
                      <a:pt x="125730" y="66199"/>
                      <a:pt x="123634" y="64675"/>
                      <a:pt x="121825" y="63055"/>
                    </a:cubicBezTo>
                    <a:cubicBezTo>
                      <a:pt x="120586" y="63818"/>
                      <a:pt x="119253" y="64484"/>
                      <a:pt x="117824" y="65151"/>
                    </a:cubicBezTo>
                    <a:cubicBezTo>
                      <a:pt x="119824" y="69342"/>
                      <a:pt x="123158" y="79629"/>
                      <a:pt x="117347" y="75533"/>
                    </a:cubicBezTo>
                    <a:cubicBezTo>
                      <a:pt x="114681" y="73628"/>
                      <a:pt x="113729" y="70295"/>
                      <a:pt x="112109" y="67532"/>
                    </a:cubicBezTo>
                    <a:cubicBezTo>
                      <a:pt x="110776" y="68008"/>
                      <a:pt x="109347" y="68485"/>
                      <a:pt x="107822" y="68961"/>
                    </a:cubicBezTo>
                    <a:cubicBezTo>
                      <a:pt x="108109" y="72009"/>
                      <a:pt x="107442" y="76009"/>
                      <a:pt x="105823" y="77533"/>
                    </a:cubicBezTo>
                    <a:cubicBezTo>
                      <a:pt x="102870" y="80296"/>
                      <a:pt x="101155" y="74295"/>
                      <a:pt x="100679" y="70771"/>
                    </a:cubicBezTo>
                    <a:cubicBezTo>
                      <a:pt x="97631" y="71438"/>
                      <a:pt x="94488" y="71914"/>
                      <a:pt x="91249" y="72390"/>
                    </a:cubicBezTo>
                    <a:cubicBezTo>
                      <a:pt x="91630" y="75343"/>
                      <a:pt x="91154" y="78867"/>
                      <a:pt x="89630" y="80677"/>
                    </a:cubicBezTo>
                    <a:cubicBezTo>
                      <a:pt x="85725" y="84963"/>
                      <a:pt x="84201" y="76391"/>
                      <a:pt x="83439" y="73152"/>
                    </a:cubicBezTo>
                    <a:cubicBezTo>
                      <a:pt x="81057" y="73247"/>
                      <a:pt x="78676" y="73343"/>
                      <a:pt x="76200" y="73343"/>
                    </a:cubicBezTo>
                    <a:cubicBezTo>
                      <a:pt x="75152" y="76105"/>
                      <a:pt x="73819" y="79915"/>
                      <a:pt x="72961" y="82868"/>
                    </a:cubicBezTo>
                    <a:lnTo>
                      <a:pt x="40957" y="68675"/>
                    </a:lnTo>
                    <a:cubicBezTo>
                      <a:pt x="40957" y="68580"/>
                      <a:pt x="41053" y="68485"/>
                      <a:pt x="41147" y="68390"/>
                    </a:cubicBezTo>
                    <a:cubicBezTo>
                      <a:pt x="39910" y="68008"/>
                      <a:pt x="38862" y="67627"/>
                      <a:pt x="37623" y="67247"/>
                    </a:cubicBezTo>
                    <a:lnTo>
                      <a:pt x="0" y="50578"/>
                    </a:lnTo>
                    <a:cubicBezTo>
                      <a:pt x="381" y="41434"/>
                      <a:pt x="857" y="32575"/>
                      <a:pt x="952" y="29813"/>
                    </a:cubicBezTo>
                    <a:cubicBezTo>
                      <a:pt x="1238" y="24194"/>
                      <a:pt x="7144" y="8763"/>
                      <a:pt x="7334" y="5143"/>
                    </a:cubicBezTo>
                    <a:cubicBezTo>
                      <a:pt x="7429" y="4381"/>
                      <a:pt x="7620" y="2477"/>
                      <a:pt x="7810" y="0"/>
                    </a:cubicBezTo>
                  </a:path>
                </a:pathLst>
              </a:custGeom>
              <a:noFill/>
              <a:ln w="1427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63" name="Google Shape;1263;p14"/>
              <p:cNvSpPr/>
              <p:nvPr/>
            </p:nvSpPr>
            <p:spPr>
              <a:xfrm>
                <a:off x="8969882" y="4721605"/>
                <a:ext cx="152400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161925" extrusionOk="0">
                    <a:moveTo>
                      <a:pt x="160591" y="0"/>
                    </a:moveTo>
                    <a:cubicBezTo>
                      <a:pt x="159448" y="0"/>
                      <a:pt x="158115" y="191"/>
                      <a:pt x="156686" y="762"/>
                    </a:cubicBezTo>
                    <a:cubicBezTo>
                      <a:pt x="150400" y="3620"/>
                      <a:pt x="150209" y="6763"/>
                      <a:pt x="147161" y="12383"/>
                    </a:cubicBezTo>
                    <a:cubicBezTo>
                      <a:pt x="144113" y="17907"/>
                      <a:pt x="135160" y="31052"/>
                      <a:pt x="132112" y="36862"/>
                    </a:cubicBezTo>
                    <a:cubicBezTo>
                      <a:pt x="130683" y="39529"/>
                      <a:pt x="127063" y="45720"/>
                      <a:pt x="123063" y="52769"/>
                    </a:cubicBezTo>
                    <a:cubicBezTo>
                      <a:pt x="122396" y="53912"/>
                      <a:pt x="121729" y="55055"/>
                      <a:pt x="121062" y="56293"/>
                    </a:cubicBezTo>
                    <a:cubicBezTo>
                      <a:pt x="120968" y="56483"/>
                      <a:pt x="120872" y="56674"/>
                      <a:pt x="120777" y="56769"/>
                    </a:cubicBezTo>
                    <a:cubicBezTo>
                      <a:pt x="118586" y="60579"/>
                      <a:pt x="116395" y="64580"/>
                      <a:pt x="114395" y="68199"/>
                    </a:cubicBezTo>
                    <a:cubicBezTo>
                      <a:pt x="112680" y="71438"/>
                      <a:pt x="111157" y="74390"/>
                      <a:pt x="110014" y="76772"/>
                    </a:cubicBezTo>
                    <a:cubicBezTo>
                      <a:pt x="104584" y="88297"/>
                      <a:pt x="90488" y="111633"/>
                      <a:pt x="91821" y="120396"/>
                    </a:cubicBezTo>
                    <a:cubicBezTo>
                      <a:pt x="93154" y="129064"/>
                      <a:pt x="91630" y="140018"/>
                      <a:pt x="89439" y="143066"/>
                    </a:cubicBezTo>
                    <a:cubicBezTo>
                      <a:pt x="87249" y="146114"/>
                      <a:pt x="71438" y="158877"/>
                      <a:pt x="63436" y="159829"/>
                    </a:cubicBezTo>
                    <a:cubicBezTo>
                      <a:pt x="63436" y="159829"/>
                      <a:pt x="61722" y="160496"/>
                      <a:pt x="60484" y="164973"/>
                    </a:cubicBezTo>
                    <a:lnTo>
                      <a:pt x="0" y="128207"/>
                    </a:lnTo>
                  </a:path>
                </a:pathLst>
              </a:custGeom>
              <a:noFill/>
              <a:ln w="1427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64" name="Google Shape;1264;p14"/>
              <p:cNvSpPr/>
              <p:nvPr/>
            </p:nvSpPr>
            <p:spPr>
              <a:xfrm>
                <a:off x="9019222" y="4660359"/>
                <a:ext cx="571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9525" extrusionOk="0">
                    <a:moveTo>
                      <a:pt x="0" y="12192"/>
                    </a:moveTo>
                    <a:cubicBezTo>
                      <a:pt x="476" y="12192"/>
                      <a:pt x="857" y="12192"/>
                      <a:pt x="1334" y="12192"/>
                    </a:cubicBezTo>
                    <a:cubicBezTo>
                      <a:pt x="10096" y="11906"/>
                      <a:pt x="19431" y="11049"/>
                      <a:pt x="29146" y="9334"/>
                    </a:cubicBezTo>
                    <a:cubicBezTo>
                      <a:pt x="31242" y="8953"/>
                      <a:pt x="33338" y="8382"/>
                      <a:pt x="35433" y="7906"/>
                    </a:cubicBezTo>
                    <a:cubicBezTo>
                      <a:pt x="35337" y="9620"/>
                      <a:pt x="35528" y="11144"/>
                      <a:pt x="36766" y="9239"/>
                    </a:cubicBezTo>
                    <a:cubicBezTo>
                      <a:pt x="37242" y="8572"/>
                      <a:pt x="37624" y="8001"/>
                      <a:pt x="38005" y="7334"/>
                    </a:cubicBezTo>
                    <a:cubicBezTo>
                      <a:pt x="39624" y="6953"/>
                      <a:pt x="41053" y="6667"/>
                      <a:pt x="42672" y="6286"/>
                    </a:cubicBezTo>
                    <a:cubicBezTo>
                      <a:pt x="50673" y="4191"/>
                      <a:pt x="57245" y="2096"/>
                      <a:pt x="62769" y="0"/>
                    </a:cubicBezTo>
                  </a:path>
                </a:pathLst>
              </a:custGeom>
              <a:noFill/>
              <a:ln w="1427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65" name="Google Shape;1265;p14"/>
              <p:cNvSpPr/>
              <p:nvPr/>
            </p:nvSpPr>
            <p:spPr>
              <a:xfrm>
                <a:off x="8958735" y="4849716"/>
                <a:ext cx="66675" cy="161925"/>
              </a:xfrm>
              <a:custGeom>
                <a:avLst/>
                <a:gdLst/>
                <a:ahLst/>
                <a:cxnLst/>
                <a:rect l="l" t="t" r="r" b="b"/>
                <a:pathLst>
                  <a:path w="66675" h="161925" extrusionOk="0">
                    <a:moveTo>
                      <a:pt x="71631" y="36862"/>
                    </a:moveTo>
                    <a:cubicBezTo>
                      <a:pt x="71631" y="37052"/>
                      <a:pt x="71535" y="37148"/>
                      <a:pt x="71535" y="37243"/>
                    </a:cubicBezTo>
                    <a:cubicBezTo>
                      <a:pt x="70393" y="42196"/>
                      <a:pt x="65535" y="63151"/>
                      <a:pt x="65249" y="67627"/>
                    </a:cubicBezTo>
                    <a:cubicBezTo>
                      <a:pt x="64963" y="72199"/>
                      <a:pt x="64773" y="84201"/>
                      <a:pt x="63249" y="87154"/>
                    </a:cubicBezTo>
                    <a:cubicBezTo>
                      <a:pt x="61725" y="90011"/>
                      <a:pt x="57343" y="98679"/>
                      <a:pt x="56772" y="104108"/>
                    </a:cubicBezTo>
                    <a:cubicBezTo>
                      <a:pt x="56296" y="109538"/>
                      <a:pt x="54581" y="136112"/>
                      <a:pt x="57248" y="140779"/>
                    </a:cubicBezTo>
                    <a:cubicBezTo>
                      <a:pt x="59915" y="145542"/>
                      <a:pt x="64868" y="150781"/>
                      <a:pt x="65725" y="152591"/>
                    </a:cubicBezTo>
                    <a:cubicBezTo>
                      <a:pt x="66488" y="154496"/>
                      <a:pt x="70202" y="158305"/>
                      <a:pt x="70964" y="161163"/>
                    </a:cubicBezTo>
                    <a:cubicBezTo>
                      <a:pt x="71726" y="163925"/>
                      <a:pt x="70488" y="166116"/>
                      <a:pt x="66583" y="165735"/>
                    </a:cubicBezTo>
                    <a:cubicBezTo>
                      <a:pt x="62677" y="165259"/>
                      <a:pt x="58105" y="165259"/>
                      <a:pt x="53819" y="165925"/>
                    </a:cubicBezTo>
                    <a:cubicBezTo>
                      <a:pt x="49437" y="166592"/>
                      <a:pt x="41341" y="164306"/>
                      <a:pt x="41627" y="159544"/>
                    </a:cubicBezTo>
                    <a:cubicBezTo>
                      <a:pt x="41913" y="154781"/>
                      <a:pt x="44580" y="151924"/>
                      <a:pt x="42199" y="149066"/>
                    </a:cubicBezTo>
                    <a:cubicBezTo>
                      <a:pt x="39818" y="146209"/>
                      <a:pt x="33626" y="149923"/>
                      <a:pt x="33912" y="146114"/>
                    </a:cubicBezTo>
                    <a:cubicBezTo>
                      <a:pt x="34198" y="142303"/>
                      <a:pt x="40103" y="108395"/>
                      <a:pt x="39341" y="101346"/>
                    </a:cubicBezTo>
                    <a:cubicBezTo>
                      <a:pt x="38674" y="94202"/>
                      <a:pt x="37150" y="87725"/>
                      <a:pt x="36865" y="80677"/>
                    </a:cubicBezTo>
                    <a:cubicBezTo>
                      <a:pt x="36579" y="73533"/>
                      <a:pt x="36293" y="58960"/>
                      <a:pt x="36103" y="57341"/>
                    </a:cubicBezTo>
                    <a:cubicBezTo>
                      <a:pt x="36007" y="55721"/>
                      <a:pt x="34484" y="48863"/>
                      <a:pt x="34484" y="48863"/>
                    </a:cubicBezTo>
                    <a:cubicBezTo>
                      <a:pt x="34484" y="48863"/>
                      <a:pt x="32483" y="60389"/>
                      <a:pt x="30864" y="68961"/>
                    </a:cubicBezTo>
                    <a:cubicBezTo>
                      <a:pt x="29244" y="77533"/>
                      <a:pt x="30007" y="83248"/>
                      <a:pt x="26292" y="88487"/>
                    </a:cubicBezTo>
                    <a:cubicBezTo>
                      <a:pt x="22577" y="93726"/>
                      <a:pt x="18767" y="124301"/>
                      <a:pt x="19434" y="129635"/>
                    </a:cubicBezTo>
                    <a:cubicBezTo>
                      <a:pt x="20005" y="134874"/>
                      <a:pt x="24863" y="138398"/>
                      <a:pt x="25053" y="143161"/>
                    </a:cubicBezTo>
                    <a:cubicBezTo>
                      <a:pt x="25244" y="147923"/>
                      <a:pt x="27625" y="154019"/>
                      <a:pt x="28959" y="154781"/>
                    </a:cubicBezTo>
                    <a:cubicBezTo>
                      <a:pt x="30293" y="155543"/>
                      <a:pt x="29530" y="156877"/>
                      <a:pt x="20196" y="156781"/>
                    </a:cubicBezTo>
                    <a:cubicBezTo>
                      <a:pt x="10861" y="156686"/>
                      <a:pt x="5718" y="158210"/>
                      <a:pt x="4194" y="153829"/>
                    </a:cubicBezTo>
                    <a:cubicBezTo>
                      <a:pt x="2575" y="149352"/>
                      <a:pt x="3527" y="145828"/>
                      <a:pt x="4384" y="142399"/>
                    </a:cubicBezTo>
                    <a:cubicBezTo>
                      <a:pt x="5242" y="138970"/>
                      <a:pt x="3813" y="135541"/>
                      <a:pt x="1718" y="132683"/>
                    </a:cubicBezTo>
                    <a:cubicBezTo>
                      <a:pt x="-378" y="129826"/>
                      <a:pt x="-378" y="126016"/>
                      <a:pt x="765" y="122111"/>
                    </a:cubicBezTo>
                    <a:cubicBezTo>
                      <a:pt x="1908" y="118300"/>
                      <a:pt x="6480" y="89345"/>
                      <a:pt x="6099" y="83915"/>
                    </a:cubicBezTo>
                    <a:cubicBezTo>
                      <a:pt x="5718" y="78391"/>
                      <a:pt x="6766" y="70961"/>
                      <a:pt x="5718" y="65627"/>
                    </a:cubicBezTo>
                    <a:cubicBezTo>
                      <a:pt x="4765" y="60674"/>
                      <a:pt x="4004" y="33433"/>
                      <a:pt x="4194" y="24670"/>
                    </a:cubicBezTo>
                    <a:lnTo>
                      <a:pt x="11052" y="0"/>
                    </a:lnTo>
                    <a:lnTo>
                      <a:pt x="71631" y="36862"/>
                    </a:lnTo>
                    <a:close/>
                  </a:path>
                </a:pathLst>
              </a:custGeom>
              <a:noFill/>
              <a:ln w="1427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66" name="Google Shape;1266;p14"/>
              <p:cNvSpPr/>
              <p:nvPr/>
            </p:nvSpPr>
            <p:spPr>
              <a:xfrm>
                <a:off x="9082086" y="4642357"/>
                <a:ext cx="2857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28575" h="9525" extrusionOk="0">
                    <a:moveTo>
                      <a:pt x="0" y="18002"/>
                    </a:moveTo>
                    <a:cubicBezTo>
                      <a:pt x="18955" y="11049"/>
                      <a:pt x="25527" y="4667"/>
                      <a:pt x="30575" y="0"/>
                    </a:cubicBezTo>
                  </a:path>
                </a:pathLst>
              </a:custGeom>
              <a:noFill/>
              <a:ln w="1427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67" name="Google Shape;1267;p14"/>
              <p:cNvSpPr/>
              <p:nvPr/>
            </p:nvSpPr>
            <p:spPr>
              <a:xfrm>
                <a:off x="9112566" y="4619278"/>
                <a:ext cx="104775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104775" h="114300" extrusionOk="0">
                    <a:moveTo>
                      <a:pt x="0" y="23079"/>
                    </a:moveTo>
                    <a:cubicBezTo>
                      <a:pt x="6477" y="17078"/>
                      <a:pt x="13240" y="15173"/>
                      <a:pt x="13240" y="15173"/>
                    </a:cubicBezTo>
                    <a:cubicBezTo>
                      <a:pt x="13240" y="15173"/>
                      <a:pt x="15716" y="15078"/>
                      <a:pt x="18192" y="12030"/>
                    </a:cubicBezTo>
                    <a:cubicBezTo>
                      <a:pt x="20669" y="8982"/>
                      <a:pt x="21622" y="3552"/>
                      <a:pt x="24193" y="2314"/>
                    </a:cubicBezTo>
                    <a:cubicBezTo>
                      <a:pt x="26765" y="1076"/>
                      <a:pt x="30099" y="-734"/>
                      <a:pt x="33433" y="314"/>
                    </a:cubicBezTo>
                    <a:cubicBezTo>
                      <a:pt x="36766" y="1457"/>
                      <a:pt x="39243" y="2028"/>
                      <a:pt x="43720" y="7743"/>
                    </a:cubicBezTo>
                    <a:cubicBezTo>
                      <a:pt x="48196" y="13458"/>
                      <a:pt x="54102" y="21269"/>
                      <a:pt x="54102" y="21269"/>
                    </a:cubicBezTo>
                    <a:cubicBezTo>
                      <a:pt x="54102" y="21269"/>
                      <a:pt x="61055" y="18697"/>
                      <a:pt x="66104" y="18507"/>
                    </a:cubicBezTo>
                    <a:cubicBezTo>
                      <a:pt x="71152" y="18316"/>
                      <a:pt x="78200" y="19173"/>
                      <a:pt x="79820" y="22507"/>
                    </a:cubicBezTo>
                    <a:cubicBezTo>
                      <a:pt x="81439" y="25746"/>
                      <a:pt x="82010" y="31270"/>
                      <a:pt x="78391" y="35842"/>
                    </a:cubicBezTo>
                    <a:cubicBezTo>
                      <a:pt x="74676" y="40414"/>
                      <a:pt x="70961" y="41652"/>
                      <a:pt x="70675" y="43367"/>
                    </a:cubicBezTo>
                    <a:cubicBezTo>
                      <a:pt x="70390" y="45177"/>
                      <a:pt x="69818" y="46701"/>
                      <a:pt x="70866" y="48606"/>
                    </a:cubicBezTo>
                    <a:cubicBezTo>
                      <a:pt x="71914" y="50511"/>
                      <a:pt x="75152" y="57750"/>
                      <a:pt x="79915" y="61369"/>
                    </a:cubicBezTo>
                    <a:cubicBezTo>
                      <a:pt x="80486" y="61845"/>
                      <a:pt x="81153" y="62512"/>
                      <a:pt x="82010" y="63274"/>
                    </a:cubicBezTo>
                    <a:cubicBezTo>
                      <a:pt x="82296" y="63655"/>
                      <a:pt x="82677" y="64036"/>
                      <a:pt x="82963" y="64417"/>
                    </a:cubicBezTo>
                    <a:cubicBezTo>
                      <a:pt x="83439" y="64989"/>
                      <a:pt x="83915" y="65465"/>
                      <a:pt x="84487" y="66036"/>
                    </a:cubicBezTo>
                    <a:cubicBezTo>
                      <a:pt x="84867" y="66513"/>
                      <a:pt x="85344" y="66989"/>
                      <a:pt x="85820" y="67560"/>
                    </a:cubicBezTo>
                    <a:cubicBezTo>
                      <a:pt x="86296" y="68132"/>
                      <a:pt x="86868" y="68703"/>
                      <a:pt x="87344" y="69370"/>
                    </a:cubicBezTo>
                    <a:cubicBezTo>
                      <a:pt x="87821" y="69942"/>
                      <a:pt x="88297" y="70513"/>
                      <a:pt x="88773" y="71085"/>
                    </a:cubicBezTo>
                    <a:cubicBezTo>
                      <a:pt x="89345" y="71751"/>
                      <a:pt x="89916" y="72418"/>
                      <a:pt x="90488" y="73180"/>
                    </a:cubicBezTo>
                    <a:cubicBezTo>
                      <a:pt x="90868" y="73656"/>
                      <a:pt x="91250" y="74133"/>
                      <a:pt x="91630" y="74609"/>
                    </a:cubicBezTo>
                    <a:cubicBezTo>
                      <a:pt x="92297" y="75561"/>
                      <a:pt x="93059" y="76419"/>
                      <a:pt x="93726" y="77276"/>
                    </a:cubicBezTo>
                    <a:cubicBezTo>
                      <a:pt x="93916" y="77466"/>
                      <a:pt x="94012" y="77657"/>
                      <a:pt x="94202" y="77943"/>
                    </a:cubicBezTo>
                    <a:cubicBezTo>
                      <a:pt x="96108" y="80419"/>
                      <a:pt x="97822" y="82610"/>
                      <a:pt x="98870" y="83943"/>
                    </a:cubicBezTo>
                    <a:lnTo>
                      <a:pt x="98870" y="83848"/>
                    </a:lnTo>
                    <a:cubicBezTo>
                      <a:pt x="99250" y="84420"/>
                      <a:pt x="99632" y="84896"/>
                      <a:pt x="99822" y="85182"/>
                    </a:cubicBezTo>
                    <a:cubicBezTo>
                      <a:pt x="101727" y="87563"/>
                      <a:pt x="102870" y="87849"/>
                      <a:pt x="105061" y="89754"/>
                    </a:cubicBezTo>
                    <a:cubicBezTo>
                      <a:pt x="106680" y="91278"/>
                      <a:pt x="107442" y="94135"/>
                      <a:pt x="107537" y="96326"/>
                    </a:cubicBezTo>
                    <a:cubicBezTo>
                      <a:pt x="107537" y="97088"/>
                      <a:pt x="107442" y="97850"/>
                      <a:pt x="107347" y="98326"/>
                    </a:cubicBezTo>
                    <a:cubicBezTo>
                      <a:pt x="106966" y="99850"/>
                      <a:pt x="106489" y="99945"/>
                      <a:pt x="106013" y="100707"/>
                    </a:cubicBezTo>
                    <a:cubicBezTo>
                      <a:pt x="105918" y="100803"/>
                      <a:pt x="105918" y="100898"/>
                      <a:pt x="105823" y="100993"/>
                    </a:cubicBezTo>
                    <a:cubicBezTo>
                      <a:pt x="105633" y="101374"/>
                      <a:pt x="105442" y="101755"/>
                      <a:pt x="105251" y="102517"/>
                    </a:cubicBezTo>
                    <a:cubicBezTo>
                      <a:pt x="105156" y="102898"/>
                      <a:pt x="104966" y="103279"/>
                      <a:pt x="104870" y="103660"/>
                    </a:cubicBezTo>
                    <a:cubicBezTo>
                      <a:pt x="104775" y="103946"/>
                      <a:pt x="104680" y="104232"/>
                      <a:pt x="104680" y="104613"/>
                    </a:cubicBezTo>
                    <a:cubicBezTo>
                      <a:pt x="104584" y="104898"/>
                      <a:pt x="104584" y="105089"/>
                      <a:pt x="104490" y="105279"/>
                    </a:cubicBezTo>
                    <a:cubicBezTo>
                      <a:pt x="104394" y="105375"/>
                      <a:pt x="104394" y="105565"/>
                      <a:pt x="104394" y="105660"/>
                    </a:cubicBezTo>
                    <a:cubicBezTo>
                      <a:pt x="104299" y="105851"/>
                      <a:pt x="104204" y="106137"/>
                      <a:pt x="104108" y="106327"/>
                    </a:cubicBezTo>
                    <a:cubicBezTo>
                      <a:pt x="104013" y="106422"/>
                      <a:pt x="104013" y="106518"/>
                      <a:pt x="103917" y="106613"/>
                    </a:cubicBezTo>
                    <a:cubicBezTo>
                      <a:pt x="103823" y="106803"/>
                      <a:pt x="103632" y="107089"/>
                      <a:pt x="103537" y="107280"/>
                    </a:cubicBezTo>
                    <a:cubicBezTo>
                      <a:pt x="103441" y="107375"/>
                      <a:pt x="103441" y="107470"/>
                      <a:pt x="103346" y="107661"/>
                    </a:cubicBezTo>
                    <a:cubicBezTo>
                      <a:pt x="103156" y="107851"/>
                      <a:pt x="102965" y="108042"/>
                      <a:pt x="102775" y="108232"/>
                    </a:cubicBezTo>
                    <a:cubicBezTo>
                      <a:pt x="102680" y="108327"/>
                      <a:pt x="102584" y="108518"/>
                      <a:pt x="102394" y="108613"/>
                    </a:cubicBezTo>
                    <a:cubicBezTo>
                      <a:pt x="102203" y="108804"/>
                      <a:pt x="102013" y="108899"/>
                      <a:pt x="101727" y="109089"/>
                    </a:cubicBezTo>
                    <a:cubicBezTo>
                      <a:pt x="101536" y="109280"/>
                      <a:pt x="101346" y="109470"/>
                      <a:pt x="101060" y="109566"/>
                    </a:cubicBezTo>
                    <a:cubicBezTo>
                      <a:pt x="100870" y="109756"/>
                      <a:pt x="100584" y="109851"/>
                      <a:pt x="100393" y="109947"/>
                    </a:cubicBezTo>
                    <a:cubicBezTo>
                      <a:pt x="100203" y="110137"/>
                      <a:pt x="100013" y="110232"/>
                      <a:pt x="99727" y="110423"/>
                    </a:cubicBezTo>
                    <a:cubicBezTo>
                      <a:pt x="99727" y="110423"/>
                      <a:pt x="99727" y="110423"/>
                      <a:pt x="99727" y="110423"/>
                    </a:cubicBezTo>
                    <a:cubicBezTo>
                      <a:pt x="99536" y="110518"/>
                      <a:pt x="99441" y="110613"/>
                      <a:pt x="99250" y="110709"/>
                    </a:cubicBezTo>
                    <a:cubicBezTo>
                      <a:pt x="94107" y="113185"/>
                      <a:pt x="91440" y="112137"/>
                      <a:pt x="88106" y="114900"/>
                    </a:cubicBezTo>
                    <a:cubicBezTo>
                      <a:pt x="87344" y="115471"/>
                      <a:pt x="86677" y="115852"/>
                      <a:pt x="85820" y="116043"/>
                    </a:cubicBezTo>
                    <a:cubicBezTo>
                      <a:pt x="85820" y="116043"/>
                      <a:pt x="85820" y="116043"/>
                      <a:pt x="85820" y="116043"/>
                    </a:cubicBezTo>
                    <a:cubicBezTo>
                      <a:pt x="85820" y="116043"/>
                      <a:pt x="85725" y="116043"/>
                      <a:pt x="85725" y="116043"/>
                    </a:cubicBezTo>
                    <a:cubicBezTo>
                      <a:pt x="85058" y="116233"/>
                      <a:pt x="84391" y="116328"/>
                      <a:pt x="83725" y="116233"/>
                    </a:cubicBezTo>
                    <a:cubicBezTo>
                      <a:pt x="83630" y="116233"/>
                      <a:pt x="83534" y="116233"/>
                      <a:pt x="83439" y="116233"/>
                    </a:cubicBezTo>
                    <a:cubicBezTo>
                      <a:pt x="82868" y="116233"/>
                      <a:pt x="82201" y="116138"/>
                      <a:pt x="81629" y="115947"/>
                    </a:cubicBezTo>
                    <a:cubicBezTo>
                      <a:pt x="81534" y="115947"/>
                      <a:pt x="81439" y="115852"/>
                      <a:pt x="81439" y="115852"/>
                    </a:cubicBezTo>
                    <a:cubicBezTo>
                      <a:pt x="80867" y="115662"/>
                      <a:pt x="80200" y="115376"/>
                      <a:pt x="79724" y="115185"/>
                    </a:cubicBezTo>
                    <a:cubicBezTo>
                      <a:pt x="79629" y="115090"/>
                      <a:pt x="79439" y="114995"/>
                      <a:pt x="79343" y="114995"/>
                    </a:cubicBezTo>
                    <a:cubicBezTo>
                      <a:pt x="78867" y="114709"/>
                      <a:pt x="78296" y="114423"/>
                      <a:pt x="77914" y="114138"/>
                    </a:cubicBezTo>
                    <a:cubicBezTo>
                      <a:pt x="77629" y="113947"/>
                      <a:pt x="77152" y="113661"/>
                      <a:pt x="76676" y="113471"/>
                    </a:cubicBezTo>
                    <a:cubicBezTo>
                      <a:pt x="76581" y="113376"/>
                      <a:pt x="76486" y="113376"/>
                      <a:pt x="76391" y="113280"/>
                    </a:cubicBezTo>
                    <a:cubicBezTo>
                      <a:pt x="75819" y="112995"/>
                      <a:pt x="75248" y="112709"/>
                      <a:pt x="74581" y="112423"/>
                    </a:cubicBezTo>
                    <a:cubicBezTo>
                      <a:pt x="74581" y="112423"/>
                      <a:pt x="74486" y="112423"/>
                      <a:pt x="74486" y="112328"/>
                    </a:cubicBezTo>
                    <a:cubicBezTo>
                      <a:pt x="73057" y="111661"/>
                      <a:pt x="71247" y="110899"/>
                      <a:pt x="69437" y="110328"/>
                    </a:cubicBezTo>
                    <a:cubicBezTo>
                      <a:pt x="69247" y="110232"/>
                      <a:pt x="69152" y="110232"/>
                      <a:pt x="69056" y="110137"/>
                    </a:cubicBezTo>
                    <a:cubicBezTo>
                      <a:pt x="68294" y="109851"/>
                      <a:pt x="67437" y="109566"/>
                      <a:pt x="66580" y="109280"/>
                    </a:cubicBezTo>
                    <a:cubicBezTo>
                      <a:pt x="66484" y="109280"/>
                      <a:pt x="66294" y="109185"/>
                      <a:pt x="66199" y="109185"/>
                    </a:cubicBezTo>
                    <a:cubicBezTo>
                      <a:pt x="63246" y="108327"/>
                      <a:pt x="60484" y="107661"/>
                      <a:pt x="58579" y="107756"/>
                    </a:cubicBezTo>
                    <a:cubicBezTo>
                      <a:pt x="55150" y="107851"/>
                      <a:pt x="48959" y="108042"/>
                      <a:pt x="44291" y="107756"/>
                    </a:cubicBezTo>
                    <a:cubicBezTo>
                      <a:pt x="44291" y="107756"/>
                      <a:pt x="44196" y="107756"/>
                      <a:pt x="44196" y="107756"/>
                    </a:cubicBezTo>
                    <a:cubicBezTo>
                      <a:pt x="43910" y="107756"/>
                      <a:pt x="43720" y="107756"/>
                      <a:pt x="43434" y="107661"/>
                    </a:cubicBezTo>
                    <a:cubicBezTo>
                      <a:pt x="43149" y="107661"/>
                      <a:pt x="42863" y="107565"/>
                      <a:pt x="42577" y="107565"/>
                    </a:cubicBezTo>
                    <a:cubicBezTo>
                      <a:pt x="42196" y="107470"/>
                      <a:pt x="41815" y="107470"/>
                      <a:pt x="41434" y="107375"/>
                    </a:cubicBezTo>
                    <a:cubicBezTo>
                      <a:pt x="41148" y="107375"/>
                      <a:pt x="40767" y="107280"/>
                      <a:pt x="40577" y="107280"/>
                    </a:cubicBezTo>
                    <a:cubicBezTo>
                      <a:pt x="40481" y="107280"/>
                      <a:pt x="40291" y="107184"/>
                      <a:pt x="40196" y="107184"/>
                    </a:cubicBezTo>
                    <a:cubicBezTo>
                      <a:pt x="40100" y="107184"/>
                      <a:pt x="40100" y="107184"/>
                      <a:pt x="40100" y="107089"/>
                    </a:cubicBezTo>
                    <a:cubicBezTo>
                      <a:pt x="39814" y="106994"/>
                      <a:pt x="39529" y="106899"/>
                      <a:pt x="39338" y="106899"/>
                    </a:cubicBezTo>
                    <a:cubicBezTo>
                      <a:pt x="39243" y="106803"/>
                      <a:pt x="39148" y="106803"/>
                      <a:pt x="39052" y="106803"/>
                    </a:cubicBezTo>
                    <a:cubicBezTo>
                      <a:pt x="38100" y="106422"/>
                      <a:pt x="37052" y="106232"/>
                      <a:pt x="35909" y="106041"/>
                    </a:cubicBezTo>
                    <a:cubicBezTo>
                      <a:pt x="34480" y="105851"/>
                      <a:pt x="32957" y="105660"/>
                      <a:pt x="31432" y="105660"/>
                    </a:cubicBezTo>
                    <a:cubicBezTo>
                      <a:pt x="29909" y="105565"/>
                      <a:pt x="28384" y="105470"/>
                      <a:pt x="27146" y="105279"/>
                    </a:cubicBezTo>
                    <a:cubicBezTo>
                      <a:pt x="26670" y="105279"/>
                      <a:pt x="26289" y="105089"/>
                      <a:pt x="25813" y="104898"/>
                    </a:cubicBezTo>
                    <a:cubicBezTo>
                      <a:pt x="25432" y="104803"/>
                      <a:pt x="25146" y="104613"/>
                      <a:pt x="24765" y="104422"/>
                    </a:cubicBezTo>
                    <a:cubicBezTo>
                      <a:pt x="24670" y="104327"/>
                      <a:pt x="24479" y="104327"/>
                      <a:pt x="24384" y="104232"/>
                    </a:cubicBezTo>
                    <a:cubicBezTo>
                      <a:pt x="24384" y="104232"/>
                      <a:pt x="24384" y="104232"/>
                      <a:pt x="24289" y="104232"/>
                    </a:cubicBezTo>
                    <a:lnTo>
                      <a:pt x="24289" y="104232"/>
                    </a:lnTo>
                    <a:cubicBezTo>
                      <a:pt x="22479" y="103279"/>
                      <a:pt x="20479" y="102136"/>
                      <a:pt x="17907" y="102136"/>
                    </a:cubicBezTo>
                  </a:path>
                </a:pathLst>
              </a:custGeom>
              <a:noFill/>
              <a:ln w="1427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68" name="Google Shape;1268;p14"/>
              <p:cNvSpPr/>
              <p:nvPr/>
            </p:nvSpPr>
            <p:spPr>
              <a:xfrm>
                <a:off x="8825769" y="4670304"/>
                <a:ext cx="19050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90500" h="120000" extrusionOk="0">
                    <a:moveTo>
                      <a:pt x="0" y="88315"/>
                    </a:moveTo>
                    <a:cubicBezTo>
                      <a:pt x="2667" y="88315"/>
                      <a:pt x="5429" y="87118"/>
                      <a:pt x="8287" y="87118"/>
                    </a:cubicBezTo>
                    <a:cubicBezTo>
                      <a:pt x="8667" y="87118"/>
                      <a:pt x="9144" y="87118"/>
                      <a:pt x="9525" y="87118"/>
                    </a:cubicBezTo>
                    <a:cubicBezTo>
                      <a:pt x="11239" y="87118"/>
                      <a:pt x="13049" y="87118"/>
                      <a:pt x="14859" y="85921"/>
                    </a:cubicBezTo>
                    <a:cubicBezTo>
                      <a:pt x="15335" y="85921"/>
                      <a:pt x="15907" y="85921"/>
                      <a:pt x="16383" y="85921"/>
                    </a:cubicBezTo>
                    <a:cubicBezTo>
                      <a:pt x="18192" y="85921"/>
                      <a:pt x="20098" y="85921"/>
                      <a:pt x="22003" y="84712"/>
                    </a:cubicBezTo>
                    <a:cubicBezTo>
                      <a:pt x="22384" y="84712"/>
                      <a:pt x="22765" y="84712"/>
                      <a:pt x="23241" y="84712"/>
                    </a:cubicBezTo>
                    <a:cubicBezTo>
                      <a:pt x="25241" y="84712"/>
                      <a:pt x="27146" y="83515"/>
                      <a:pt x="29051" y="83515"/>
                    </a:cubicBezTo>
                    <a:cubicBezTo>
                      <a:pt x="30670" y="83515"/>
                      <a:pt x="32290" y="82318"/>
                      <a:pt x="33909" y="82318"/>
                    </a:cubicBezTo>
                    <a:cubicBezTo>
                      <a:pt x="34480" y="81121"/>
                      <a:pt x="35147" y="81121"/>
                      <a:pt x="35719" y="81121"/>
                    </a:cubicBezTo>
                    <a:cubicBezTo>
                      <a:pt x="37242" y="81121"/>
                      <a:pt x="38767" y="79912"/>
                      <a:pt x="40291" y="79912"/>
                    </a:cubicBezTo>
                    <a:cubicBezTo>
                      <a:pt x="40767" y="79912"/>
                      <a:pt x="41243" y="79912"/>
                      <a:pt x="41624" y="79912"/>
                    </a:cubicBezTo>
                    <a:cubicBezTo>
                      <a:pt x="47054" y="78715"/>
                      <a:pt x="52101" y="76321"/>
                      <a:pt x="56674" y="75112"/>
                    </a:cubicBezTo>
                    <a:lnTo>
                      <a:pt x="56674" y="75112"/>
                    </a:lnTo>
                    <a:cubicBezTo>
                      <a:pt x="62389" y="72718"/>
                      <a:pt x="67246" y="70312"/>
                      <a:pt x="70675" y="67918"/>
                    </a:cubicBezTo>
                    <a:cubicBezTo>
                      <a:pt x="80200" y="59515"/>
                      <a:pt x="96964" y="36712"/>
                      <a:pt x="113252" y="21115"/>
                    </a:cubicBezTo>
                    <a:cubicBezTo>
                      <a:pt x="113347" y="21115"/>
                      <a:pt x="113347" y="21115"/>
                      <a:pt x="113347" y="21115"/>
                    </a:cubicBezTo>
                    <a:cubicBezTo>
                      <a:pt x="115062" y="19918"/>
                      <a:pt x="116871" y="17512"/>
                      <a:pt x="118586" y="16315"/>
                    </a:cubicBezTo>
                    <a:cubicBezTo>
                      <a:pt x="118776" y="16315"/>
                      <a:pt x="119063" y="16315"/>
                      <a:pt x="119253" y="15118"/>
                    </a:cubicBezTo>
                    <a:cubicBezTo>
                      <a:pt x="120872" y="13921"/>
                      <a:pt x="122396" y="12712"/>
                      <a:pt x="124015" y="10318"/>
                    </a:cubicBezTo>
                    <a:cubicBezTo>
                      <a:pt x="124301" y="10318"/>
                      <a:pt x="124587" y="10318"/>
                      <a:pt x="124873" y="9121"/>
                    </a:cubicBezTo>
                    <a:cubicBezTo>
                      <a:pt x="126396" y="7912"/>
                      <a:pt x="127921" y="6715"/>
                      <a:pt x="129350" y="5518"/>
                    </a:cubicBezTo>
                    <a:cubicBezTo>
                      <a:pt x="129635" y="5518"/>
                      <a:pt x="129921" y="4321"/>
                      <a:pt x="130111" y="4321"/>
                    </a:cubicBezTo>
                    <a:cubicBezTo>
                      <a:pt x="131636" y="3112"/>
                      <a:pt x="133064" y="1915"/>
                      <a:pt x="134398" y="1915"/>
                    </a:cubicBezTo>
                    <a:cubicBezTo>
                      <a:pt x="134684" y="1915"/>
                      <a:pt x="134874" y="1915"/>
                      <a:pt x="135064" y="1915"/>
                    </a:cubicBezTo>
                    <a:cubicBezTo>
                      <a:pt x="136493" y="718"/>
                      <a:pt x="137922" y="718"/>
                      <a:pt x="139255" y="718"/>
                    </a:cubicBezTo>
                    <a:cubicBezTo>
                      <a:pt x="139351" y="718"/>
                      <a:pt x="139446" y="718"/>
                      <a:pt x="139541" y="718"/>
                    </a:cubicBezTo>
                    <a:cubicBezTo>
                      <a:pt x="143923" y="-479"/>
                      <a:pt x="147733" y="-479"/>
                      <a:pt x="150781" y="3112"/>
                    </a:cubicBezTo>
                    <a:cubicBezTo>
                      <a:pt x="157448" y="10318"/>
                      <a:pt x="166021" y="21115"/>
                      <a:pt x="176022" y="25915"/>
                    </a:cubicBezTo>
                    <a:cubicBezTo>
                      <a:pt x="178308" y="27112"/>
                      <a:pt x="180784" y="28321"/>
                      <a:pt x="183166" y="28321"/>
                    </a:cubicBezTo>
                    <a:cubicBezTo>
                      <a:pt x="184118" y="28321"/>
                      <a:pt x="185071" y="29518"/>
                      <a:pt x="186118" y="29518"/>
                    </a:cubicBezTo>
                    <a:cubicBezTo>
                      <a:pt x="188500" y="29518"/>
                      <a:pt x="190976" y="28321"/>
                      <a:pt x="193548" y="27112"/>
                    </a:cubicBezTo>
                  </a:path>
                </a:pathLst>
              </a:custGeom>
              <a:noFill/>
              <a:ln w="1427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69" name="Google Shape;1269;p14"/>
              <p:cNvSpPr/>
              <p:nvPr/>
            </p:nvSpPr>
            <p:spPr>
              <a:xfrm>
                <a:off x="8794908" y="4849812"/>
                <a:ext cx="171450" cy="28575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28575" extrusionOk="0">
                    <a:moveTo>
                      <a:pt x="174974" y="0"/>
                    </a:moveTo>
                    <a:lnTo>
                      <a:pt x="168116" y="24670"/>
                    </a:lnTo>
                    <a:cubicBezTo>
                      <a:pt x="168116" y="24098"/>
                      <a:pt x="168116" y="23622"/>
                      <a:pt x="168211" y="23241"/>
                    </a:cubicBezTo>
                    <a:cubicBezTo>
                      <a:pt x="168592" y="16573"/>
                      <a:pt x="167926" y="15431"/>
                      <a:pt x="167926" y="15431"/>
                    </a:cubicBezTo>
                    <a:cubicBezTo>
                      <a:pt x="167926" y="15431"/>
                      <a:pt x="165449" y="9811"/>
                      <a:pt x="106870" y="24956"/>
                    </a:cubicBezTo>
                    <a:cubicBezTo>
                      <a:pt x="96678" y="27527"/>
                      <a:pt x="86582" y="29337"/>
                      <a:pt x="76771" y="30575"/>
                    </a:cubicBezTo>
                    <a:cubicBezTo>
                      <a:pt x="76867" y="30575"/>
                      <a:pt x="77057" y="30575"/>
                      <a:pt x="77152" y="30575"/>
                    </a:cubicBezTo>
                    <a:cubicBezTo>
                      <a:pt x="76676" y="30575"/>
                      <a:pt x="76295" y="30575"/>
                      <a:pt x="75914" y="30670"/>
                    </a:cubicBezTo>
                    <a:cubicBezTo>
                      <a:pt x="72104" y="31147"/>
                      <a:pt x="68294" y="31528"/>
                      <a:pt x="64579" y="31813"/>
                    </a:cubicBezTo>
                    <a:cubicBezTo>
                      <a:pt x="64389" y="31813"/>
                      <a:pt x="64198" y="31813"/>
                      <a:pt x="63912" y="31813"/>
                    </a:cubicBezTo>
                    <a:cubicBezTo>
                      <a:pt x="60293" y="32099"/>
                      <a:pt x="56769" y="32290"/>
                      <a:pt x="53244" y="32385"/>
                    </a:cubicBezTo>
                    <a:cubicBezTo>
                      <a:pt x="52578" y="32385"/>
                      <a:pt x="52006" y="32480"/>
                      <a:pt x="51339" y="32480"/>
                    </a:cubicBezTo>
                    <a:cubicBezTo>
                      <a:pt x="47815" y="32576"/>
                      <a:pt x="44291" y="32671"/>
                      <a:pt x="40957" y="32576"/>
                    </a:cubicBezTo>
                    <a:cubicBezTo>
                      <a:pt x="40481" y="32576"/>
                      <a:pt x="40100" y="32576"/>
                      <a:pt x="39719" y="32576"/>
                    </a:cubicBezTo>
                    <a:cubicBezTo>
                      <a:pt x="36576" y="32576"/>
                      <a:pt x="33623" y="32480"/>
                      <a:pt x="30670" y="32385"/>
                    </a:cubicBezTo>
                    <a:cubicBezTo>
                      <a:pt x="30194" y="32385"/>
                      <a:pt x="29718" y="32385"/>
                      <a:pt x="29337" y="32385"/>
                    </a:cubicBezTo>
                    <a:cubicBezTo>
                      <a:pt x="26289" y="32194"/>
                      <a:pt x="23336" y="32099"/>
                      <a:pt x="20574" y="31909"/>
                    </a:cubicBezTo>
                    <a:cubicBezTo>
                      <a:pt x="20002" y="31813"/>
                      <a:pt x="19526" y="31813"/>
                      <a:pt x="18955" y="31813"/>
                    </a:cubicBezTo>
                    <a:cubicBezTo>
                      <a:pt x="16478" y="31623"/>
                      <a:pt x="14097" y="31433"/>
                      <a:pt x="11811" y="31242"/>
                    </a:cubicBezTo>
                    <a:cubicBezTo>
                      <a:pt x="11525" y="31242"/>
                      <a:pt x="11239" y="31147"/>
                      <a:pt x="10953" y="31147"/>
                    </a:cubicBezTo>
                    <a:cubicBezTo>
                      <a:pt x="8572" y="30861"/>
                      <a:pt x="6382" y="30670"/>
                      <a:pt x="4286" y="30480"/>
                    </a:cubicBezTo>
                    <a:cubicBezTo>
                      <a:pt x="3810" y="30385"/>
                      <a:pt x="3334" y="30385"/>
                      <a:pt x="2953" y="30289"/>
                    </a:cubicBezTo>
                    <a:cubicBezTo>
                      <a:pt x="1905" y="30099"/>
                      <a:pt x="952" y="30004"/>
                      <a:pt x="0" y="29909"/>
                    </a:cubicBezTo>
                  </a:path>
                </a:pathLst>
              </a:custGeom>
              <a:noFill/>
              <a:ln w="1427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70" name="Google Shape;1270;p14"/>
              <p:cNvSpPr/>
              <p:nvPr/>
            </p:nvSpPr>
            <p:spPr>
              <a:xfrm>
                <a:off x="8694603" y="4896865"/>
                <a:ext cx="5715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114300" extrusionOk="0">
                    <a:moveTo>
                      <a:pt x="36202" y="17717"/>
                    </a:moveTo>
                    <a:cubicBezTo>
                      <a:pt x="35726" y="21526"/>
                      <a:pt x="34106" y="46958"/>
                      <a:pt x="35535" y="53721"/>
                    </a:cubicBezTo>
                    <a:cubicBezTo>
                      <a:pt x="37059" y="60389"/>
                      <a:pt x="40297" y="77724"/>
                      <a:pt x="43536" y="82391"/>
                    </a:cubicBezTo>
                    <a:cubicBezTo>
                      <a:pt x="46680" y="87154"/>
                      <a:pt x="53347" y="102108"/>
                      <a:pt x="55823" y="105918"/>
                    </a:cubicBezTo>
                    <a:cubicBezTo>
                      <a:pt x="58395" y="109728"/>
                      <a:pt x="59633" y="115919"/>
                      <a:pt x="53442" y="115824"/>
                    </a:cubicBezTo>
                    <a:cubicBezTo>
                      <a:pt x="47346" y="115729"/>
                      <a:pt x="36773" y="113252"/>
                      <a:pt x="34963" y="112681"/>
                    </a:cubicBezTo>
                    <a:cubicBezTo>
                      <a:pt x="33154" y="112109"/>
                      <a:pt x="31249" y="105918"/>
                      <a:pt x="31154" y="103632"/>
                    </a:cubicBezTo>
                    <a:cubicBezTo>
                      <a:pt x="31058" y="101346"/>
                      <a:pt x="28391" y="99822"/>
                      <a:pt x="27248" y="100679"/>
                    </a:cubicBezTo>
                    <a:cubicBezTo>
                      <a:pt x="26010" y="101537"/>
                      <a:pt x="21629" y="102870"/>
                      <a:pt x="21247" y="98869"/>
                    </a:cubicBezTo>
                    <a:cubicBezTo>
                      <a:pt x="20771" y="94964"/>
                      <a:pt x="21343" y="76581"/>
                      <a:pt x="16580" y="62674"/>
                    </a:cubicBezTo>
                    <a:cubicBezTo>
                      <a:pt x="11913" y="48768"/>
                      <a:pt x="6008" y="28575"/>
                      <a:pt x="4484" y="23908"/>
                    </a:cubicBezTo>
                    <a:cubicBezTo>
                      <a:pt x="2864" y="19241"/>
                      <a:pt x="-1708" y="17145"/>
                      <a:pt x="674" y="9811"/>
                    </a:cubicBezTo>
                    <a:cubicBezTo>
                      <a:pt x="1817" y="6286"/>
                      <a:pt x="3436" y="3143"/>
                      <a:pt x="4769" y="667"/>
                    </a:cubicBezTo>
                    <a:cubicBezTo>
                      <a:pt x="4769" y="667"/>
                      <a:pt x="4769" y="762"/>
                      <a:pt x="4769" y="762"/>
                    </a:cubicBezTo>
                    <a:cubicBezTo>
                      <a:pt x="4865" y="476"/>
                      <a:pt x="5055" y="286"/>
                      <a:pt x="5150" y="0"/>
                    </a:cubicBezTo>
                    <a:lnTo>
                      <a:pt x="37155" y="14192"/>
                    </a:lnTo>
                    <a:cubicBezTo>
                      <a:pt x="36678" y="15621"/>
                      <a:pt x="36297" y="16954"/>
                      <a:pt x="36202" y="17717"/>
                    </a:cubicBezTo>
                  </a:path>
                </a:pathLst>
              </a:custGeom>
              <a:noFill/>
              <a:ln w="1427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71" name="Google Shape;1271;p14"/>
              <p:cNvSpPr/>
              <p:nvPr/>
            </p:nvSpPr>
            <p:spPr>
              <a:xfrm>
                <a:off x="9054633" y="4667693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265" y="7206"/>
                    </a:moveTo>
                    <a:cubicBezTo>
                      <a:pt x="11074" y="4800"/>
                      <a:pt x="23068" y="2406"/>
                      <a:pt x="33865" y="0"/>
                    </a:cubicBezTo>
                    <a:cubicBezTo>
                      <a:pt x="29065" y="7206"/>
                      <a:pt x="23068" y="15597"/>
                      <a:pt x="17071" y="24000"/>
                    </a:cubicBezTo>
                    <a:cubicBezTo>
                      <a:pt x="1461" y="48000"/>
                      <a:pt x="-932" y="28800"/>
                      <a:pt x="265" y="7206"/>
                    </a:cubicBezTo>
                  </a:path>
                </a:pathLst>
              </a:custGeom>
              <a:noFill/>
              <a:ln w="1427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272" name="Google Shape;1272;p14"/>
            <p:cNvGrpSpPr/>
            <p:nvPr/>
          </p:nvGrpSpPr>
          <p:grpSpPr>
            <a:xfrm>
              <a:off x="311792" y="6048815"/>
              <a:ext cx="275499" cy="297336"/>
              <a:chOff x="1603882" y="4562823"/>
              <a:chExt cx="486283" cy="524828"/>
            </a:xfrm>
          </p:grpSpPr>
          <p:sp>
            <p:nvSpPr>
              <p:cNvPr id="1273" name="Google Shape;1273;p14"/>
              <p:cNvSpPr/>
              <p:nvPr/>
            </p:nvSpPr>
            <p:spPr>
              <a:xfrm>
                <a:off x="1784031" y="4685886"/>
                <a:ext cx="20955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209550" h="152400" extrusionOk="0">
                    <a:moveTo>
                      <a:pt x="210122" y="157258"/>
                    </a:moveTo>
                    <a:lnTo>
                      <a:pt x="0" y="22098"/>
                    </a:lnTo>
                    <a:cubicBezTo>
                      <a:pt x="8096" y="20288"/>
                      <a:pt x="22384" y="19241"/>
                      <a:pt x="22384" y="19241"/>
                    </a:cubicBezTo>
                    <a:lnTo>
                      <a:pt x="17717" y="15716"/>
                    </a:lnTo>
                    <a:cubicBezTo>
                      <a:pt x="19812" y="15145"/>
                      <a:pt x="34957" y="14002"/>
                      <a:pt x="34957" y="14002"/>
                    </a:cubicBezTo>
                    <a:lnTo>
                      <a:pt x="33814" y="11621"/>
                    </a:lnTo>
                    <a:cubicBezTo>
                      <a:pt x="40195" y="11621"/>
                      <a:pt x="42482" y="12764"/>
                      <a:pt x="53150" y="16859"/>
                    </a:cubicBezTo>
                    <a:cubicBezTo>
                      <a:pt x="63722" y="20860"/>
                      <a:pt x="72962" y="17050"/>
                      <a:pt x="80677" y="14478"/>
                    </a:cubicBezTo>
                    <a:cubicBezTo>
                      <a:pt x="88487" y="11906"/>
                      <a:pt x="91250" y="10954"/>
                      <a:pt x="101156" y="7620"/>
                    </a:cubicBezTo>
                    <a:cubicBezTo>
                      <a:pt x="111062" y="4286"/>
                      <a:pt x="120968" y="1715"/>
                      <a:pt x="123063" y="286"/>
                    </a:cubicBezTo>
                    <a:cubicBezTo>
                      <a:pt x="123158" y="191"/>
                      <a:pt x="123158" y="95"/>
                      <a:pt x="123349" y="0"/>
                    </a:cubicBezTo>
                    <a:lnTo>
                      <a:pt x="210598" y="157067"/>
                    </a:lnTo>
                    <a:lnTo>
                      <a:pt x="210122" y="157258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74" name="Google Shape;1274;p14"/>
              <p:cNvSpPr/>
              <p:nvPr/>
            </p:nvSpPr>
            <p:spPr>
              <a:xfrm>
                <a:off x="1994629" y="4841906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14400"/>
                    </a:moveTo>
                    <a:lnTo>
                      <a:pt x="31194" y="0"/>
                    </a:lnTo>
                    <a:cubicBezTo>
                      <a:pt x="24000" y="9600"/>
                      <a:pt x="18003" y="18003"/>
                      <a:pt x="11994" y="27603"/>
                    </a:cubicBezTo>
                    <a:lnTo>
                      <a:pt x="3603" y="22803"/>
                    </a:lnTo>
                    <a:lnTo>
                      <a:pt x="0" y="144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75" name="Google Shape;1275;p14"/>
              <p:cNvSpPr/>
              <p:nvPr/>
            </p:nvSpPr>
            <p:spPr>
              <a:xfrm>
                <a:off x="1994153" y="4843049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600" y="8403"/>
                    </a:moveTo>
                    <a:lnTo>
                      <a:pt x="0" y="1197"/>
                    </a:lnTo>
                    <a:lnTo>
                      <a:pt x="5997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76" name="Google Shape;1276;p14"/>
              <p:cNvSpPr/>
              <p:nvPr/>
            </p:nvSpPr>
            <p:spPr>
              <a:xfrm>
                <a:off x="1907380" y="4685315"/>
                <a:ext cx="142875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142875" h="152400" extrusionOk="0">
                    <a:moveTo>
                      <a:pt x="0" y="667"/>
                    </a:moveTo>
                    <a:cubicBezTo>
                      <a:pt x="191" y="476"/>
                      <a:pt x="381" y="286"/>
                      <a:pt x="571" y="0"/>
                    </a:cubicBezTo>
                    <a:lnTo>
                      <a:pt x="148590" y="2667"/>
                    </a:lnTo>
                    <a:cubicBezTo>
                      <a:pt x="147447" y="2858"/>
                      <a:pt x="146590" y="3048"/>
                      <a:pt x="146590" y="3048"/>
                    </a:cubicBezTo>
                    <a:cubicBezTo>
                      <a:pt x="146590" y="3048"/>
                      <a:pt x="146399" y="14097"/>
                      <a:pt x="148019" y="23813"/>
                    </a:cubicBezTo>
                    <a:cubicBezTo>
                      <a:pt x="149733" y="33433"/>
                      <a:pt x="144018" y="41243"/>
                      <a:pt x="140208" y="49530"/>
                    </a:cubicBezTo>
                    <a:cubicBezTo>
                      <a:pt x="136398" y="57817"/>
                      <a:pt x="138303" y="61341"/>
                      <a:pt x="137636" y="72866"/>
                    </a:cubicBezTo>
                    <a:cubicBezTo>
                      <a:pt x="136874" y="84392"/>
                      <a:pt x="129349" y="103537"/>
                      <a:pt x="122015" y="116491"/>
                    </a:cubicBezTo>
                    <a:cubicBezTo>
                      <a:pt x="114681" y="129540"/>
                      <a:pt x="104299" y="137922"/>
                      <a:pt x="95345" y="149257"/>
                    </a:cubicBezTo>
                    <a:cubicBezTo>
                      <a:pt x="92773" y="152495"/>
                      <a:pt x="90964" y="154781"/>
                      <a:pt x="89535" y="156686"/>
                    </a:cubicBezTo>
                    <a:lnTo>
                      <a:pt x="87058" y="157829"/>
                    </a:lnTo>
                    <a:lnTo>
                      <a:pt x="0" y="667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77" name="Google Shape;1277;p14"/>
              <p:cNvSpPr/>
              <p:nvPr/>
            </p:nvSpPr>
            <p:spPr>
              <a:xfrm>
                <a:off x="1907856" y="4562823"/>
                <a:ext cx="18097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123825" extrusionOk="0">
                    <a:moveTo>
                      <a:pt x="1333" y="116777"/>
                    </a:moveTo>
                    <a:cubicBezTo>
                      <a:pt x="1810" y="114872"/>
                      <a:pt x="3429" y="112586"/>
                      <a:pt x="5144" y="109442"/>
                    </a:cubicBezTo>
                    <a:cubicBezTo>
                      <a:pt x="6763" y="106394"/>
                      <a:pt x="9620" y="104013"/>
                      <a:pt x="13621" y="96965"/>
                    </a:cubicBezTo>
                    <a:cubicBezTo>
                      <a:pt x="17621" y="89916"/>
                      <a:pt x="22765" y="85439"/>
                      <a:pt x="25622" y="82296"/>
                    </a:cubicBezTo>
                    <a:cubicBezTo>
                      <a:pt x="28480" y="79248"/>
                      <a:pt x="33623" y="76391"/>
                      <a:pt x="41434" y="65818"/>
                    </a:cubicBezTo>
                    <a:cubicBezTo>
                      <a:pt x="49149" y="55150"/>
                      <a:pt x="58198" y="53531"/>
                      <a:pt x="64960" y="50959"/>
                    </a:cubicBezTo>
                    <a:cubicBezTo>
                      <a:pt x="71819" y="48387"/>
                      <a:pt x="86201" y="37529"/>
                      <a:pt x="90869" y="35338"/>
                    </a:cubicBezTo>
                    <a:cubicBezTo>
                      <a:pt x="95631" y="33242"/>
                      <a:pt x="102203" y="30671"/>
                      <a:pt x="106204" y="29908"/>
                    </a:cubicBezTo>
                    <a:cubicBezTo>
                      <a:pt x="110204" y="29147"/>
                      <a:pt x="111347" y="28194"/>
                      <a:pt x="114681" y="27051"/>
                    </a:cubicBezTo>
                    <a:cubicBezTo>
                      <a:pt x="118015" y="25908"/>
                      <a:pt x="121729" y="24479"/>
                      <a:pt x="121729" y="24479"/>
                    </a:cubicBezTo>
                    <a:cubicBezTo>
                      <a:pt x="121729" y="24479"/>
                      <a:pt x="116586" y="24289"/>
                      <a:pt x="113728" y="24955"/>
                    </a:cubicBezTo>
                    <a:cubicBezTo>
                      <a:pt x="110966" y="25622"/>
                      <a:pt x="110204" y="27051"/>
                      <a:pt x="103632" y="26384"/>
                    </a:cubicBezTo>
                    <a:cubicBezTo>
                      <a:pt x="97060" y="25622"/>
                      <a:pt x="97060" y="20003"/>
                      <a:pt x="97060" y="20003"/>
                    </a:cubicBezTo>
                    <a:cubicBezTo>
                      <a:pt x="95822" y="18383"/>
                      <a:pt x="94678" y="12668"/>
                      <a:pt x="97060" y="12954"/>
                    </a:cubicBezTo>
                    <a:cubicBezTo>
                      <a:pt x="99346" y="13145"/>
                      <a:pt x="101537" y="12002"/>
                      <a:pt x="101537" y="12002"/>
                    </a:cubicBezTo>
                    <a:cubicBezTo>
                      <a:pt x="103442" y="12478"/>
                      <a:pt x="106966" y="11049"/>
                      <a:pt x="114300" y="5906"/>
                    </a:cubicBezTo>
                    <a:cubicBezTo>
                      <a:pt x="121634" y="762"/>
                      <a:pt x="127540" y="0"/>
                      <a:pt x="130778" y="0"/>
                    </a:cubicBezTo>
                    <a:cubicBezTo>
                      <a:pt x="134112" y="0"/>
                      <a:pt x="137636" y="476"/>
                      <a:pt x="143923" y="3048"/>
                    </a:cubicBezTo>
                    <a:cubicBezTo>
                      <a:pt x="150304" y="5620"/>
                      <a:pt x="161163" y="19336"/>
                      <a:pt x="165164" y="25241"/>
                    </a:cubicBezTo>
                    <a:cubicBezTo>
                      <a:pt x="169164" y="31147"/>
                      <a:pt x="174403" y="39434"/>
                      <a:pt x="177927" y="42482"/>
                    </a:cubicBezTo>
                    <a:cubicBezTo>
                      <a:pt x="181451" y="45530"/>
                      <a:pt x="182404" y="46006"/>
                      <a:pt x="182404" y="50673"/>
                    </a:cubicBezTo>
                    <a:cubicBezTo>
                      <a:pt x="182404" y="55436"/>
                      <a:pt x="179070" y="56769"/>
                      <a:pt x="179070" y="56769"/>
                    </a:cubicBezTo>
                    <a:cubicBezTo>
                      <a:pt x="179070" y="56769"/>
                      <a:pt x="181642" y="60579"/>
                      <a:pt x="184023" y="64103"/>
                    </a:cubicBezTo>
                    <a:cubicBezTo>
                      <a:pt x="186404" y="67628"/>
                      <a:pt x="184690" y="71152"/>
                      <a:pt x="184690" y="71152"/>
                    </a:cubicBezTo>
                    <a:cubicBezTo>
                      <a:pt x="185833" y="75152"/>
                      <a:pt x="181356" y="73819"/>
                      <a:pt x="179070" y="73533"/>
                    </a:cubicBezTo>
                    <a:cubicBezTo>
                      <a:pt x="176689" y="73343"/>
                      <a:pt x="172212" y="71152"/>
                      <a:pt x="167259" y="70390"/>
                    </a:cubicBezTo>
                    <a:cubicBezTo>
                      <a:pt x="162306" y="69723"/>
                      <a:pt x="160877" y="73533"/>
                      <a:pt x="160877" y="73533"/>
                    </a:cubicBezTo>
                    <a:cubicBezTo>
                      <a:pt x="160877" y="73533"/>
                      <a:pt x="162592" y="74962"/>
                      <a:pt x="163925" y="76295"/>
                    </a:cubicBezTo>
                    <a:cubicBezTo>
                      <a:pt x="165354" y="77724"/>
                      <a:pt x="167450" y="79629"/>
                      <a:pt x="169354" y="83344"/>
                    </a:cubicBezTo>
                    <a:cubicBezTo>
                      <a:pt x="171260" y="87154"/>
                      <a:pt x="172212" y="89916"/>
                      <a:pt x="172212" y="96584"/>
                    </a:cubicBezTo>
                    <a:cubicBezTo>
                      <a:pt x="172212" y="103156"/>
                      <a:pt x="168402" y="108395"/>
                      <a:pt x="167259" y="110966"/>
                    </a:cubicBezTo>
                    <a:cubicBezTo>
                      <a:pt x="166116" y="113538"/>
                      <a:pt x="165164" y="114967"/>
                      <a:pt x="163925" y="116396"/>
                    </a:cubicBezTo>
                    <a:cubicBezTo>
                      <a:pt x="162687" y="117824"/>
                      <a:pt x="159925" y="118777"/>
                      <a:pt x="155924" y="121634"/>
                    </a:cubicBezTo>
                    <a:cubicBezTo>
                      <a:pt x="153352" y="123444"/>
                      <a:pt x="150114" y="124397"/>
                      <a:pt x="148019" y="124873"/>
                    </a:cubicBezTo>
                    <a:lnTo>
                      <a:pt x="0" y="122206"/>
                    </a:lnTo>
                    <a:cubicBezTo>
                      <a:pt x="1143" y="120777"/>
                      <a:pt x="952" y="118301"/>
                      <a:pt x="1333" y="116777"/>
                    </a:cubicBezTo>
                  </a:path>
                </a:pathLst>
              </a:cu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78" name="Google Shape;1278;p14"/>
              <p:cNvSpPr/>
              <p:nvPr/>
            </p:nvSpPr>
            <p:spPr>
              <a:xfrm>
                <a:off x="1603882" y="4567276"/>
                <a:ext cx="152400" cy="285750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285750" extrusionOk="0">
                    <a:moveTo>
                      <a:pt x="102140" y="283678"/>
                    </a:moveTo>
                    <a:cubicBezTo>
                      <a:pt x="97854" y="282916"/>
                      <a:pt x="92043" y="274058"/>
                      <a:pt x="92043" y="274058"/>
                    </a:cubicBezTo>
                    <a:cubicBezTo>
                      <a:pt x="91091" y="277392"/>
                      <a:pt x="84519" y="269867"/>
                      <a:pt x="84519" y="269867"/>
                    </a:cubicBezTo>
                    <a:cubicBezTo>
                      <a:pt x="83376" y="271010"/>
                      <a:pt x="74613" y="269676"/>
                      <a:pt x="74613" y="269676"/>
                    </a:cubicBezTo>
                    <a:lnTo>
                      <a:pt x="79756" y="265866"/>
                    </a:lnTo>
                    <a:cubicBezTo>
                      <a:pt x="79756" y="265866"/>
                      <a:pt x="78613" y="265866"/>
                      <a:pt x="74136" y="265390"/>
                    </a:cubicBezTo>
                    <a:cubicBezTo>
                      <a:pt x="69660" y="264914"/>
                      <a:pt x="68326" y="258627"/>
                      <a:pt x="68326" y="258627"/>
                    </a:cubicBezTo>
                    <a:cubicBezTo>
                      <a:pt x="61278" y="258342"/>
                      <a:pt x="48038" y="253674"/>
                      <a:pt x="48038" y="253674"/>
                    </a:cubicBezTo>
                    <a:cubicBezTo>
                      <a:pt x="53753" y="253389"/>
                      <a:pt x="59849" y="244245"/>
                      <a:pt x="56801" y="243292"/>
                    </a:cubicBezTo>
                    <a:cubicBezTo>
                      <a:pt x="53753" y="242340"/>
                      <a:pt x="48038" y="237672"/>
                      <a:pt x="48038" y="237672"/>
                    </a:cubicBezTo>
                    <a:cubicBezTo>
                      <a:pt x="49943" y="237196"/>
                      <a:pt x="51848" y="232529"/>
                      <a:pt x="51848" y="232529"/>
                    </a:cubicBezTo>
                    <a:cubicBezTo>
                      <a:pt x="51848" y="232529"/>
                      <a:pt x="42894" y="236053"/>
                      <a:pt x="34608" y="234624"/>
                    </a:cubicBezTo>
                    <a:cubicBezTo>
                      <a:pt x="26416" y="233291"/>
                      <a:pt x="15558" y="225480"/>
                      <a:pt x="15558" y="225480"/>
                    </a:cubicBezTo>
                    <a:lnTo>
                      <a:pt x="23368" y="225957"/>
                    </a:lnTo>
                    <a:cubicBezTo>
                      <a:pt x="23368" y="225957"/>
                      <a:pt x="21082" y="224814"/>
                      <a:pt x="19368" y="221480"/>
                    </a:cubicBezTo>
                    <a:cubicBezTo>
                      <a:pt x="17748" y="218146"/>
                      <a:pt x="30417" y="207288"/>
                      <a:pt x="30417" y="207288"/>
                    </a:cubicBezTo>
                    <a:lnTo>
                      <a:pt x="25273" y="204716"/>
                    </a:lnTo>
                    <a:cubicBezTo>
                      <a:pt x="25273" y="204716"/>
                      <a:pt x="34989" y="201668"/>
                      <a:pt x="42228" y="197858"/>
                    </a:cubicBezTo>
                    <a:cubicBezTo>
                      <a:pt x="49562" y="194048"/>
                      <a:pt x="48324" y="189857"/>
                      <a:pt x="48324" y="189857"/>
                    </a:cubicBezTo>
                    <a:cubicBezTo>
                      <a:pt x="48324" y="189857"/>
                      <a:pt x="40513" y="187095"/>
                      <a:pt x="37465" y="185380"/>
                    </a:cubicBezTo>
                    <a:cubicBezTo>
                      <a:pt x="34417" y="183761"/>
                      <a:pt x="29274" y="172902"/>
                      <a:pt x="29274" y="168902"/>
                    </a:cubicBezTo>
                    <a:cubicBezTo>
                      <a:pt x="29274" y="164901"/>
                      <a:pt x="27369" y="165378"/>
                      <a:pt x="23844" y="166521"/>
                    </a:cubicBezTo>
                    <a:cubicBezTo>
                      <a:pt x="20320" y="167664"/>
                      <a:pt x="16605" y="164616"/>
                      <a:pt x="14891" y="164616"/>
                    </a:cubicBezTo>
                    <a:cubicBezTo>
                      <a:pt x="13272" y="164616"/>
                      <a:pt x="8509" y="163473"/>
                      <a:pt x="5271" y="163473"/>
                    </a:cubicBezTo>
                    <a:cubicBezTo>
                      <a:pt x="2032" y="163473"/>
                      <a:pt x="603" y="159948"/>
                      <a:pt x="32" y="154995"/>
                    </a:cubicBezTo>
                    <a:cubicBezTo>
                      <a:pt x="-444" y="150042"/>
                      <a:pt x="4509" y="148804"/>
                      <a:pt x="9081" y="146709"/>
                    </a:cubicBezTo>
                    <a:cubicBezTo>
                      <a:pt x="13557" y="144613"/>
                      <a:pt x="10319" y="143184"/>
                      <a:pt x="8604" y="143661"/>
                    </a:cubicBezTo>
                    <a:cubicBezTo>
                      <a:pt x="6890" y="144137"/>
                      <a:pt x="2699" y="142899"/>
                      <a:pt x="2699" y="142899"/>
                    </a:cubicBezTo>
                    <a:cubicBezTo>
                      <a:pt x="-2254" y="133659"/>
                      <a:pt x="10986" y="122610"/>
                      <a:pt x="10986" y="122610"/>
                    </a:cubicBezTo>
                    <a:cubicBezTo>
                      <a:pt x="6699" y="118896"/>
                      <a:pt x="14700" y="111371"/>
                      <a:pt x="14700" y="111371"/>
                    </a:cubicBezTo>
                    <a:cubicBezTo>
                      <a:pt x="14700" y="111371"/>
                      <a:pt x="16796" y="112038"/>
                      <a:pt x="10033" y="109466"/>
                    </a:cubicBezTo>
                    <a:cubicBezTo>
                      <a:pt x="3175" y="106894"/>
                      <a:pt x="7461" y="102322"/>
                      <a:pt x="10986" y="101465"/>
                    </a:cubicBezTo>
                    <a:cubicBezTo>
                      <a:pt x="14510" y="100512"/>
                      <a:pt x="14224" y="96988"/>
                      <a:pt x="14224" y="96988"/>
                    </a:cubicBezTo>
                    <a:cubicBezTo>
                      <a:pt x="11843" y="93750"/>
                      <a:pt x="3842" y="90702"/>
                      <a:pt x="3842" y="90702"/>
                    </a:cubicBezTo>
                    <a:cubicBezTo>
                      <a:pt x="4699" y="86511"/>
                      <a:pt x="16320" y="87654"/>
                      <a:pt x="17558" y="86511"/>
                    </a:cubicBezTo>
                    <a:cubicBezTo>
                      <a:pt x="18701" y="85272"/>
                      <a:pt x="18510" y="78700"/>
                      <a:pt x="17558" y="75176"/>
                    </a:cubicBezTo>
                    <a:cubicBezTo>
                      <a:pt x="16605" y="71652"/>
                      <a:pt x="20320" y="73080"/>
                      <a:pt x="21558" y="73271"/>
                    </a:cubicBezTo>
                    <a:cubicBezTo>
                      <a:pt x="22797" y="73461"/>
                      <a:pt x="22511" y="72509"/>
                      <a:pt x="22035" y="70223"/>
                    </a:cubicBezTo>
                    <a:cubicBezTo>
                      <a:pt x="21558" y="67842"/>
                      <a:pt x="25273" y="65175"/>
                      <a:pt x="25273" y="65175"/>
                    </a:cubicBezTo>
                    <a:lnTo>
                      <a:pt x="20606" y="63555"/>
                    </a:lnTo>
                    <a:cubicBezTo>
                      <a:pt x="16796" y="58412"/>
                      <a:pt x="27464" y="55840"/>
                      <a:pt x="27464" y="55840"/>
                    </a:cubicBezTo>
                    <a:cubicBezTo>
                      <a:pt x="26226" y="49649"/>
                      <a:pt x="36417" y="52221"/>
                      <a:pt x="36608" y="50125"/>
                    </a:cubicBezTo>
                    <a:cubicBezTo>
                      <a:pt x="36894" y="48030"/>
                      <a:pt x="42799" y="45839"/>
                      <a:pt x="42799" y="45839"/>
                    </a:cubicBezTo>
                    <a:cubicBezTo>
                      <a:pt x="40608" y="43553"/>
                      <a:pt x="38513" y="35742"/>
                      <a:pt x="38513" y="35742"/>
                    </a:cubicBezTo>
                    <a:cubicBezTo>
                      <a:pt x="37084" y="30599"/>
                      <a:pt x="49562" y="24217"/>
                      <a:pt x="49562" y="24217"/>
                    </a:cubicBezTo>
                    <a:cubicBezTo>
                      <a:pt x="49562" y="24217"/>
                      <a:pt x="45085" y="21550"/>
                      <a:pt x="45752" y="13835"/>
                    </a:cubicBezTo>
                    <a:cubicBezTo>
                      <a:pt x="46514" y="6120"/>
                      <a:pt x="55944" y="11454"/>
                      <a:pt x="55944" y="11454"/>
                    </a:cubicBezTo>
                    <a:cubicBezTo>
                      <a:pt x="53372" y="9549"/>
                      <a:pt x="54324" y="4881"/>
                      <a:pt x="54324" y="4881"/>
                    </a:cubicBezTo>
                    <a:cubicBezTo>
                      <a:pt x="59563" y="405"/>
                      <a:pt x="79566" y="17835"/>
                      <a:pt x="79566" y="17835"/>
                    </a:cubicBezTo>
                    <a:cubicBezTo>
                      <a:pt x="79566" y="17835"/>
                      <a:pt x="80328" y="8691"/>
                      <a:pt x="79566" y="3453"/>
                    </a:cubicBezTo>
                    <a:cubicBezTo>
                      <a:pt x="78899" y="-1786"/>
                      <a:pt x="80994" y="-357"/>
                      <a:pt x="83852" y="3072"/>
                    </a:cubicBezTo>
                    <a:cubicBezTo>
                      <a:pt x="86614" y="6310"/>
                      <a:pt x="93472" y="29170"/>
                      <a:pt x="93472" y="29170"/>
                    </a:cubicBezTo>
                    <a:cubicBezTo>
                      <a:pt x="97473" y="17359"/>
                      <a:pt x="104521" y="36028"/>
                      <a:pt x="111665" y="46410"/>
                    </a:cubicBezTo>
                    <a:cubicBezTo>
                      <a:pt x="118713" y="56793"/>
                      <a:pt x="122047" y="88892"/>
                      <a:pt x="122714" y="94512"/>
                    </a:cubicBezTo>
                    <a:cubicBezTo>
                      <a:pt x="123476" y="100131"/>
                      <a:pt x="124619" y="107466"/>
                      <a:pt x="126048" y="110514"/>
                    </a:cubicBezTo>
                    <a:cubicBezTo>
                      <a:pt x="127476" y="113562"/>
                      <a:pt x="127000" y="120420"/>
                      <a:pt x="127000" y="125087"/>
                    </a:cubicBezTo>
                    <a:cubicBezTo>
                      <a:pt x="127000" y="129754"/>
                      <a:pt x="131477" y="136422"/>
                      <a:pt x="131477" y="136422"/>
                    </a:cubicBezTo>
                    <a:cubicBezTo>
                      <a:pt x="131477" y="136422"/>
                      <a:pt x="135001" y="138803"/>
                      <a:pt x="138335" y="140422"/>
                    </a:cubicBezTo>
                    <a:cubicBezTo>
                      <a:pt x="141669" y="142041"/>
                      <a:pt x="147098" y="145566"/>
                      <a:pt x="153194" y="145566"/>
                    </a:cubicBezTo>
                    <a:cubicBezTo>
                      <a:pt x="153575" y="145566"/>
                      <a:pt x="154051" y="145566"/>
                      <a:pt x="154432" y="145470"/>
                    </a:cubicBezTo>
                    <a:lnTo>
                      <a:pt x="104140" y="285774"/>
                    </a:lnTo>
                    <a:cubicBezTo>
                      <a:pt x="103759" y="284726"/>
                      <a:pt x="103188" y="283869"/>
                      <a:pt x="102140" y="283678"/>
                    </a:cubicBezTo>
                  </a:path>
                </a:pathLst>
              </a:cu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79" name="Google Shape;1279;p14"/>
              <p:cNvSpPr/>
              <p:nvPr/>
            </p:nvSpPr>
            <p:spPr>
              <a:xfrm>
                <a:off x="1844229" y="4988496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997" y="3603"/>
                    </a:moveTo>
                    <a:cubicBezTo>
                      <a:pt x="3603" y="2406"/>
                      <a:pt x="2406" y="1197"/>
                      <a:pt x="0" y="0"/>
                    </a:cubicBezTo>
                    <a:lnTo>
                      <a:pt x="5997" y="360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80" name="Google Shape;1280;p14"/>
              <p:cNvSpPr/>
              <p:nvPr/>
            </p:nvSpPr>
            <p:spPr>
              <a:xfrm>
                <a:off x="1994915" y="4843715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8403" y="4800"/>
                    </a:moveTo>
                    <a:cubicBezTo>
                      <a:pt x="7206" y="5997"/>
                      <a:pt x="7206" y="7206"/>
                      <a:pt x="5997" y="9600"/>
                    </a:cubicBezTo>
                    <a:lnTo>
                      <a:pt x="0" y="0"/>
                    </a:lnTo>
                    <a:lnTo>
                      <a:pt x="8403" y="48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81" name="Google Shape;1281;p14"/>
              <p:cNvSpPr/>
              <p:nvPr/>
            </p:nvSpPr>
            <p:spPr>
              <a:xfrm>
                <a:off x="1772030" y="4843049"/>
                <a:ext cx="219075" cy="142875"/>
              </a:xfrm>
              <a:custGeom>
                <a:avLst/>
                <a:gdLst/>
                <a:ahLst/>
                <a:cxnLst/>
                <a:rect l="l" t="t" r="r" b="b"/>
                <a:pathLst>
                  <a:path w="219075" h="142875" extrusionOk="0">
                    <a:moveTo>
                      <a:pt x="84677" y="151257"/>
                    </a:moveTo>
                    <a:cubicBezTo>
                      <a:pt x="84677" y="151257"/>
                      <a:pt x="77534" y="148685"/>
                      <a:pt x="72676" y="145733"/>
                    </a:cubicBezTo>
                    <a:lnTo>
                      <a:pt x="72200" y="145447"/>
                    </a:lnTo>
                    <a:cubicBezTo>
                      <a:pt x="70580" y="144494"/>
                      <a:pt x="69342" y="143447"/>
                      <a:pt x="68580" y="142494"/>
                    </a:cubicBezTo>
                    <a:cubicBezTo>
                      <a:pt x="68580" y="142494"/>
                      <a:pt x="68771" y="142970"/>
                      <a:pt x="69056" y="143637"/>
                    </a:cubicBezTo>
                    <a:lnTo>
                      <a:pt x="46958" y="130493"/>
                    </a:lnTo>
                    <a:cubicBezTo>
                      <a:pt x="42482" y="130016"/>
                      <a:pt x="33338" y="125730"/>
                      <a:pt x="33338" y="125730"/>
                    </a:cubicBezTo>
                    <a:lnTo>
                      <a:pt x="36576" y="123634"/>
                    </a:lnTo>
                    <a:cubicBezTo>
                      <a:pt x="30480" y="124301"/>
                      <a:pt x="20288" y="120110"/>
                      <a:pt x="20288" y="120110"/>
                    </a:cubicBezTo>
                    <a:cubicBezTo>
                      <a:pt x="21241" y="120110"/>
                      <a:pt x="26384" y="117062"/>
                      <a:pt x="26384" y="117062"/>
                    </a:cubicBezTo>
                    <a:cubicBezTo>
                      <a:pt x="18574" y="117920"/>
                      <a:pt x="11811" y="113443"/>
                      <a:pt x="11811" y="113443"/>
                    </a:cubicBezTo>
                    <a:cubicBezTo>
                      <a:pt x="14383" y="114205"/>
                      <a:pt x="22193" y="109919"/>
                      <a:pt x="22193" y="109919"/>
                    </a:cubicBezTo>
                    <a:cubicBezTo>
                      <a:pt x="17526" y="112490"/>
                      <a:pt x="15811" y="108776"/>
                      <a:pt x="7810" y="104013"/>
                    </a:cubicBezTo>
                    <a:cubicBezTo>
                      <a:pt x="4286" y="102013"/>
                      <a:pt x="1810" y="101060"/>
                      <a:pt x="0" y="100298"/>
                    </a:cubicBezTo>
                    <a:lnTo>
                      <a:pt x="222218" y="0"/>
                    </a:lnTo>
                    <a:lnTo>
                      <a:pt x="222980" y="476"/>
                    </a:lnTo>
                    <a:lnTo>
                      <a:pt x="223361" y="1238"/>
                    </a:lnTo>
                    <a:cubicBezTo>
                      <a:pt x="221075" y="4763"/>
                      <a:pt x="219647" y="8192"/>
                      <a:pt x="215932" y="16954"/>
                    </a:cubicBezTo>
                    <a:cubicBezTo>
                      <a:pt x="209550" y="32004"/>
                      <a:pt x="186500" y="47530"/>
                      <a:pt x="173736" y="57531"/>
                    </a:cubicBezTo>
                    <a:cubicBezTo>
                      <a:pt x="160973" y="67437"/>
                      <a:pt x="159353" y="69247"/>
                      <a:pt x="146399" y="80201"/>
                    </a:cubicBezTo>
                    <a:cubicBezTo>
                      <a:pt x="133445" y="90964"/>
                      <a:pt x="132302" y="96203"/>
                      <a:pt x="128969" y="103537"/>
                    </a:cubicBezTo>
                    <a:cubicBezTo>
                      <a:pt x="125730" y="110871"/>
                      <a:pt x="123730" y="118396"/>
                      <a:pt x="123539" y="122873"/>
                    </a:cubicBezTo>
                    <a:cubicBezTo>
                      <a:pt x="123349" y="127349"/>
                      <a:pt x="118586" y="137255"/>
                      <a:pt x="115538" y="141732"/>
                    </a:cubicBezTo>
                    <a:cubicBezTo>
                      <a:pt x="112490" y="146209"/>
                      <a:pt x="108204" y="148876"/>
                      <a:pt x="108204" y="148876"/>
                    </a:cubicBezTo>
                    <a:cubicBezTo>
                      <a:pt x="108204" y="148876"/>
                      <a:pt x="108395" y="149352"/>
                      <a:pt x="108680" y="150019"/>
                    </a:cubicBezTo>
                    <a:lnTo>
                      <a:pt x="84868" y="151638"/>
                    </a:lnTo>
                    <a:lnTo>
                      <a:pt x="84677" y="151257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82" name="Google Shape;1282;p14"/>
              <p:cNvSpPr/>
              <p:nvPr/>
            </p:nvSpPr>
            <p:spPr>
              <a:xfrm>
                <a:off x="1803187" y="4973351"/>
                <a:ext cx="17145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14300" extrusionOk="0">
                    <a:moveTo>
                      <a:pt x="122290" y="115729"/>
                    </a:moveTo>
                    <a:cubicBezTo>
                      <a:pt x="122290" y="115729"/>
                      <a:pt x="122100" y="117729"/>
                      <a:pt x="122100" y="119539"/>
                    </a:cubicBezTo>
                    <a:cubicBezTo>
                      <a:pt x="123243" y="119253"/>
                      <a:pt x="124386" y="118872"/>
                      <a:pt x="125529" y="118586"/>
                    </a:cubicBezTo>
                    <a:cubicBezTo>
                      <a:pt x="127624" y="115062"/>
                      <a:pt x="129148" y="112109"/>
                      <a:pt x="127053" y="109252"/>
                    </a:cubicBezTo>
                    <a:cubicBezTo>
                      <a:pt x="127053" y="109252"/>
                      <a:pt x="127720" y="105537"/>
                      <a:pt x="123052" y="102679"/>
                    </a:cubicBezTo>
                    <a:cubicBezTo>
                      <a:pt x="118290" y="99822"/>
                      <a:pt x="113813" y="95822"/>
                      <a:pt x="113813" y="95822"/>
                    </a:cubicBezTo>
                    <a:cubicBezTo>
                      <a:pt x="113813" y="95822"/>
                      <a:pt x="114099" y="92297"/>
                      <a:pt x="116480" y="92107"/>
                    </a:cubicBezTo>
                    <a:cubicBezTo>
                      <a:pt x="118861" y="91821"/>
                      <a:pt x="124291" y="91345"/>
                      <a:pt x="131053" y="90202"/>
                    </a:cubicBezTo>
                    <a:cubicBezTo>
                      <a:pt x="137911" y="88964"/>
                      <a:pt x="137435" y="88964"/>
                      <a:pt x="140674" y="89726"/>
                    </a:cubicBezTo>
                    <a:cubicBezTo>
                      <a:pt x="144007" y="90392"/>
                      <a:pt x="146770" y="89249"/>
                      <a:pt x="151532" y="87344"/>
                    </a:cubicBezTo>
                    <a:cubicBezTo>
                      <a:pt x="156199" y="85439"/>
                      <a:pt x="158104" y="84773"/>
                      <a:pt x="160771" y="84963"/>
                    </a:cubicBezTo>
                    <a:cubicBezTo>
                      <a:pt x="163343" y="85249"/>
                      <a:pt x="167344" y="83344"/>
                      <a:pt x="167344" y="83344"/>
                    </a:cubicBezTo>
                    <a:cubicBezTo>
                      <a:pt x="167344" y="83344"/>
                      <a:pt x="174202" y="82391"/>
                      <a:pt x="176297" y="82868"/>
                    </a:cubicBezTo>
                    <a:cubicBezTo>
                      <a:pt x="178393" y="83344"/>
                      <a:pt x="179631" y="81915"/>
                      <a:pt x="176107" y="80201"/>
                    </a:cubicBezTo>
                    <a:cubicBezTo>
                      <a:pt x="172487" y="78676"/>
                      <a:pt x="166391" y="77057"/>
                      <a:pt x="166391" y="77057"/>
                    </a:cubicBezTo>
                    <a:cubicBezTo>
                      <a:pt x="166391" y="77057"/>
                      <a:pt x="165439" y="75343"/>
                      <a:pt x="159343" y="77057"/>
                    </a:cubicBezTo>
                    <a:cubicBezTo>
                      <a:pt x="153151" y="78676"/>
                      <a:pt x="153723" y="78676"/>
                      <a:pt x="150199" y="78962"/>
                    </a:cubicBezTo>
                    <a:cubicBezTo>
                      <a:pt x="146579" y="79153"/>
                      <a:pt x="139054" y="79439"/>
                      <a:pt x="133435" y="79629"/>
                    </a:cubicBezTo>
                    <a:cubicBezTo>
                      <a:pt x="127720" y="79915"/>
                      <a:pt x="118099" y="77248"/>
                      <a:pt x="115813" y="76295"/>
                    </a:cubicBezTo>
                    <a:cubicBezTo>
                      <a:pt x="113432" y="75343"/>
                      <a:pt x="113432" y="74390"/>
                      <a:pt x="113432" y="74390"/>
                    </a:cubicBezTo>
                    <a:cubicBezTo>
                      <a:pt x="113432" y="74390"/>
                      <a:pt x="120290" y="65913"/>
                      <a:pt x="118576" y="63055"/>
                    </a:cubicBezTo>
                    <a:cubicBezTo>
                      <a:pt x="116956" y="60198"/>
                      <a:pt x="115051" y="59055"/>
                      <a:pt x="112194" y="60007"/>
                    </a:cubicBezTo>
                    <a:cubicBezTo>
                      <a:pt x="109336" y="60960"/>
                      <a:pt x="106574" y="66103"/>
                      <a:pt x="106574" y="66103"/>
                    </a:cubicBezTo>
                    <a:cubicBezTo>
                      <a:pt x="106574" y="66103"/>
                      <a:pt x="103717" y="67056"/>
                      <a:pt x="102383" y="65818"/>
                    </a:cubicBezTo>
                    <a:cubicBezTo>
                      <a:pt x="100954" y="64675"/>
                      <a:pt x="96001" y="57341"/>
                      <a:pt x="92477" y="51911"/>
                    </a:cubicBezTo>
                    <a:cubicBezTo>
                      <a:pt x="89334" y="47149"/>
                      <a:pt x="79809" y="24765"/>
                      <a:pt x="77618" y="19622"/>
                    </a:cubicBezTo>
                    <a:lnTo>
                      <a:pt x="53806" y="21241"/>
                    </a:lnTo>
                    <a:lnTo>
                      <a:pt x="62950" y="34766"/>
                    </a:lnTo>
                    <a:cubicBezTo>
                      <a:pt x="62950" y="34766"/>
                      <a:pt x="60854" y="34576"/>
                      <a:pt x="58282" y="34004"/>
                    </a:cubicBezTo>
                    <a:cubicBezTo>
                      <a:pt x="55711" y="33528"/>
                      <a:pt x="53996" y="35433"/>
                      <a:pt x="49329" y="36385"/>
                    </a:cubicBezTo>
                    <a:cubicBezTo>
                      <a:pt x="44566" y="37338"/>
                      <a:pt x="45995" y="35909"/>
                      <a:pt x="45995" y="34195"/>
                    </a:cubicBezTo>
                    <a:cubicBezTo>
                      <a:pt x="45995" y="32861"/>
                      <a:pt x="39709" y="17431"/>
                      <a:pt x="37994" y="13145"/>
                    </a:cubicBezTo>
                    <a:lnTo>
                      <a:pt x="15801" y="0"/>
                    </a:lnTo>
                    <a:cubicBezTo>
                      <a:pt x="15801" y="0"/>
                      <a:pt x="18373" y="8001"/>
                      <a:pt x="18658" y="10573"/>
                    </a:cubicBezTo>
                    <a:cubicBezTo>
                      <a:pt x="18849" y="13145"/>
                      <a:pt x="14848" y="16669"/>
                      <a:pt x="18658" y="18098"/>
                    </a:cubicBezTo>
                    <a:cubicBezTo>
                      <a:pt x="22373" y="19526"/>
                      <a:pt x="21230" y="19241"/>
                      <a:pt x="21230" y="19241"/>
                    </a:cubicBezTo>
                    <a:cubicBezTo>
                      <a:pt x="21230" y="19241"/>
                      <a:pt x="24278" y="28861"/>
                      <a:pt x="21230" y="32671"/>
                    </a:cubicBezTo>
                    <a:cubicBezTo>
                      <a:pt x="18182" y="36481"/>
                      <a:pt x="6371" y="45625"/>
                      <a:pt x="6371" y="45625"/>
                    </a:cubicBezTo>
                    <a:lnTo>
                      <a:pt x="751" y="52006"/>
                    </a:lnTo>
                    <a:cubicBezTo>
                      <a:pt x="751" y="52006"/>
                      <a:pt x="-2106" y="57245"/>
                      <a:pt x="3323" y="54769"/>
                    </a:cubicBezTo>
                    <a:cubicBezTo>
                      <a:pt x="3323" y="54769"/>
                      <a:pt x="4942" y="58579"/>
                      <a:pt x="8752" y="56198"/>
                    </a:cubicBezTo>
                    <a:cubicBezTo>
                      <a:pt x="12562" y="53816"/>
                      <a:pt x="16277" y="46958"/>
                      <a:pt x="20563" y="46006"/>
                    </a:cubicBezTo>
                    <a:cubicBezTo>
                      <a:pt x="20563" y="46006"/>
                      <a:pt x="22945" y="46482"/>
                      <a:pt x="22945" y="49340"/>
                    </a:cubicBezTo>
                    <a:cubicBezTo>
                      <a:pt x="22945" y="52197"/>
                      <a:pt x="24754" y="57817"/>
                      <a:pt x="27231" y="58102"/>
                    </a:cubicBezTo>
                    <a:cubicBezTo>
                      <a:pt x="29517" y="58293"/>
                      <a:pt x="35041" y="64199"/>
                      <a:pt x="35232" y="66294"/>
                    </a:cubicBezTo>
                    <a:cubicBezTo>
                      <a:pt x="35422" y="68485"/>
                      <a:pt x="35232" y="75057"/>
                      <a:pt x="35232" y="75057"/>
                    </a:cubicBezTo>
                    <a:lnTo>
                      <a:pt x="32660" y="77152"/>
                    </a:lnTo>
                    <a:cubicBezTo>
                      <a:pt x="32660" y="77152"/>
                      <a:pt x="35041" y="79248"/>
                      <a:pt x="36946" y="78105"/>
                    </a:cubicBezTo>
                    <a:cubicBezTo>
                      <a:pt x="38851" y="76867"/>
                      <a:pt x="41137" y="76200"/>
                      <a:pt x="41137" y="76200"/>
                    </a:cubicBezTo>
                    <a:cubicBezTo>
                      <a:pt x="41137" y="76200"/>
                      <a:pt x="49138" y="77629"/>
                      <a:pt x="47519" y="71247"/>
                    </a:cubicBezTo>
                    <a:cubicBezTo>
                      <a:pt x="45900" y="64865"/>
                      <a:pt x="45138" y="59531"/>
                      <a:pt x="45138" y="59531"/>
                    </a:cubicBezTo>
                    <a:lnTo>
                      <a:pt x="45805" y="57626"/>
                    </a:lnTo>
                    <a:cubicBezTo>
                      <a:pt x="45805" y="57626"/>
                      <a:pt x="55234" y="54769"/>
                      <a:pt x="64474" y="59246"/>
                    </a:cubicBezTo>
                    <a:cubicBezTo>
                      <a:pt x="73618" y="63722"/>
                      <a:pt x="77428" y="62770"/>
                      <a:pt x="77428" y="62770"/>
                    </a:cubicBezTo>
                    <a:cubicBezTo>
                      <a:pt x="77428" y="62770"/>
                      <a:pt x="81428" y="66294"/>
                      <a:pt x="78666" y="67723"/>
                    </a:cubicBezTo>
                    <a:cubicBezTo>
                      <a:pt x="75808" y="69151"/>
                      <a:pt x="69903" y="73819"/>
                      <a:pt x="71332" y="77152"/>
                    </a:cubicBezTo>
                    <a:cubicBezTo>
                      <a:pt x="72760" y="80486"/>
                      <a:pt x="73713" y="81915"/>
                      <a:pt x="76570" y="81153"/>
                    </a:cubicBezTo>
                    <a:cubicBezTo>
                      <a:pt x="79428" y="80486"/>
                      <a:pt x="82190" y="77343"/>
                      <a:pt x="82190" y="77343"/>
                    </a:cubicBezTo>
                    <a:cubicBezTo>
                      <a:pt x="82190" y="77343"/>
                      <a:pt x="84571" y="81153"/>
                      <a:pt x="85238" y="83725"/>
                    </a:cubicBezTo>
                    <a:cubicBezTo>
                      <a:pt x="86000" y="86297"/>
                      <a:pt x="87810" y="89440"/>
                      <a:pt x="90667" y="89630"/>
                    </a:cubicBezTo>
                    <a:cubicBezTo>
                      <a:pt x="93430" y="89821"/>
                      <a:pt x="95049" y="90297"/>
                      <a:pt x="96763" y="92678"/>
                    </a:cubicBezTo>
                    <a:cubicBezTo>
                      <a:pt x="98383" y="95059"/>
                      <a:pt x="99335" y="98584"/>
                      <a:pt x="102669" y="100394"/>
                    </a:cubicBezTo>
                    <a:cubicBezTo>
                      <a:pt x="106003" y="102299"/>
                      <a:pt x="112765" y="107537"/>
                      <a:pt x="115909" y="108585"/>
                    </a:cubicBezTo>
                    <a:cubicBezTo>
                      <a:pt x="118957" y="109823"/>
                      <a:pt x="118480" y="111728"/>
                      <a:pt x="119433" y="113348"/>
                    </a:cubicBezTo>
                    <a:cubicBezTo>
                      <a:pt x="120195" y="115443"/>
                      <a:pt x="122290" y="115729"/>
                      <a:pt x="122290" y="115729"/>
                    </a:cubicBezTo>
                    <a:moveTo>
                      <a:pt x="71617" y="50482"/>
                    </a:moveTo>
                    <a:cubicBezTo>
                      <a:pt x="71617" y="50482"/>
                      <a:pt x="61711" y="49435"/>
                      <a:pt x="58949" y="47339"/>
                    </a:cubicBezTo>
                    <a:cubicBezTo>
                      <a:pt x="56092" y="45244"/>
                      <a:pt x="54187" y="44672"/>
                      <a:pt x="54187" y="44672"/>
                    </a:cubicBezTo>
                    <a:cubicBezTo>
                      <a:pt x="54187" y="44672"/>
                      <a:pt x="58187" y="44291"/>
                      <a:pt x="59806" y="43339"/>
                    </a:cubicBezTo>
                    <a:cubicBezTo>
                      <a:pt x="61426" y="42386"/>
                      <a:pt x="66379" y="42101"/>
                      <a:pt x="66379" y="42101"/>
                    </a:cubicBezTo>
                    <a:lnTo>
                      <a:pt x="71617" y="50482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83" name="Google Shape;1283;p14"/>
              <p:cNvSpPr/>
              <p:nvPr/>
            </p:nvSpPr>
            <p:spPr>
              <a:xfrm>
                <a:off x="1994153" y="4843049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997" y="0"/>
                    </a:moveTo>
                    <a:lnTo>
                      <a:pt x="0" y="1197"/>
                    </a:lnTo>
                  </a:path>
                </a:pathLst>
              </a:cu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84" name="Google Shape;1284;p14"/>
              <p:cNvSpPr/>
              <p:nvPr/>
            </p:nvSpPr>
            <p:spPr>
              <a:xfrm>
                <a:off x="1994629" y="4841906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14400"/>
                    </a:moveTo>
                    <a:lnTo>
                      <a:pt x="31194" y="0"/>
                    </a:lnTo>
                    <a:cubicBezTo>
                      <a:pt x="24000" y="9600"/>
                      <a:pt x="18003" y="18003"/>
                      <a:pt x="11994" y="27603"/>
                    </a:cubicBezTo>
                    <a:lnTo>
                      <a:pt x="3603" y="22803"/>
                    </a:lnTo>
                    <a:lnTo>
                      <a:pt x="0" y="144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85" name="Google Shape;1285;p14"/>
              <p:cNvSpPr/>
              <p:nvPr/>
            </p:nvSpPr>
            <p:spPr>
              <a:xfrm>
                <a:off x="1994153" y="4843049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9600" y="8403"/>
                    </a:moveTo>
                    <a:lnTo>
                      <a:pt x="0" y="1197"/>
                    </a:lnTo>
                    <a:lnTo>
                      <a:pt x="5997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86" name="Google Shape;1286;p14"/>
              <p:cNvSpPr/>
              <p:nvPr/>
            </p:nvSpPr>
            <p:spPr>
              <a:xfrm>
                <a:off x="1907380" y="4685315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8403"/>
                    </a:moveTo>
                    <a:cubicBezTo>
                      <a:pt x="2406" y="5997"/>
                      <a:pt x="4800" y="3603"/>
                      <a:pt x="7194" y="0"/>
                    </a:cubicBezTo>
                  </a:path>
                </a:pathLst>
              </a:cu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87" name="Google Shape;1287;p14"/>
              <p:cNvSpPr/>
              <p:nvPr/>
            </p:nvSpPr>
            <p:spPr>
              <a:xfrm>
                <a:off x="1907952" y="467960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0" y="70803"/>
                    </a:moveTo>
                    <a:cubicBezTo>
                      <a:pt x="13203" y="50406"/>
                      <a:pt x="12006" y="19200"/>
                      <a:pt x="16806" y="0"/>
                    </a:cubicBezTo>
                  </a:path>
                </a:pathLst>
              </a:cu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88" name="Google Shape;1288;p14"/>
              <p:cNvSpPr/>
              <p:nvPr/>
            </p:nvSpPr>
            <p:spPr>
              <a:xfrm>
                <a:off x="1706022" y="4851050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24000" y="26406"/>
                    </a:moveTo>
                    <a:cubicBezTo>
                      <a:pt x="20397" y="11994"/>
                      <a:pt x="13203" y="1197"/>
                      <a:pt x="0" y="0"/>
                    </a:cubicBezTo>
                  </a:path>
                </a:pathLst>
              </a:cu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89" name="Google Shape;1289;p14"/>
              <p:cNvSpPr/>
              <p:nvPr/>
            </p:nvSpPr>
            <p:spPr>
              <a:xfrm>
                <a:off x="1844229" y="4988496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5997" y="3603"/>
                    </a:moveTo>
                    <a:cubicBezTo>
                      <a:pt x="3603" y="2406"/>
                      <a:pt x="2406" y="1197"/>
                      <a:pt x="0" y="0"/>
                    </a:cubicBezTo>
                    <a:lnTo>
                      <a:pt x="5997" y="3603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90" name="Google Shape;1290;p14"/>
              <p:cNvSpPr/>
              <p:nvPr/>
            </p:nvSpPr>
            <p:spPr>
              <a:xfrm>
                <a:off x="1994915" y="4843715"/>
                <a:ext cx="9525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20000" h="120000" extrusionOk="0">
                    <a:moveTo>
                      <a:pt x="8403" y="4800"/>
                    </a:moveTo>
                    <a:cubicBezTo>
                      <a:pt x="7206" y="5997"/>
                      <a:pt x="7206" y="7206"/>
                      <a:pt x="5997" y="9600"/>
                    </a:cubicBezTo>
                    <a:lnTo>
                      <a:pt x="0" y="0"/>
                    </a:lnTo>
                    <a:lnTo>
                      <a:pt x="8403" y="480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91" name="Google Shape;1291;p14"/>
              <p:cNvSpPr/>
              <p:nvPr/>
            </p:nvSpPr>
            <p:spPr>
              <a:xfrm>
                <a:off x="1784031" y="4685886"/>
                <a:ext cx="114300" cy="19050"/>
              </a:xfrm>
              <a:custGeom>
                <a:avLst/>
                <a:gdLst/>
                <a:ahLst/>
                <a:cxnLst/>
                <a:rect l="l" t="t" r="r" b="b"/>
                <a:pathLst>
                  <a:path w="114300" h="19050" extrusionOk="0">
                    <a:moveTo>
                      <a:pt x="0" y="22098"/>
                    </a:moveTo>
                    <a:cubicBezTo>
                      <a:pt x="8096" y="20288"/>
                      <a:pt x="22384" y="19241"/>
                      <a:pt x="22384" y="19241"/>
                    </a:cubicBezTo>
                    <a:lnTo>
                      <a:pt x="17717" y="15716"/>
                    </a:lnTo>
                    <a:cubicBezTo>
                      <a:pt x="19812" y="15145"/>
                      <a:pt x="34957" y="14002"/>
                      <a:pt x="34957" y="14002"/>
                    </a:cubicBezTo>
                    <a:lnTo>
                      <a:pt x="33814" y="11621"/>
                    </a:lnTo>
                    <a:cubicBezTo>
                      <a:pt x="40195" y="11621"/>
                      <a:pt x="42482" y="12764"/>
                      <a:pt x="53150" y="16859"/>
                    </a:cubicBezTo>
                    <a:cubicBezTo>
                      <a:pt x="63722" y="20860"/>
                      <a:pt x="72962" y="17050"/>
                      <a:pt x="80677" y="14478"/>
                    </a:cubicBezTo>
                    <a:cubicBezTo>
                      <a:pt x="88487" y="11906"/>
                      <a:pt x="91250" y="10954"/>
                      <a:pt x="101156" y="7620"/>
                    </a:cubicBezTo>
                    <a:cubicBezTo>
                      <a:pt x="111062" y="4286"/>
                      <a:pt x="120968" y="1715"/>
                      <a:pt x="123063" y="286"/>
                    </a:cubicBezTo>
                    <a:cubicBezTo>
                      <a:pt x="123158" y="191"/>
                      <a:pt x="123158" y="95"/>
                      <a:pt x="123349" y="0"/>
                    </a:cubicBezTo>
                  </a:path>
                </a:pathLst>
              </a:custGeom>
              <a:noFill/>
              <a:ln w="1427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92" name="Google Shape;1292;p14"/>
              <p:cNvSpPr/>
              <p:nvPr/>
            </p:nvSpPr>
            <p:spPr>
              <a:xfrm>
                <a:off x="1994439" y="4687886"/>
                <a:ext cx="57150" cy="15240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152400" extrusionOk="0">
                    <a:moveTo>
                      <a:pt x="61531" y="0"/>
                    </a:moveTo>
                    <a:cubicBezTo>
                      <a:pt x="60389" y="286"/>
                      <a:pt x="59531" y="476"/>
                      <a:pt x="59531" y="476"/>
                    </a:cubicBezTo>
                    <a:cubicBezTo>
                      <a:pt x="59531" y="476"/>
                      <a:pt x="59341" y="11525"/>
                      <a:pt x="60960" y="21241"/>
                    </a:cubicBezTo>
                    <a:cubicBezTo>
                      <a:pt x="62675" y="30861"/>
                      <a:pt x="56959" y="38672"/>
                      <a:pt x="53150" y="46958"/>
                    </a:cubicBezTo>
                    <a:cubicBezTo>
                      <a:pt x="49340" y="55245"/>
                      <a:pt x="51245" y="58769"/>
                      <a:pt x="50578" y="70295"/>
                    </a:cubicBezTo>
                    <a:cubicBezTo>
                      <a:pt x="49816" y="81820"/>
                      <a:pt x="42291" y="100965"/>
                      <a:pt x="34957" y="113919"/>
                    </a:cubicBezTo>
                    <a:cubicBezTo>
                      <a:pt x="27623" y="126968"/>
                      <a:pt x="17240" y="135350"/>
                      <a:pt x="8287" y="146685"/>
                    </a:cubicBezTo>
                    <a:cubicBezTo>
                      <a:pt x="5715" y="149924"/>
                      <a:pt x="3905" y="152210"/>
                      <a:pt x="2476" y="154115"/>
                    </a:cubicBezTo>
                    <a:lnTo>
                      <a:pt x="0" y="155258"/>
                    </a:lnTo>
                  </a:path>
                </a:pathLst>
              </a:custGeom>
              <a:noFill/>
              <a:ln w="1427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93" name="Google Shape;1293;p14"/>
              <p:cNvSpPr/>
              <p:nvPr/>
            </p:nvSpPr>
            <p:spPr>
              <a:xfrm>
                <a:off x="1708022" y="4853145"/>
                <a:ext cx="57150" cy="85725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85725" extrusionOk="0">
                    <a:moveTo>
                      <a:pt x="64008" y="90297"/>
                    </a:moveTo>
                    <a:cubicBezTo>
                      <a:pt x="61531" y="89344"/>
                      <a:pt x="60198" y="88868"/>
                      <a:pt x="59817" y="87440"/>
                    </a:cubicBezTo>
                    <a:cubicBezTo>
                      <a:pt x="59150" y="84868"/>
                      <a:pt x="50864" y="79915"/>
                      <a:pt x="46577" y="78010"/>
                    </a:cubicBezTo>
                    <a:cubicBezTo>
                      <a:pt x="42386" y="76105"/>
                      <a:pt x="41148" y="72580"/>
                      <a:pt x="38386" y="66675"/>
                    </a:cubicBezTo>
                    <a:cubicBezTo>
                      <a:pt x="35528" y="60865"/>
                      <a:pt x="33147" y="63818"/>
                      <a:pt x="28765" y="59817"/>
                    </a:cubicBezTo>
                    <a:cubicBezTo>
                      <a:pt x="24289" y="55817"/>
                      <a:pt x="24765" y="51340"/>
                      <a:pt x="23527" y="47816"/>
                    </a:cubicBezTo>
                    <a:cubicBezTo>
                      <a:pt x="22384" y="44291"/>
                      <a:pt x="15049" y="35814"/>
                      <a:pt x="8953" y="33909"/>
                    </a:cubicBezTo>
                    <a:cubicBezTo>
                      <a:pt x="2762" y="32004"/>
                      <a:pt x="4191" y="19526"/>
                      <a:pt x="1429" y="14669"/>
                    </a:cubicBezTo>
                    <a:cubicBezTo>
                      <a:pt x="-762" y="10858"/>
                      <a:pt x="952" y="3619"/>
                      <a:pt x="0" y="0"/>
                    </a:cubicBezTo>
                  </a:path>
                </a:pathLst>
              </a:custGeom>
              <a:noFill/>
              <a:ln w="1427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94" name="Google Shape;1294;p14"/>
              <p:cNvSpPr/>
              <p:nvPr/>
            </p:nvSpPr>
            <p:spPr>
              <a:xfrm>
                <a:off x="1758124" y="4707984"/>
                <a:ext cx="1905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9050" h="120000" extrusionOk="0">
                    <a:moveTo>
                      <a:pt x="0" y="61203"/>
                    </a:moveTo>
                    <a:cubicBezTo>
                      <a:pt x="6286" y="60006"/>
                      <a:pt x="16573" y="48000"/>
                      <a:pt x="21431" y="16806"/>
                    </a:cubicBezTo>
                    <a:cubicBezTo>
                      <a:pt x="22384" y="10797"/>
                      <a:pt x="24098" y="4800"/>
                      <a:pt x="25908" y="0"/>
                    </a:cubicBezTo>
                  </a:path>
                </a:pathLst>
              </a:custGeom>
              <a:noFill/>
              <a:ln w="1427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95" name="Google Shape;1295;p14"/>
              <p:cNvSpPr/>
              <p:nvPr/>
            </p:nvSpPr>
            <p:spPr>
              <a:xfrm>
                <a:off x="1909190" y="4562823"/>
                <a:ext cx="18097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180975" h="123825" extrusionOk="0">
                    <a:moveTo>
                      <a:pt x="0" y="116777"/>
                    </a:moveTo>
                    <a:cubicBezTo>
                      <a:pt x="476" y="114872"/>
                      <a:pt x="2096" y="112586"/>
                      <a:pt x="3810" y="109442"/>
                    </a:cubicBezTo>
                    <a:cubicBezTo>
                      <a:pt x="5429" y="106394"/>
                      <a:pt x="8287" y="104013"/>
                      <a:pt x="12287" y="96965"/>
                    </a:cubicBezTo>
                    <a:cubicBezTo>
                      <a:pt x="16288" y="89916"/>
                      <a:pt x="21431" y="85439"/>
                      <a:pt x="24289" y="82296"/>
                    </a:cubicBezTo>
                    <a:cubicBezTo>
                      <a:pt x="27146" y="79248"/>
                      <a:pt x="32290" y="76391"/>
                      <a:pt x="40100" y="65818"/>
                    </a:cubicBezTo>
                    <a:cubicBezTo>
                      <a:pt x="47816" y="55150"/>
                      <a:pt x="56864" y="53531"/>
                      <a:pt x="63627" y="50959"/>
                    </a:cubicBezTo>
                    <a:cubicBezTo>
                      <a:pt x="70485" y="48387"/>
                      <a:pt x="84868" y="37529"/>
                      <a:pt x="89535" y="35338"/>
                    </a:cubicBezTo>
                    <a:cubicBezTo>
                      <a:pt x="94298" y="33242"/>
                      <a:pt x="100870" y="30671"/>
                      <a:pt x="104870" y="29908"/>
                    </a:cubicBezTo>
                    <a:cubicBezTo>
                      <a:pt x="108871" y="29147"/>
                      <a:pt x="110014" y="28194"/>
                      <a:pt x="113348" y="27051"/>
                    </a:cubicBezTo>
                    <a:cubicBezTo>
                      <a:pt x="116681" y="25908"/>
                      <a:pt x="120396" y="24479"/>
                      <a:pt x="120396" y="24479"/>
                    </a:cubicBezTo>
                    <a:cubicBezTo>
                      <a:pt x="120396" y="24479"/>
                      <a:pt x="115253" y="24289"/>
                      <a:pt x="112395" y="24955"/>
                    </a:cubicBezTo>
                    <a:cubicBezTo>
                      <a:pt x="109633" y="25622"/>
                      <a:pt x="108871" y="27051"/>
                      <a:pt x="102299" y="26384"/>
                    </a:cubicBezTo>
                    <a:cubicBezTo>
                      <a:pt x="95726" y="25622"/>
                      <a:pt x="95726" y="20003"/>
                      <a:pt x="95726" y="20003"/>
                    </a:cubicBezTo>
                    <a:cubicBezTo>
                      <a:pt x="94488" y="18383"/>
                      <a:pt x="93345" y="12668"/>
                      <a:pt x="95726" y="12954"/>
                    </a:cubicBezTo>
                    <a:cubicBezTo>
                      <a:pt x="98012" y="13145"/>
                      <a:pt x="100203" y="12002"/>
                      <a:pt x="100203" y="12002"/>
                    </a:cubicBezTo>
                    <a:cubicBezTo>
                      <a:pt x="102108" y="12478"/>
                      <a:pt x="105632" y="11049"/>
                      <a:pt x="112967" y="5906"/>
                    </a:cubicBezTo>
                    <a:cubicBezTo>
                      <a:pt x="120301" y="762"/>
                      <a:pt x="126206" y="0"/>
                      <a:pt x="129445" y="0"/>
                    </a:cubicBezTo>
                    <a:cubicBezTo>
                      <a:pt x="132779" y="0"/>
                      <a:pt x="136303" y="476"/>
                      <a:pt x="142589" y="3048"/>
                    </a:cubicBezTo>
                    <a:cubicBezTo>
                      <a:pt x="148971" y="5620"/>
                      <a:pt x="159830" y="19336"/>
                      <a:pt x="163830" y="25241"/>
                    </a:cubicBezTo>
                    <a:cubicBezTo>
                      <a:pt x="167830" y="31147"/>
                      <a:pt x="173069" y="39434"/>
                      <a:pt x="176594" y="42482"/>
                    </a:cubicBezTo>
                    <a:cubicBezTo>
                      <a:pt x="180118" y="45530"/>
                      <a:pt x="181070" y="46006"/>
                      <a:pt x="181070" y="50673"/>
                    </a:cubicBezTo>
                    <a:cubicBezTo>
                      <a:pt x="181070" y="55436"/>
                      <a:pt x="177737" y="56769"/>
                      <a:pt x="177737" y="56769"/>
                    </a:cubicBezTo>
                    <a:cubicBezTo>
                      <a:pt x="177737" y="56769"/>
                      <a:pt x="180308" y="60579"/>
                      <a:pt x="182690" y="64103"/>
                    </a:cubicBezTo>
                    <a:cubicBezTo>
                      <a:pt x="185071" y="67628"/>
                      <a:pt x="183356" y="71152"/>
                      <a:pt x="183356" y="71152"/>
                    </a:cubicBezTo>
                    <a:cubicBezTo>
                      <a:pt x="184499" y="75152"/>
                      <a:pt x="180023" y="73819"/>
                      <a:pt x="177737" y="73533"/>
                    </a:cubicBezTo>
                    <a:cubicBezTo>
                      <a:pt x="175355" y="73343"/>
                      <a:pt x="170879" y="71152"/>
                      <a:pt x="165926" y="70390"/>
                    </a:cubicBezTo>
                    <a:cubicBezTo>
                      <a:pt x="160973" y="69723"/>
                      <a:pt x="159544" y="73533"/>
                      <a:pt x="159544" y="73533"/>
                    </a:cubicBezTo>
                    <a:cubicBezTo>
                      <a:pt x="159544" y="73533"/>
                      <a:pt x="161258" y="74962"/>
                      <a:pt x="162592" y="76295"/>
                    </a:cubicBezTo>
                    <a:cubicBezTo>
                      <a:pt x="164021" y="77724"/>
                      <a:pt x="166116" y="79629"/>
                      <a:pt x="168021" y="83344"/>
                    </a:cubicBezTo>
                    <a:cubicBezTo>
                      <a:pt x="169926" y="87154"/>
                      <a:pt x="170879" y="89916"/>
                      <a:pt x="170879" y="96584"/>
                    </a:cubicBezTo>
                    <a:cubicBezTo>
                      <a:pt x="170879" y="103156"/>
                      <a:pt x="167069" y="108395"/>
                      <a:pt x="165926" y="110966"/>
                    </a:cubicBezTo>
                    <a:cubicBezTo>
                      <a:pt x="164783" y="113538"/>
                      <a:pt x="163830" y="114967"/>
                      <a:pt x="162592" y="116396"/>
                    </a:cubicBezTo>
                    <a:cubicBezTo>
                      <a:pt x="161354" y="117824"/>
                      <a:pt x="158591" y="118777"/>
                      <a:pt x="154591" y="121634"/>
                    </a:cubicBezTo>
                    <a:cubicBezTo>
                      <a:pt x="152019" y="123444"/>
                      <a:pt x="148780" y="124397"/>
                      <a:pt x="146685" y="124873"/>
                    </a:cubicBezTo>
                  </a:path>
                </a:pathLst>
              </a:custGeom>
              <a:noFill/>
              <a:ln w="1427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96" name="Google Shape;1296;p14"/>
              <p:cNvSpPr/>
              <p:nvPr/>
            </p:nvSpPr>
            <p:spPr>
              <a:xfrm>
                <a:off x="1603882" y="4567276"/>
                <a:ext cx="152400" cy="276225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276225" extrusionOk="0">
                    <a:moveTo>
                      <a:pt x="102140" y="283678"/>
                    </a:moveTo>
                    <a:cubicBezTo>
                      <a:pt x="97854" y="282916"/>
                      <a:pt x="92043" y="274058"/>
                      <a:pt x="92043" y="274058"/>
                    </a:cubicBezTo>
                    <a:cubicBezTo>
                      <a:pt x="91091" y="277392"/>
                      <a:pt x="84519" y="269867"/>
                      <a:pt x="84519" y="269867"/>
                    </a:cubicBezTo>
                    <a:cubicBezTo>
                      <a:pt x="83376" y="271010"/>
                      <a:pt x="74613" y="269676"/>
                      <a:pt x="74613" y="269676"/>
                    </a:cubicBezTo>
                    <a:lnTo>
                      <a:pt x="79756" y="265866"/>
                    </a:lnTo>
                    <a:cubicBezTo>
                      <a:pt x="79756" y="265866"/>
                      <a:pt x="78613" y="265866"/>
                      <a:pt x="74136" y="265390"/>
                    </a:cubicBezTo>
                    <a:cubicBezTo>
                      <a:pt x="69660" y="264914"/>
                      <a:pt x="68326" y="258627"/>
                      <a:pt x="68326" y="258627"/>
                    </a:cubicBezTo>
                    <a:cubicBezTo>
                      <a:pt x="61278" y="258342"/>
                      <a:pt x="48038" y="253674"/>
                      <a:pt x="48038" y="253674"/>
                    </a:cubicBezTo>
                    <a:cubicBezTo>
                      <a:pt x="53753" y="253389"/>
                      <a:pt x="59849" y="244245"/>
                      <a:pt x="56801" y="243292"/>
                    </a:cubicBezTo>
                    <a:cubicBezTo>
                      <a:pt x="53753" y="242340"/>
                      <a:pt x="48038" y="237672"/>
                      <a:pt x="48038" y="237672"/>
                    </a:cubicBezTo>
                    <a:cubicBezTo>
                      <a:pt x="49943" y="237196"/>
                      <a:pt x="51848" y="232529"/>
                      <a:pt x="51848" y="232529"/>
                    </a:cubicBezTo>
                    <a:cubicBezTo>
                      <a:pt x="51848" y="232529"/>
                      <a:pt x="42894" y="236053"/>
                      <a:pt x="34608" y="234624"/>
                    </a:cubicBezTo>
                    <a:cubicBezTo>
                      <a:pt x="26416" y="233291"/>
                      <a:pt x="15558" y="225480"/>
                      <a:pt x="15558" y="225480"/>
                    </a:cubicBezTo>
                    <a:lnTo>
                      <a:pt x="23368" y="225957"/>
                    </a:lnTo>
                    <a:cubicBezTo>
                      <a:pt x="23368" y="225957"/>
                      <a:pt x="21082" y="224814"/>
                      <a:pt x="19368" y="221480"/>
                    </a:cubicBezTo>
                    <a:cubicBezTo>
                      <a:pt x="17748" y="218146"/>
                      <a:pt x="30417" y="207288"/>
                      <a:pt x="30417" y="207288"/>
                    </a:cubicBezTo>
                    <a:lnTo>
                      <a:pt x="25273" y="204716"/>
                    </a:lnTo>
                    <a:cubicBezTo>
                      <a:pt x="25273" y="204716"/>
                      <a:pt x="34989" y="201668"/>
                      <a:pt x="42228" y="197858"/>
                    </a:cubicBezTo>
                    <a:cubicBezTo>
                      <a:pt x="49562" y="194048"/>
                      <a:pt x="48324" y="189857"/>
                      <a:pt x="48324" y="189857"/>
                    </a:cubicBezTo>
                    <a:cubicBezTo>
                      <a:pt x="48324" y="189857"/>
                      <a:pt x="40513" y="187095"/>
                      <a:pt x="37465" y="185380"/>
                    </a:cubicBezTo>
                    <a:cubicBezTo>
                      <a:pt x="34417" y="183761"/>
                      <a:pt x="29274" y="172902"/>
                      <a:pt x="29274" y="168902"/>
                    </a:cubicBezTo>
                    <a:cubicBezTo>
                      <a:pt x="29274" y="164901"/>
                      <a:pt x="27369" y="165378"/>
                      <a:pt x="23844" y="166521"/>
                    </a:cubicBezTo>
                    <a:cubicBezTo>
                      <a:pt x="20320" y="167664"/>
                      <a:pt x="16605" y="164616"/>
                      <a:pt x="14891" y="164616"/>
                    </a:cubicBezTo>
                    <a:cubicBezTo>
                      <a:pt x="13272" y="164616"/>
                      <a:pt x="8509" y="163473"/>
                      <a:pt x="5271" y="163473"/>
                    </a:cubicBezTo>
                    <a:cubicBezTo>
                      <a:pt x="2032" y="163473"/>
                      <a:pt x="603" y="159948"/>
                      <a:pt x="32" y="154995"/>
                    </a:cubicBezTo>
                    <a:cubicBezTo>
                      <a:pt x="-444" y="150042"/>
                      <a:pt x="4509" y="148804"/>
                      <a:pt x="9081" y="146709"/>
                    </a:cubicBezTo>
                    <a:cubicBezTo>
                      <a:pt x="13557" y="144613"/>
                      <a:pt x="10319" y="143184"/>
                      <a:pt x="8604" y="143661"/>
                    </a:cubicBezTo>
                    <a:cubicBezTo>
                      <a:pt x="6890" y="144137"/>
                      <a:pt x="2699" y="142899"/>
                      <a:pt x="2699" y="142899"/>
                    </a:cubicBezTo>
                    <a:cubicBezTo>
                      <a:pt x="-2254" y="133659"/>
                      <a:pt x="10986" y="122610"/>
                      <a:pt x="10986" y="122610"/>
                    </a:cubicBezTo>
                    <a:cubicBezTo>
                      <a:pt x="6699" y="118896"/>
                      <a:pt x="14700" y="111371"/>
                      <a:pt x="14700" y="111371"/>
                    </a:cubicBezTo>
                    <a:cubicBezTo>
                      <a:pt x="14700" y="111371"/>
                      <a:pt x="16796" y="112038"/>
                      <a:pt x="10033" y="109466"/>
                    </a:cubicBezTo>
                    <a:cubicBezTo>
                      <a:pt x="3175" y="106894"/>
                      <a:pt x="7461" y="102322"/>
                      <a:pt x="10986" y="101465"/>
                    </a:cubicBezTo>
                    <a:cubicBezTo>
                      <a:pt x="14510" y="100512"/>
                      <a:pt x="14224" y="96988"/>
                      <a:pt x="14224" y="96988"/>
                    </a:cubicBezTo>
                    <a:cubicBezTo>
                      <a:pt x="11843" y="93750"/>
                      <a:pt x="3842" y="90702"/>
                      <a:pt x="3842" y="90702"/>
                    </a:cubicBezTo>
                    <a:cubicBezTo>
                      <a:pt x="4699" y="86511"/>
                      <a:pt x="16320" y="87654"/>
                      <a:pt x="17558" y="86511"/>
                    </a:cubicBezTo>
                    <a:cubicBezTo>
                      <a:pt x="18701" y="85272"/>
                      <a:pt x="18510" y="78700"/>
                      <a:pt x="17558" y="75176"/>
                    </a:cubicBezTo>
                    <a:cubicBezTo>
                      <a:pt x="16605" y="71652"/>
                      <a:pt x="20320" y="73080"/>
                      <a:pt x="21558" y="73271"/>
                    </a:cubicBezTo>
                    <a:cubicBezTo>
                      <a:pt x="22797" y="73461"/>
                      <a:pt x="22511" y="72509"/>
                      <a:pt x="22035" y="70223"/>
                    </a:cubicBezTo>
                    <a:cubicBezTo>
                      <a:pt x="21558" y="67842"/>
                      <a:pt x="25273" y="65175"/>
                      <a:pt x="25273" y="65175"/>
                    </a:cubicBezTo>
                    <a:lnTo>
                      <a:pt x="20606" y="63555"/>
                    </a:lnTo>
                    <a:cubicBezTo>
                      <a:pt x="16796" y="58412"/>
                      <a:pt x="27464" y="55840"/>
                      <a:pt x="27464" y="55840"/>
                    </a:cubicBezTo>
                    <a:cubicBezTo>
                      <a:pt x="26226" y="49649"/>
                      <a:pt x="36417" y="52221"/>
                      <a:pt x="36608" y="50125"/>
                    </a:cubicBezTo>
                    <a:cubicBezTo>
                      <a:pt x="36894" y="48030"/>
                      <a:pt x="42799" y="45839"/>
                      <a:pt x="42799" y="45839"/>
                    </a:cubicBezTo>
                    <a:cubicBezTo>
                      <a:pt x="40608" y="43553"/>
                      <a:pt x="38513" y="35742"/>
                      <a:pt x="38513" y="35742"/>
                    </a:cubicBezTo>
                    <a:cubicBezTo>
                      <a:pt x="37084" y="30599"/>
                      <a:pt x="49562" y="24217"/>
                      <a:pt x="49562" y="24217"/>
                    </a:cubicBezTo>
                    <a:cubicBezTo>
                      <a:pt x="49562" y="24217"/>
                      <a:pt x="45085" y="21550"/>
                      <a:pt x="45752" y="13835"/>
                    </a:cubicBezTo>
                    <a:cubicBezTo>
                      <a:pt x="46514" y="6120"/>
                      <a:pt x="55944" y="11454"/>
                      <a:pt x="55944" y="11454"/>
                    </a:cubicBezTo>
                    <a:cubicBezTo>
                      <a:pt x="53372" y="9549"/>
                      <a:pt x="54324" y="4881"/>
                      <a:pt x="54324" y="4881"/>
                    </a:cubicBezTo>
                    <a:cubicBezTo>
                      <a:pt x="59563" y="405"/>
                      <a:pt x="79566" y="17835"/>
                      <a:pt x="79566" y="17835"/>
                    </a:cubicBezTo>
                    <a:cubicBezTo>
                      <a:pt x="79566" y="17835"/>
                      <a:pt x="80328" y="8691"/>
                      <a:pt x="79566" y="3453"/>
                    </a:cubicBezTo>
                    <a:cubicBezTo>
                      <a:pt x="78899" y="-1786"/>
                      <a:pt x="80994" y="-357"/>
                      <a:pt x="83852" y="3072"/>
                    </a:cubicBezTo>
                    <a:cubicBezTo>
                      <a:pt x="86614" y="6310"/>
                      <a:pt x="93472" y="29170"/>
                      <a:pt x="93472" y="29170"/>
                    </a:cubicBezTo>
                    <a:cubicBezTo>
                      <a:pt x="97473" y="17359"/>
                      <a:pt x="104521" y="36028"/>
                      <a:pt x="111665" y="46410"/>
                    </a:cubicBezTo>
                    <a:cubicBezTo>
                      <a:pt x="118713" y="56793"/>
                      <a:pt x="122047" y="88892"/>
                      <a:pt x="122714" y="94512"/>
                    </a:cubicBezTo>
                    <a:cubicBezTo>
                      <a:pt x="123476" y="100131"/>
                      <a:pt x="124619" y="107466"/>
                      <a:pt x="126048" y="110514"/>
                    </a:cubicBezTo>
                    <a:cubicBezTo>
                      <a:pt x="127476" y="113562"/>
                      <a:pt x="127000" y="120420"/>
                      <a:pt x="127000" y="125087"/>
                    </a:cubicBezTo>
                    <a:cubicBezTo>
                      <a:pt x="127000" y="129754"/>
                      <a:pt x="131477" y="136422"/>
                      <a:pt x="131477" y="136422"/>
                    </a:cubicBezTo>
                    <a:cubicBezTo>
                      <a:pt x="131477" y="136422"/>
                      <a:pt x="135001" y="138803"/>
                      <a:pt x="138335" y="140422"/>
                    </a:cubicBezTo>
                    <a:cubicBezTo>
                      <a:pt x="141669" y="142041"/>
                      <a:pt x="147098" y="145566"/>
                      <a:pt x="153194" y="145566"/>
                    </a:cubicBezTo>
                    <a:cubicBezTo>
                      <a:pt x="153575" y="145566"/>
                      <a:pt x="154051" y="145566"/>
                      <a:pt x="154432" y="145470"/>
                    </a:cubicBezTo>
                  </a:path>
                </a:pathLst>
              </a:custGeom>
              <a:noFill/>
              <a:ln w="1427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97" name="Google Shape;1297;p14"/>
              <p:cNvSpPr/>
              <p:nvPr/>
            </p:nvSpPr>
            <p:spPr>
              <a:xfrm>
                <a:off x="1771839" y="4843144"/>
                <a:ext cx="219075" cy="142875"/>
              </a:xfrm>
              <a:custGeom>
                <a:avLst/>
                <a:gdLst/>
                <a:ahLst/>
                <a:cxnLst/>
                <a:rect l="l" t="t" r="r" b="b"/>
                <a:pathLst>
                  <a:path w="219075" h="142875" extrusionOk="0">
                    <a:moveTo>
                      <a:pt x="222314" y="0"/>
                    </a:moveTo>
                    <a:lnTo>
                      <a:pt x="223076" y="476"/>
                    </a:lnTo>
                    <a:lnTo>
                      <a:pt x="223457" y="1238"/>
                    </a:lnTo>
                    <a:cubicBezTo>
                      <a:pt x="221171" y="4763"/>
                      <a:pt x="219742" y="8191"/>
                      <a:pt x="216027" y="16955"/>
                    </a:cubicBezTo>
                    <a:cubicBezTo>
                      <a:pt x="209645" y="32004"/>
                      <a:pt x="186595" y="47530"/>
                      <a:pt x="173831" y="57531"/>
                    </a:cubicBezTo>
                    <a:cubicBezTo>
                      <a:pt x="161068" y="67437"/>
                      <a:pt x="159449" y="69247"/>
                      <a:pt x="146494" y="80201"/>
                    </a:cubicBezTo>
                    <a:cubicBezTo>
                      <a:pt x="133541" y="90964"/>
                      <a:pt x="132398" y="96203"/>
                      <a:pt x="129064" y="103537"/>
                    </a:cubicBezTo>
                    <a:cubicBezTo>
                      <a:pt x="125825" y="110871"/>
                      <a:pt x="123825" y="118396"/>
                      <a:pt x="123635" y="122873"/>
                    </a:cubicBezTo>
                    <a:cubicBezTo>
                      <a:pt x="123444" y="127349"/>
                      <a:pt x="118682" y="137255"/>
                      <a:pt x="115634" y="141732"/>
                    </a:cubicBezTo>
                    <a:cubicBezTo>
                      <a:pt x="112586" y="146209"/>
                      <a:pt x="108299" y="148876"/>
                      <a:pt x="108299" y="148876"/>
                    </a:cubicBezTo>
                    <a:cubicBezTo>
                      <a:pt x="108299" y="148876"/>
                      <a:pt x="108490" y="149352"/>
                      <a:pt x="108776" y="150019"/>
                    </a:cubicBezTo>
                    <a:lnTo>
                      <a:pt x="84963" y="151638"/>
                    </a:lnTo>
                    <a:lnTo>
                      <a:pt x="84677" y="151352"/>
                    </a:lnTo>
                    <a:cubicBezTo>
                      <a:pt x="84677" y="151352"/>
                      <a:pt x="77534" y="148781"/>
                      <a:pt x="72676" y="145828"/>
                    </a:cubicBezTo>
                    <a:lnTo>
                      <a:pt x="72200" y="145542"/>
                    </a:lnTo>
                    <a:cubicBezTo>
                      <a:pt x="70580" y="144589"/>
                      <a:pt x="69342" y="143542"/>
                      <a:pt x="68580" y="142589"/>
                    </a:cubicBezTo>
                    <a:cubicBezTo>
                      <a:pt x="68580" y="142589"/>
                      <a:pt x="68771" y="143065"/>
                      <a:pt x="69056" y="143732"/>
                    </a:cubicBezTo>
                    <a:lnTo>
                      <a:pt x="46958" y="130588"/>
                    </a:lnTo>
                    <a:cubicBezTo>
                      <a:pt x="42482" y="130112"/>
                      <a:pt x="33338" y="125825"/>
                      <a:pt x="33338" y="125825"/>
                    </a:cubicBezTo>
                    <a:lnTo>
                      <a:pt x="36576" y="123730"/>
                    </a:lnTo>
                    <a:cubicBezTo>
                      <a:pt x="30480" y="124396"/>
                      <a:pt x="20288" y="120206"/>
                      <a:pt x="20288" y="120206"/>
                    </a:cubicBezTo>
                    <a:cubicBezTo>
                      <a:pt x="21241" y="120206"/>
                      <a:pt x="26384" y="117158"/>
                      <a:pt x="26384" y="117158"/>
                    </a:cubicBezTo>
                    <a:cubicBezTo>
                      <a:pt x="18574" y="118015"/>
                      <a:pt x="11811" y="113538"/>
                      <a:pt x="11811" y="113538"/>
                    </a:cubicBezTo>
                    <a:cubicBezTo>
                      <a:pt x="14383" y="114300"/>
                      <a:pt x="22193" y="110014"/>
                      <a:pt x="22193" y="110014"/>
                    </a:cubicBezTo>
                    <a:cubicBezTo>
                      <a:pt x="17526" y="112586"/>
                      <a:pt x="15812" y="108871"/>
                      <a:pt x="7811" y="104108"/>
                    </a:cubicBezTo>
                    <a:cubicBezTo>
                      <a:pt x="4286" y="102108"/>
                      <a:pt x="1810" y="101156"/>
                      <a:pt x="0" y="100393"/>
                    </a:cubicBezTo>
                  </a:path>
                </a:pathLst>
              </a:custGeom>
              <a:noFill/>
              <a:ln w="14275" cap="flat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298" name="Google Shape;1298;p14"/>
              <p:cNvSpPr/>
              <p:nvPr/>
            </p:nvSpPr>
            <p:spPr>
              <a:xfrm>
                <a:off x="1803187" y="4973351"/>
                <a:ext cx="171450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171450" h="114300" extrusionOk="0">
                    <a:moveTo>
                      <a:pt x="122290" y="115729"/>
                    </a:moveTo>
                    <a:cubicBezTo>
                      <a:pt x="122290" y="115729"/>
                      <a:pt x="122100" y="117729"/>
                      <a:pt x="122100" y="119539"/>
                    </a:cubicBezTo>
                    <a:cubicBezTo>
                      <a:pt x="123243" y="119253"/>
                      <a:pt x="124386" y="118872"/>
                      <a:pt x="125529" y="118586"/>
                    </a:cubicBezTo>
                    <a:cubicBezTo>
                      <a:pt x="127624" y="115062"/>
                      <a:pt x="129148" y="112109"/>
                      <a:pt x="127053" y="109252"/>
                    </a:cubicBezTo>
                    <a:cubicBezTo>
                      <a:pt x="127053" y="109252"/>
                      <a:pt x="127720" y="105537"/>
                      <a:pt x="123052" y="102679"/>
                    </a:cubicBezTo>
                    <a:cubicBezTo>
                      <a:pt x="118290" y="99822"/>
                      <a:pt x="113813" y="95822"/>
                      <a:pt x="113813" y="95822"/>
                    </a:cubicBezTo>
                    <a:cubicBezTo>
                      <a:pt x="113813" y="95822"/>
                      <a:pt x="114099" y="92297"/>
                      <a:pt x="116480" y="92107"/>
                    </a:cubicBezTo>
                    <a:cubicBezTo>
                      <a:pt x="118861" y="91821"/>
                      <a:pt x="124291" y="91345"/>
                      <a:pt x="131053" y="90202"/>
                    </a:cubicBezTo>
                    <a:cubicBezTo>
                      <a:pt x="137911" y="88964"/>
                      <a:pt x="137435" y="88964"/>
                      <a:pt x="140674" y="89726"/>
                    </a:cubicBezTo>
                    <a:cubicBezTo>
                      <a:pt x="144007" y="90392"/>
                      <a:pt x="146770" y="89249"/>
                      <a:pt x="151532" y="87344"/>
                    </a:cubicBezTo>
                    <a:cubicBezTo>
                      <a:pt x="156199" y="85439"/>
                      <a:pt x="158104" y="84773"/>
                      <a:pt x="160771" y="84963"/>
                    </a:cubicBezTo>
                    <a:cubicBezTo>
                      <a:pt x="163343" y="85249"/>
                      <a:pt x="167344" y="83344"/>
                      <a:pt x="167344" y="83344"/>
                    </a:cubicBezTo>
                    <a:cubicBezTo>
                      <a:pt x="167344" y="83344"/>
                      <a:pt x="174202" y="82391"/>
                      <a:pt x="176297" y="82868"/>
                    </a:cubicBezTo>
                    <a:cubicBezTo>
                      <a:pt x="178393" y="83344"/>
                      <a:pt x="179631" y="81915"/>
                      <a:pt x="176107" y="80201"/>
                    </a:cubicBezTo>
                    <a:cubicBezTo>
                      <a:pt x="172487" y="78676"/>
                      <a:pt x="166391" y="77057"/>
                      <a:pt x="166391" y="77057"/>
                    </a:cubicBezTo>
                    <a:cubicBezTo>
                      <a:pt x="166391" y="77057"/>
                      <a:pt x="165439" y="75343"/>
                      <a:pt x="159343" y="77057"/>
                    </a:cubicBezTo>
                    <a:cubicBezTo>
                      <a:pt x="153151" y="78676"/>
                      <a:pt x="153723" y="78676"/>
                      <a:pt x="150199" y="78962"/>
                    </a:cubicBezTo>
                    <a:cubicBezTo>
                      <a:pt x="146579" y="79153"/>
                      <a:pt x="139054" y="79439"/>
                      <a:pt x="133435" y="79629"/>
                    </a:cubicBezTo>
                    <a:cubicBezTo>
                      <a:pt x="127720" y="79915"/>
                      <a:pt x="118099" y="77248"/>
                      <a:pt x="115813" y="76295"/>
                    </a:cubicBezTo>
                    <a:cubicBezTo>
                      <a:pt x="113432" y="75343"/>
                      <a:pt x="113432" y="74390"/>
                      <a:pt x="113432" y="74390"/>
                    </a:cubicBezTo>
                    <a:cubicBezTo>
                      <a:pt x="113432" y="74390"/>
                      <a:pt x="120290" y="65913"/>
                      <a:pt x="118576" y="63055"/>
                    </a:cubicBezTo>
                    <a:cubicBezTo>
                      <a:pt x="116956" y="60198"/>
                      <a:pt x="115051" y="59055"/>
                      <a:pt x="112194" y="60007"/>
                    </a:cubicBezTo>
                    <a:cubicBezTo>
                      <a:pt x="109336" y="60960"/>
                      <a:pt x="106574" y="66103"/>
                      <a:pt x="106574" y="66103"/>
                    </a:cubicBezTo>
                    <a:cubicBezTo>
                      <a:pt x="106574" y="66103"/>
                      <a:pt x="103717" y="67056"/>
                      <a:pt x="102383" y="65818"/>
                    </a:cubicBezTo>
                    <a:cubicBezTo>
                      <a:pt x="100954" y="64675"/>
                      <a:pt x="96001" y="57341"/>
                      <a:pt x="92477" y="51911"/>
                    </a:cubicBezTo>
                    <a:cubicBezTo>
                      <a:pt x="89334" y="47149"/>
                      <a:pt x="79809" y="24765"/>
                      <a:pt x="77618" y="19622"/>
                    </a:cubicBezTo>
                    <a:lnTo>
                      <a:pt x="53806" y="21241"/>
                    </a:lnTo>
                    <a:lnTo>
                      <a:pt x="62950" y="34766"/>
                    </a:lnTo>
                    <a:cubicBezTo>
                      <a:pt x="62950" y="34766"/>
                      <a:pt x="60854" y="34576"/>
                      <a:pt x="58282" y="34004"/>
                    </a:cubicBezTo>
                    <a:cubicBezTo>
                      <a:pt x="55711" y="33528"/>
                      <a:pt x="53996" y="35433"/>
                      <a:pt x="49329" y="36385"/>
                    </a:cubicBezTo>
                    <a:cubicBezTo>
                      <a:pt x="44566" y="37338"/>
                      <a:pt x="45995" y="35909"/>
                      <a:pt x="45995" y="34195"/>
                    </a:cubicBezTo>
                    <a:cubicBezTo>
                      <a:pt x="45995" y="32861"/>
                      <a:pt x="39709" y="17431"/>
                      <a:pt x="37994" y="13145"/>
                    </a:cubicBezTo>
                    <a:lnTo>
                      <a:pt x="15801" y="0"/>
                    </a:lnTo>
                    <a:cubicBezTo>
                      <a:pt x="15801" y="0"/>
                      <a:pt x="18373" y="8001"/>
                      <a:pt x="18658" y="10573"/>
                    </a:cubicBezTo>
                    <a:cubicBezTo>
                      <a:pt x="18849" y="13145"/>
                      <a:pt x="14848" y="16669"/>
                      <a:pt x="18658" y="18098"/>
                    </a:cubicBezTo>
                    <a:cubicBezTo>
                      <a:pt x="22373" y="19526"/>
                      <a:pt x="21230" y="19241"/>
                      <a:pt x="21230" y="19241"/>
                    </a:cubicBezTo>
                    <a:cubicBezTo>
                      <a:pt x="21230" y="19241"/>
                      <a:pt x="24278" y="28861"/>
                      <a:pt x="21230" y="32671"/>
                    </a:cubicBezTo>
                    <a:cubicBezTo>
                      <a:pt x="18182" y="36481"/>
                      <a:pt x="6371" y="45625"/>
                      <a:pt x="6371" y="45625"/>
                    </a:cubicBezTo>
                    <a:lnTo>
                      <a:pt x="751" y="52006"/>
                    </a:lnTo>
                    <a:cubicBezTo>
                      <a:pt x="751" y="52006"/>
                      <a:pt x="-2106" y="57245"/>
                      <a:pt x="3323" y="54769"/>
                    </a:cubicBezTo>
                    <a:cubicBezTo>
                      <a:pt x="3323" y="54769"/>
                      <a:pt x="4942" y="58579"/>
                      <a:pt x="8752" y="56198"/>
                    </a:cubicBezTo>
                    <a:cubicBezTo>
                      <a:pt x="12562" y="53816"/>
                      <a:pt x="16277" y="46958"/>
                      <a:pt x="20563" y="46006"/>
                    </a:cubicBezTo>
                    <a:cubicBezTo>
                      <a:pt x="20563" y="46006"/>
                      <a:pt x="22945" y="46482"/>
                      <a:pt x="22945" y="49340"/>
                    </a:cubicBezTo>
                    <a:cubicBezTo>
                      <a:pt x="22945" y="52197"/>
                      <a:pt x="24754" y="57817"/>
                      <a:pt x="27231" y="58102"/>
                    </a:cubicBezTo>
                    <a:cubicBezTo>
                      <a:pt x="29517" y="58293"/>
                      <a:pt x="35041" y="64199"/>
                      <a:pt x="35232" y="66294"/>
                    </a:cubicBezTo>
                    <a:cubicBezTo>
                      <a:pt x="35422" y="68485"/>
                      <a:pt x="35232" y="75057"/>
                      <a:pt x="35232" y="75057"/>
                    </a:cubicBezTo>
                    <a:lnTo>
                      <a:pt x="32660" y="77152"/>
                    </a:lnTo>
                    <a:cubicBezTo>
                      <a:pt x="32660" y="77152"/>
                      <a:pt x="35041" y="79248"/>
                      <a:pt x="36946" y="78105"/>
                    </a:cubicBezTo>
                    <a:cubicBezTo>
                      <a:pt x="38851" y="76867"/>
                      <a:pt x="41137" y="76200"/>
                      <a:pt x="41137" y="76200"/>
                    </a:cubicBezTo>
                    <a:cubicBezTo>
                      <a:pt x="41137" y="76200"/>
                      <a:pt x="49138" y="77629"/>
                      <a:pt x="47519" y="71247"/>
                    </a:cubicBezTo>
                    <a:cubicBezTo>
                      <a:pt x="45900" y="64865"/>
                      <a:pt x="45138" y="59531"/>
                      <a:pt x="45138" y="59531"/>
                    </a:cubicBezTo>
                    <a:lnTo>
                      <a:pt x="45805" y="57626"/>
                    </a:lnTo>
                    <a:cubicBezTo>
                      <a:pt x="45805" y="57626"/>
                      <a:pt x="55234" y="54769"/>
                      <a:pt x="64474" y="59246"/>
                    </a:cubicBezTo>
                    <a:cubicBezTo>
                      <a:pt x="73618" y="63722"/>
                      <a:pt x="77428" y="62770"/>
                      <a:pt x="77428" y="62770"/>
                    </a:cubicBezTo>
                    <a:cubicBezTo>
                      <a:pt x="77428" y="62770"/>
                      <a:pt x="81428" y="66294"/>
                      <a:pt x="78666" y="67723"/>
                    </a:cubicBezTo>
                    <a:cubicBezTo>
                      <a:pt x="75808" y="69151"/>
                      <a:pt x="69903" y="73819"/>
                      <a:pt x="71332" y="77152"/>
                    </a:cubicBezTo>
                    <a:cubicBezTo>
                      <a:pt x="72760" y="80486"/>
                      <a:pt x="73713" y="81915"/>
                      <a:pt x="76570" y="81153"/>
                    </a:cubicBezTo>
                    <a:cubicBezTo>
                      <a:pt x="79428" y="80486"/>
                      <a:pt x="82190" y="77343"/>
                      <a:pt x="82190" y="77343"/>
                    </a:cubicBezTo>
                    <a:cubicBezTo>
                      <a:pt x="82190" y="77343"/>
                      <a:pt x="84571" y="81153"/>
                      <a:pt x="85238" y="83725"/>
                    </a:cubicBezTo>
                    <a:cubicBezTo>
                      <a:pt x="86000" y="86297"/>
                      <a:pt x="87810" y="89440"/>
                      <a:pt x="90667" y="89630"/>
                    </a:cubicBezTo>
                    <a:cubicBezTo>
                      <a:pt x="93430" y="89821"/>
                      <a:pt x="95049" y="90297"/>
                      <a:pt x="96763" y="92678"/>
                    </a:cubicBezTo>
                    <a:cubicBezTo>
                      <a:pt x="98383" y="95059"/>
                      <a:pt x="99335" y="98584"/>
                      <a:pt x="102669" y="100394"/>
                    </a:cubicBezTo>
                    <a:cubicBezTo>
                      <a:pt x="106003" y="102299"/>
                      <a:pt x="112765" y="107537"/>
                      <a:pt x="115909" y="108585"/>
                    </a:cubicBezTo>
                    <a:cubicBezTo>
                      <a:pt x="118957" y="109823"/>
                      <a:pt x="118480" y="111728"/>
                      <a:pt x="119433" y="113348"/>
                    </a:cubicBezTo>
                    <a:cubicBezTo>
                      <a:pt x="120195" y="115443"/>
                      <a:pt x="122290" y="115729"/>
                      <a:pt x="122290" y="115729"/>
                    </a:cubicBezTo>
                    <a:moveTo>
                      <a:pt x="71617" y="50482"/>
                    </a:moveTo>
                    <a:cubicBezTo>
                      <a:pt x="71617" y="50482"/>
                      <a:pt x="61711" y="49435"/>
                      <a:pt x="58949" y="47339"/>
                    </a:cubicBezTo>
                    <a:cubicBezTo>
                      <a:pt x="56092" y="45244"/>
                      <a:pt x="54187" y="44672"/>
                      <a:pt x="54187" y="44672"/>
                    </a:cubicBezTo>
                    <a:cubicBezTo>
                      <a:pt x="54187" y="44672"/>
                      <a:pt x="58187" y="44291"/>
                      <a:pt x="59806" y="43339"/>
                    </a:cubicBezTo>
                    <a:cubicBezTo>
                      <a:pt x="61426" y="42386"/>
                      <a:pt x="66379" y="42101"/>
                      <a:pt x="66379" y="42101"/>
                    </a:cubicBezTo>
                    <a:lnTo>
                      <a:pt x="71617" y="50482"/>
                    </a:lnTo>
                    <a:close/>
                  </a:path>
                </a:pathLst>
              </a:custGeom>
              <a:noFill/>
              <a:ln w="14275" cap="rnd" cmpd="sng">
                <a:solidFill>
                  <a:srgbClr val="7F7F7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cxnSp>
        <p:nvCxnSpPr>
          <p:cNvPr id="1299" name="Google Shape;1299;p14"/>
          <p:cNvCxnSpPr/>
          <p:nvPr/>
        </p:nvCxnSpPr>
        <p:spPr>
          <a:xfrm>
            <a:off x="736600" y="1623140"/>
            <a:ext cx="2133600" cy="0"/>
          </a:xfrm>
          <a:prstGeom prst="straightConnector1">
            <a:avLst/>
          </a:prstGeom>
          <a:noFill/>
          <a:ln w="28575" cap="flat" cmpd="sng">
            <a:solidFill>
              <a:srgbClr val="D6DCD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00" name="Google Shape;1300;p14"/>
          <p:cNvSpPr txBox="1">
            <a:spLocks noGrp="1"/>
          </p:cNvSpPr>
          <p:nvPr>
            <p:ph type="body" idx="1"/>
          </p:nvPr>
        </p:nvSpPr>
        <p:spPr>
          <a:xfrm>
            <a:off x="729631" y="1773674"/>
            <a:ext cx="3994770" cy="3709371"/>
          </a:xfrm>
          <a:prstGeom prst="rect">
            <a:avLst/>
          </a:prstGeom>
          <a:solidFill>
            <a:schemeClr val="lt1">
              <a:alpha val="65098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AutoNum type="romanUcPeriod"/>
              <a:defRPr sz="2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AutoNum type="arabicPeriod"/>
              <a:defRPr sz="1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Char char="–"/>
              <a:defRPr sz="1800" b="1" i="0" u="none" strike="noStrike" cap="non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B0F0"/>
              </a:buClr>
              <a:buSzPts val="1800"/>
              <a:buFont typeface="Arial"/>
              <a:buChar char="»"/>
              <a:defRPr sz="1800" b="1" i="0" u="none" strike="noStrike" cap="non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5820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•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5820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•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5821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•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5821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•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01" name="Google Shape;1301;p14"/>
          <p:cNvSpPr/>
          <p:nvPr/>
        </p:nvSpPr>
        <p:spPr>
          <a:xfrm>
            <a:off x="5082508" y="-6350"/>
            <a:ext cx="4823492" cy="6870701"/>
          </a:xfrm>
          <a:prstGeom prst="rect">
            <a:avLst/>
          </a:prstGeom>
          <a:solidFill>
            <a:srgbClr val="BFBFB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본문1">
  <p:cSld name="본문1"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5"/>
          <p:cNvSpPr/>
          <p:nvPr/>
        </p:nvSpPr>
        <p:spPr>
          <a:xfrm>
            <a:off x="0" y="0"/>
            <a:ext cx="9906000" cy="891540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4" name="Google Shape;1304;p15"/>
          <p:cNvSpPr/>
          <p:nvPr/>
        </p:nvSpPr>
        <p:spPr>
          <a:xfrm>
            <a:off x="0" y="6618257"/>
            <a:ext cx="9906000" cy="239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36000" tIns="0" rIns="3600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5" name="Google Shape;1305;p15"/>
          <p:cNvSpPr txBox="1"/>
          <p:nvPr/>
        </p:nvSpPr>
        <p:spPr>
          <a:xfrm>
            <a:off x="4772505" y="6676573"/>
            <a:ext cx="36099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ko-KR" sz="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lang="ko-KR" sz="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/24</a:t>
            </a: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6" name="Google Shape;1306;p15"/>
          <p:cNvSpPr txBox="1">
            <a:spLocks noGrp="1"/>
          </p:cNvSpPr>
          <p:nvPr>
            <p:ph type="body" idx="1"/>
          </p:nvPr>
        </p:nvSpPr>
        <p:spPr>
          <a:xfrm>
            <a:off x="356861" y="6186839"/>
            <a:ext cx="9217025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□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-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95275" algn="l" rtl="0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5820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•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5820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•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5821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•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5821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•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pic>
        <p:nvPicPr>
          <p:cNvPr id="1307" name="Google Shape;1307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524367" y="6712786"/>
            <a:ext cx="628150" cy="75598"/>
          </a:xfrm>
          <a:prstGeom prst="rect">
            <a:avLst/>
          </a:prstGeom>
          <a:noFill/>
          <a:ln>
            <a:noFill/>
          </a:ln>
        </p:spPr>
      </p:pic>
      <p:sp>
        <p:nvSpPr>
          <p:cNvPr id="1308" name="Google Shape;1308;p15"/>
          <p:cNvSpPr txBox="1"/>
          <p:nvPr/>
        </p:nvSpPr>
        <p:spPr>
          <a:xfrm>
            <a:off x="6447090" y="6691962"/>
            <a:ext cx="3016444" cy="107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sz="7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Copyright ⓒ 2023                             . All rights reserved | Confidential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9" name="Google Shape;1309;p15"/>
          <p:cNvSpPr/>
          <p:nvPr/>
        </p:nvSpPr>
        <p:spPr>
          <a:xfrm>
            <a:off x="-1781175" y="-1439"/>
            <a:ext cx="1712524" cy="375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0" name="Google Shape;1310;p15"/>
          <p:cNvSpPr/>
          <p:nvPr/>
        </p:nvSpPr>
        <p:spPr>
          <a:xfrm>
            <a:off x="-1171934" y="403743"/>
            <a:ext cx="494180" cy="3238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1" name="Google Shape;1311;p15"/>
          <p:cNvSpPr/>
          <p:nvPr/>
        </p:nvSpPr>
        <p:spPr>
          <a:xfrm>
            <a:off x="-1171934" y="768934"/>
            <a:ext cx="494180" cy="32385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endParaRPr sz="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2" name="Google Shape;1312;p15"/>
          <p:cNvSpPr/>
          <p:nvPr/>
        </p:nvSpPr>
        <p:spPr>
          <a:xfrm>
            <a:off x="-1171934" y="1134125"/>
            <a:ext cx="494180" cy="32385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3" name="Google Shape;1313;p15"/>
          <p:cNvSpPr/>
          <p:nvPr/>
        </p:nvSpPr>
        <p:spPr>
          <a:xfrm>
            <a:off x="-1171934" y="1499316"/>
            <a:ext cx="494180" cy="32385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4" name="Google Shape;1314;p15"/>
          <p:cNvSpPr/>
          <p:nvPr/>
        </p:nvSpPr>
        <p:spPr>
          <a:xfrm>
            <a:off x="-1171934" y="1864507"/>
            <a:ext cx="494180" cy="3238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Malgun Gothic"/>
              <a:buNone/>
            </a:pPr>
            <a:r>
              <a:rPr lang="ko-KR" sz="7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HARIM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5" name="Google Shape;1315;p15"/>
          <p:cNvSpPr/>
          <p:nvPr/>
        </p:nvSpPr>
        <p:spPr>
          <a:xfrm>
            <a:off x="-633224" y="403743"/>
            <a:ext cx="494180" cy="323850"/>
          </a:xfrm>
          <a:prstGeom prst="rect">
            <a:avLst/>
          </a:prstGeom>
          <a:solidFill>
            <a:srgbClr val="A6814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Malgun Gothic"/>
              <a:buNone/>
            </a:pPr>
            <a:r>
              <a:rPr lang="ko-KR" sz="7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HARIM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6" name="Google Shape;1316;p15"/>
          <p:cNvSpPr/>
          <p:nvPr/>
        </p:nvSpPr>
        <p:spPr>
          <a:xfrm>
            <a:off x="-633224" y="768934"/>
            <a:ext cx="494180" cy="323850"/>
          </a:xfrm>
          <a:prstGeom prst="rect">
            <a:avLst/>
          </a:prstGeom>
          <a:solidFill>
            <a:srgbClr val="FCB034">
              <a:alpha val="6509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7" name="Google Shape;1317;p15"/>
          <p:cNvSpPr/>
          <p:nvPr/>
        </p:nvSpPr>
        <p:spPr>
          <a:xfrm>
            <a:off x="-633224" y="1134125"/>
            <a:ext cx="494180" cy="323850"/>
          </a:xfrm>
          <a:prstGeom prst="rect">
            <a:avLst/>
          </a:prstGeom>
          <a:solidFill>
            <a:srgbClr val="FCB03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Malgun Gothic"/>
              <a:buNone/>
            </a:pPr>
            <a:r>
              <a:rPr lang="ko-KR" sz="7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HARIM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Malgun Gothic"/>
              <a:buNone/>
            </a:pPr>
            <a:r>
              <a:rPr lang="ko-KR" sz="7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GOLD</a:t>
            </a:r>
            <a:endParaRPr sz="7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8" name="Google Shape;1318;p15"/>
          <p:cNvSpPr/>
          <p:nvPr/>
        </p:nvSpPr>
        <p:spPr>
          <a:xfrm>
            <a:off x="-633224" y="1499316"/>
            <a:ext cx="494180" cy="323850"/>
          </a:xfrm>
          <a:prstGeom prst="rect">
            <a:avLst/>
          </a:prstGeom>
          <a:solidFill>
            <a:srgbClr val="E31D1A">
              <a:alpha val="6509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9" name="Google Shape;1319;p15"/>
          <p:cNvSpPr/>
          <p:nvPr/>
        </p:nvSpPr>
        <p:spPr>
          <a:xfrm>
            <a:off x="-633224" y="1864507"/>
            <a:ext cx="494180" cy="323850"/>
          </a:xfrm>
          <a:prstGeom prst="rect">
            <a:avLst/>
          </a:prstGeom>
          <a:solidFill>
            <a:srgbClr val="E31D1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Malgun Gothic"/>
              <a:buNone/>
            </a:pPr>
            <a:r>
              <a:rPr lang="ko-KR" sz="7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HARIM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Malgun Gothic"/>
              <a:buNone/>
            </a:pPr>
            <a:r>
              <a:rPr lang="ko-KR" sz="7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GOLD</a:t>
            </a:r>
            <a:endParaRPr sz="7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0" name="Google Shape;1320;p15"/>
          <p:cNvSpPr/>
          <p:nvPr/>
        </p:nvSpPr>
        <p:spPr>
          <a:xfrm>
            <a:off x="-1716875" y="2229698"/>
            <a:ext cx="1579643" cy="48824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72000" tIns="0" rIns="7200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[Font]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맑은고딕 (Body)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텍스트윤곽선-투명도(100%) </a:t>
            </a:r>
            <a:endParaRPr sz="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21" name="Google Shape;1321;p15"/>
          <p:cNvSpPr/>
          <p:nvPr/>
        </p:nvSpPr>
        <p:spPr>
          <a:xfrm>
            <a:off x="-1716875" y="2762248"/>
            <a:ext cx="1579643" cy="928213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[Font 크기]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대제목: 12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중제목: 20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소제목: 14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Head 메시지: 16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장표 메시지: 12</a:t>
            </a:r>
            <a:endParaRPr sz="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22" name="Google Shape;1322;p15"/>
          <p:cNvCxnSpPr/>
          <p:nvPr/>
        </p:nvCxnSpPr>
        <p:spPr>
          <a:xfrm>
            <a:off x="9320960" y="103315"/>
            <a:ext cx="0" cy="14672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23" name="Google Shape;1323;p15"/>
          <p:cNvCxnSpPr/>
          <p:nvPr/>
        </p:nvCxnSpPr>
        <p:spPr>
          <a:xfrm>
            <a:off x="393032" y="321724"/>
            <a:ext cx="0" cy="487901"/>
          </a:xfrm>
          <a:prstGeom prst="straightConnector1">
            <a:avLst/>
          </a:prstGeom>
          <a:noFill/>
          <a:ln w="76200" cap="flat" cmpd="sng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24" name="Google Shape;1324;p15"/>
          <p:cNvCxnSpPr/>
          <p:nvPr/>
        </p:nvCxnSpPr>
        <p:spPr>
          <a:xfrm>
            <a:off x="527051" y="321724"/>
            <a:ext cx="9048749" cy="0"/>
          </a:xfrm>
          <a:prstGeom prst="straightConnector1">
            <a:avLst/>
          </a:prstGeom>
          <a:noFill/>
          <a:ln w="9525" cap="flat" cmpd="sng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25" name="Google Shape;1325;p15"/>
          <p:cNvSpPr txBox="1">
            <a:spLocks noGrp="1"/>
          </p:cNvSpPr>
          <p:nvPr>
            <p:ph type="body" idx="2"/>
          </p:nvPr>
        </p:nvSpPr>
        <p:spPr>
          <a:xfrm>
            <a:off x="344488" y="1016732"/>
            <a:ext cx="921702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5820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•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5820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•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5821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•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5821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•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pic>
        <p:nvPicPr>
          <p:cNvPr id="1326" name="Google Shape;1326;p15"/>
          <p:cNvPicPr preferRelativeResize="0"/>
          <p:nvPr/>
        </p:nvPicPr>
        <p:blipFill rotWithShape="1">
          <a:blip r:embed="rId3">
            <a:alphaModFix/>
          </a:blip>
          <a:srcRect b="26735"/>
          <a:stretch/>
        </p:blipFill>
        <p:spPr>
          <a:xfrm>
            <a:off x="393032" y="6366749"/>
            <a:ext cx="602244" cy="432935"/>
          </a:xfrm>
          <a:prstGeom prst="rect">
            <a:avLst/>
          </a:prstGeom>
          <a:noFill/>
          <a:ln>
            <a:noFill/>
          </a:ln>
        </p:spPr>
      </p:pic>
      <p:sp>
        <p:nvSpPr>
          <p:cNvPr id="1327" name="Google Shape;1327;p15"/>
          <p:cNvSpPr/>
          <p:nvPr/>
        </p:nvSpPr>
        <p:spPr>
          <a:xfrm>
            <a:off x="-1" y="-1440"/>
            <a:ext cx="9907200" cy="414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spcFirstLastPara="1" wrap="square" lIns="6645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37"/>
              <a:buFont typeface="Arial"/>
              <a:buNone/>
            </a:pPr>
            <a:endParaRPr sz="837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8" name="Google Shape;1328;p15"/>
          <p:cNvSpPr txBox="1">
            <a:spLocks noGrp="1"/>
          </p:cNvSpPr>
          <p:nvPr>
            <p:ph type="title"/>
          </p:nvPr>
        </p:nvSpPr>
        <p:spPr>
          <a:xfrm>
            <a:off x="527051" y="341280"/>
            <a:ext cx="903446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Malgun Gothic"/>
              <a:buNone/>
              <a:defRPr sz="2400" b="1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29" name="Google Shape;1329;p15"/>
          <p:cNvPicPr preferRelativeResize="0"/>
          <p:nvPr/>
        </p:nvPicPr>
        <p:blipFill rotWithShape="1">
          <a:blip r:embed="rId4">
            <a:alphaModFix/>
          </a:blip>
          <a:srcRect l="1838" r="77422"/>
          <a:stretch/>
        </p:blipFill>
        <p:spPr>
          <a:xfrm>
            <a:off x="-841760" y="81714"/>
            <a:ext cx="371476" cy="307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0" name="Google Shape;1330;p15"/>
          <p:cNvPicPr preferRelativeResize="0"/>
          <p:nvPr/>
        </p:nvPicPr>
        <p:blipFill rotWithShape="1">
          <a:blip r:embed="rId5">
            <a:alphaModFix/>
          </a:blip>
          <a:srcRect l="1476" r="77918" b="24577"/>
          <a:stretch/>
        </p:blipFill>
        <p:spPr>
          <a:xfrm>
            <a:off x="-471488" y="80803"/>
            <a:ext cx="369094" cy="296333"/>
          </a:xfrm>
          <a:prstGeom prst="rect">
            <a:avLst/>
          </a:prstGeom>
          <a:noFill/>
          <a:ln>
            <a:noFill/>
          </a:ln>
        </p:spPr>
      </p:pic>
      <p:sp>
        <p:nvSpPr>
          <p:cNvPr id="1331" name="Google Shape;1331;p15"/>
          <p:cNvSpPr/>
          <p:nvPr/>
        </p:nvSpPr>
        <p:spPr>
          <a:xfrm>
            <a:off x="-1716875" y="403743"/>
            <a:ext cx="494180" cy="3238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2" name="Google Shape;1332;p15"/>
          <p:cNvSpPr/>
          <p:nvPr/>
        </p:nvSpPr>
        <p:spPr>
          <a:xfrm>
            <a:off x="-1716875" y="768934"/>
            <a:ext cx="494180" cy="323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endParaRPr sz="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3" name="Google Shape;1333;p15"/>
          <p:cNvSpPr/>
          <p:nvPr/>
        </p:nvSpPr>
        <p:spPr>
          <a:xfrm>
            <a:off x="-1716875" y="1134125"/>
            <a:ext cx="494180" cy="323850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4" name="Google Shape;1334;p15"/>
          <p:cNvSpPr/>
          <p:nvPr/>
        </p:nvSpPr>
        <p:spPr>
          <a:xfrm>
            <a:off x="-1716875" y="1499316"/>
            <a:ext cx="494180" cy="323850"/>
          </a:xfrm>
          <a:prstGeom prst="rect">
            <a:avLst/>
          </a:prstGeom>
          <a:solidFill>
            <a:srgbClr val="93B3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35" name="Google Shape;1335;p15"/>
          <p:cNvSpPr/>
          <p:nvPr/>
        </p:nvSpPr>
        <p:spPr>
          <a:xfrm>
            <a:off x="-1716875" y="1864507"/>
            <a:ext cx="494180" cy="323850"/>
          </a:xfrm>
          <a:prstGeom prst="rect">
            <a:avLst/>
          </a:prstGeom>
          <a:solidFill>
            <a:srgbClr val="06498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endParaRPr sz="8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36" name="Google Shape;1336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1718073" y="-30213"/>
            <a:ext cx="495378" cy="495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7" name="Google Shape;1337;p15"/>
          <p:cNvPicPr preferRelativeResize="0"/>
          <p:nvPr/>
        </p:nvPicPr>
        <p:blipFill rotWithShape="1">
          <a:blip r:embed="rId5">
            <a:alphaModFix/>
          </a:blip>
          <a:srcRect l="81138" t="21185" r="2859" b="26963"/>
          <a:stretch/>
        </p:blipFill>
        <p:spPr>
          <a:xfrm>
            <a:off x="-1207586" y="103315"/>
            <a:ext cx="377406" cy="268276"/>
          </a:xfrm>
          <a:prstGeom prst="rect">
            <a:avLst/>
          </a:prstGeom>
          <a:noFill/>
          <a:ln>
            <a:noFill/>
          </a:ln>
        </p:spPr>
      </p:pic>
      <p:sp>
        <p:nvSpPr>
          <p:cNvPr id="1338" name="Google Shape;1338;p15"/>
          <p:cNvSpPr txBox="1">
            <a:spLocks noGrp="1"/>
          </p:cNvSpPr>
          <p:nvPr>
            <p:ph type="body" idx="3"/>
          </p:nvPr>
        </p:nvSpPr>
        <p:spPr>
          <a:xfrm>
            <a:off x="8656516" y="106015"/>
            <a:ext cx="621324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5820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•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5820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•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5821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•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5821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•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39" name="Google Shape;1339;p15"/>
          <p:cNvSpPr txBox="1">
            <a:spLocks noGrp="1"/>
          </p:cNvSpPr>
          <p:nvPr>
            <p:ph type="body" idx="4"/>
          </p:nvPr>
        </p:nvSpPr>
        <p:spPr>
          <a:xfrm>
            <a:off x="9389719" y="47717"/>
            <a:ext cx="6893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E31D1A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E31D1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92747" algn="l" rtl="0">
              <a:lnSpc>
                <a:spcPct val="100000"/>
              </a:lnSpc>
              <a:spcBef>
                <a:spcPts val="517"/>
              </a:spcBef>
              <a:spcAft>
                <a:spcPts val="0"/>
              </a:spcAft>
              <a:buClr>
                <a:schemeClr val="dk1"/>
              </a:buClr>
              <a:buSzPts val="2585"/>
              <a:buFont typeface="Arial"/>
              <a:buChar char="–"/>
              <a:defRPr sz="258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69252" algn="l" rtl="0">
              <a:lnSpc>
                <a:spcPct val="100000"/>
              </a:lnSpc>
              <a:spcBef>
                <a:spcPts val="443"/>
              </a:spcBef>
              <a:spcAft>
                <a:spcPts val="0"/>
              </a:spcAft>
              <a:buClr>
                <a:schemeClr val="dk1"/>
              </a:buClr>
              <a:buSzPts val="2215"/>
              <a:buFont typeface="Arial"/>
              <a:buChar char="•"/>
              <a:defRPr sz="221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5820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–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5820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»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5820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•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5820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•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5821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•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5821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•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993">
          <p15:clr>
            <a:srgbClr val="FBAE40"/>
          </p15:clr>
        </p15:guide>
        <p15:guide id="2" pos="217">
          <p15:clr>
            <a:srgbClr val="FBAE40"/>
          </p15:clr>
        </p15:guide>
        <p15:guide id="3" pos="6023">
          <p15:clr>
            <a:srgbClr val="FBAE40"/>
          </p15:clr>
        </p15:guide>
        <p15:guide id="4" orient="horz" pos="3894">
          <p15:clr>
            <a:srgbClr val="FBAE40"/>
          </p15:clr>
        </p15:guide>
        <p15:guide id="5" orient="horz" pos="3997">
          <p15:clr>
            <a:srgbClr val="FBAE40"/>
          </p15:clr>
        </p15:guide>
        <p15:guide id="6" orient="horz" pos="504">
          <p15:clr>
            <a:srgbClr val="FBAE40"/>
          </p15:clr>
        </p15:guide>
        <p15:guide id="7" orient="horz" pos="1120">
          <p15:clr>
            <a:srgbClr val="FBAE40"/>
          </p15:clr>
        </p15:guide>
        <p15:guide id="8" pos="3120">
          <p15:clr>
            <a:srgbClr val="FBAE40"/>
          </p15:clr>
        </p15:guide>
        <p15:guide id="9" pos="3156">
          <p15:clr>
            <a:srgbClr val="FBAE40"/>
          </p15:clr>
        </p15:guide>
        <p15:guide id="10" pos="3084">
          <p15:clr>
            <a:srgbClr val="FBAE40"/>
          </p15:clr>
        </p15:guide>
        <p15:guide id="11" orient="horz" pos="3858">
          <p15:clr>
            <a:srgbClr val="FBAE40"/>
          </p15:clr>
        </p15:guide>
        <p15:guide id="12" orient="horz" pos="63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본문2">
  <p:cSld name="본문2"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16"/>
          <p:cNvSpPr/>
          <p:nvPr/>
        </p:nvSpPr>
        <p:spPr>
          <a:xfrm rot="10800000">
            <a:off x="-1" y="-1"/>
            <a:ext cx="9923354" cy="944725"/>
          </a:xfrm>
          <a:prstGeom prst="triangle">
            <a:avLst>
              <a:gd name="adj" fmla="val 0"/>
            </a:avLst>
          </a:prstGeom>
          <a:solidFill>
            <a:srgbClr val="E31D1A">
              <a:alpha val="20000"/>
            </a:srgbClr>
          </a:solidFill>
          <a:ln>
            <a:noFill/>
          </a:ln>
        </p:spPr>
        <p:txBody>
          <a:bodyPr spcFirstLastPara="1" wrap="square" lIns="36000" tIns="0" rIns="3600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2" name="Google Shape;1342;p16"/>
          <p:cNvSpPr/>
          <p:nvPr/>
        </p:nvSpPr>
        <p:spPr>
          <a:xfrm>
            <a:off x="0" y="6618257"/>
            <a:ext cx="9906000" cy="239743"/>
          </a:xfrm>
          <a:prstGeom prst="rect">
            <a:avLst/>
          </a:prstGeom>
          <a:solidFill>
            <a:srgbClr val="E31D1A"/>
          </a:solidFill>
          <a:ln>
            <a:noFill/>
          </a:ln>
        </p:spPr>
        <p:txBody>
          <a:bodyPr spcFirstLastPara="1" wrap="square" lIns="36000" tIns="0" rIns="3600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3" name="Google Shape;1343;p16"/>
          <p:cNvSpPr txBox="1"/>
          <p:nvPr/>
        </p:nvSpPr>
        <p:spPr>
          <a:xfrm>
            <a:off x="4772505" y="6676573"/>
            <a:ext cx="360991" cy="123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ko-KR" sz="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lang="ko-KR" sz="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/999</a:t>
            </a:r>
            <a:endParaRPr sz="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4" name="Google Shape;1344;p16"/>
          <p:cNvSpPr txBox="1">
            <a:spLocks noGrp="1"/>
          </p:cNvSpPr>
          <p:nvPr>
            <p:ph type="body" idx="1"/>
          </p:nvPr>
        </p:nvSpPr>
        <p:spPr>
          <a:xfrm>
            <a:off x="356861" y="6186839"/>
            <a:ext cx="9217025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□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-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95275" algn="l" rtl="0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5820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•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5820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•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5821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•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5821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•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45" name="Google Shape;1345;p16"/>
          <p:cNvSpPr txBox="1"/>
          <p:nvPr/>
        </p:nvSpPr>
        <p:spPr>
          <a:xfrm>
            <a:off x="9380234" y="53384"/>
            <a:ext cx="6893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rgbClr val="E31D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endParaRPr sz="1600" b="0" i="0" u="none" strike="noStrike" cap="none">
              <a:solidFill>
                <a:srgbClr val="E31D1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46" name="Google Shape;1346;p16"/>
          <p:cNvSpPr txBox="1"/>
          <p:nvPr/>
        </p:nvSpPr>
        <p:spPr>
          <a:xfrm>
            <a:off x="8645362" y="109520"/>
            <a:ext cx="597599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1장 대제목</a:t>
            </a:r>
            <a:endParaRPr sz="1000" b="0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47" name="Google Shape;1347;p16"/>
          <p:cNvCxnSpPr/>
          <p:nvPr/>
        </p:nvCxnSpPr>
        <p:spPr>
          <a:xfrm>
            <a:off x="9320960" y="103315"/>
            <a:ext cx="0" cy="146729"/>
          </a:xfrm>
          <a:prstGeom prst="straightConnector1">
            <a:avLst/>
          </a:prstGeom>
          <a:noFill/>
          <a:ln w="9525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348" name="Google Shape;1348;p16"/>
          <p:cNvGrpSpPr/>
          <p:nvPr/>
        </p:nvGrpSpPr>
        <p:grpSpPr>
          <a:xfrm>
            <a:off x="9023877" y="398841"/>
            <a:ext cx="415762" cy="57600"/>
            <a:chOff x="11363554" y="129134"/>
            <a:chExt cx="415762" cy="57600"/>
          </a:xfrm>
        </p:grpSpPr>
        <p:sp>
          <p:nvSpPr>
            <p:cNvPr id="1349" name="Google Shape;1349;p16"/>
            <p:cNvSpPr/>
            <p:nvPr/>
          </p:nvSpPr>
          <p:spPr>
            <a:xfrm>
              <a:off x="11363554" y="129134"/>
              <a:ext cx="57600" cy="57600"/>
            </a:xfrm>
            <a:prstGeom prst="ellipse">
              <a:avLst/>
            </a:prstGeom>
            <a:solidFill>
              <a:srgbClr val="E31D1A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16"/>
            <p:cNvSpPr/>
            <p:nvPr/>
          </p:nvSpPr>
          <p:spPr>
            <a:xfrm>
              <a:off x="11482941" y="129134"/>
              <a:ext cx="57600" cy="57600"/>
            </a:xfrm>
            <a:prstGeom prst="ellipse">
              <a:avLst/>
            </a:prstGeom>
            <a:solidFill>
              <a:srgbClr val="BFBFB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16"/>
            <p:cNvSpPr/>
            <p:nvPr/>
          </p:nvSpPr>
          <p:spPr>
            <a:xfrm>
              <a:off x="11602328" y="129134"/>
              <a:ext cx="57600" cy="57600"/>
            </a:xfrm>
            <a:prstGeom prst="ellipse">
              <a:avLst/>
            </a:prstGeom>
            <a:solidFill>
              <a:srgbClr val="BFBFB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16"/>
            <p:cNvSpPr/>
            <p:nvPr/>
          </p:nvSpPr>
          <p:spPr>
            <a:xfrm>
              <a:off x="11721716" y="129134"/>
              <a:ext cx="57600" cy="57600"/>
            </a:xfrm>
            <a:prstGeom prst="ellipse">
              <a:avLst/>
            </a:prstGeom>
            <a:solidFill>
              <a:srgbClr val="BFBFBF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353" name="Google Shape;1353;p16"/>
          <p:cNvCxnSpPr/>
          <p:nvPr/>
        </p:nvCxnSpPr>
        <p:spPr>
          <a:xfrm>
            <a:off x="527051" y="321724"/>
            <a:ext cx="9048749" cy="0"/>
          </a:xfrm>
          <a:prstGeom prst="straightConnector1">
            <a:avLst/>
          </a:prstGeom>
          <a:noFill/>
          <a:ln w="9525" cap="flat" cmpd="sng">
            <a:solidFill>
              <a:srgbClr val="E31D1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54" name="Google Shape;1354;p16"/>
          <p:cNvSpPr txBox="1">
            <a:spLocks noGrp="1"/>
          </p:cNvSpPr>
          <p:nvPr>
            <p:ph type="body" idx="2"/>
          </p:nvPr>
        </p:nvSpPr>
        <p:spPr>
          <a:xfrm>
            <a:off x="527052" y="1016732"/>
            <a:ext cx="9034462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5820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•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5820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•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5821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•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5821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•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pic>
        <p:nvPicPr>
          <p:cNvPr id="1355" name="Google Shape;1355;p16"/>
          <p:cNvPicPr preferRelativeResize="0"/>
          <p:nvPr/>
        </p:nvPicPr>
        <p:blipFill rotWithShape="1">
          <a:blip r:embed="rId2">
            <a:alphaModFix/>
          </a:blip>
          <a:srcRect b="26735"/>
          <a:stretch/>
        </p:blipFill>
        <p:spPr>
          <a:xfrm>
            <a:off x="393032" y="6366749"/>
            <a:ext cx="602244" cy="432935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16"/>
          <p:cNvSpPr txBox="1">
            <a:spLocks noGrp="1"/>
          </p:cNvSpPr>
          <p:nvPr>
            <p:ph type="title"/>
          </p:nvPr>
        </p:nvSpPr>
        <p:spPr>
          <a:xfrm>
            <a:off x="527051" y="341280"/>
            <a:ext cx="903446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Malgun Gothic"/>
              <a:buNone/>
              <a:defRPr sz="2400" b="1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57" name="Google Shape;135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24367" y="6712786"/>
            <a:ext cx="628150" cy="75598"/>
          </a:xfrm>
          <a:prstGeom prst="rect">
            <a:avLst/>
          </a:prstGeom>
          <a:noFill/>
          <a:ln>
            <a:noFill/>
          </a:ln>
        </p:spPr>
      </p:pic>
      <p:sp>
        <p:nvSpPr>
          <p:cNvPr id="1358" name="Google Shape;1358;p16"/>
          <p:cNvSpPr txBox="1"/>
          <p:nvPr/>
        </p:nvSpPr>
        <p:spPr>
          <a:xfrm>
            <a:off x="6447090" y="6691962"/>
            <a:ext cx="3016444" cy="107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sz="7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Copyright ⓒ 2023                             . All rights reserved | Confidential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59" name="Google Shape;1359;p16"/>
          <p:cNvCxnSpPr/>
          <p:nvPr/>
        </p:nvCxnSpPr>
        <p:spPr>
          <a:xfrm>
            <a:off x="393032" y="321724"/>
            <a:ext cx="0" cy="487901"/>
          </a:xfrm>
          <a:prstGeom prst="straightConnector1">
            <a:avLst/>
          </a:prstGeom>
          <a:noFill/>
          <a:ln w="76200" cap="flat" cmpd="sng">
            <a:solidFill>
              <a:srgbClr val="E31D1A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60" name="Google Shape;1360;p16"/>
          <p:cNvSpPr/>
          <p:nvPr/>
        </p:nvSpPr>
        <p:spPr>
          <a:xfrm>
            <a:off x="-1781175" y="-1439"/>
            <a:ext cx="1712524" cy="375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1" name="Google Shape;1361;p16"/>
          <p:cNvSpPr/>
          <p:nvPr/>
        </p:nvSpPr>
        <p:spPr>
          <a:xfrm>
            <a:off x="-1171934" y="403743"/>
            <a:ext cx="494180" cy="3238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2" name="Google Shape;1362;p16"/>
          <p:cNvSpPr/>
          <p:nvPr/>
        </p:nvSpPr>
        <p:spPr>
          <a:xfrm>
            <a:off x="-1171934" y="768934"/>
            <a:ext cx="494180" cy="32385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endParaRPr sz="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3" name="Google Shape;1363;p16"/>
          <p:cNvSpPr/>
          <p:nvPr/>
        </p:nvSpPr>
        <p:spPr>
          <a:xfrm>
            <a:off x="-1171934" y="1134125"/>
            <a:ext cx="494180" cy="32385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4" name="Google Shape;1364;p16"/>
          <p:cNvSpPr/>
          <p:nvPr/>
        </p:nvSpPr>
        <p:spPr>
          <a:xfrm>
            <a:off x="-1171934" y="1499316"/>
            <a:ext cx="494180" cy="32385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5" name="Google Shape;1365;p16"/>
          <p:cNvSpPr/>
          <p:nvPr/>
        </p:nvSpPr>
        <p:spPr>
          <a:xfrm>
            <a:off x="-1171934" y="1864507"/>
            <a:ext cx="494180" cy="3238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algun Gothic"/>
              <a:buNone/>
            </a:pPr>
            <a:r>
              <a:rPr lang="ko-KR" sz="8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HARIM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6" name="Google Shape;1366;p16"/>
          <p:cNvSpPr/>
          <p:nvPr/>
        </p:nvSpPr>
        <p:spPr>
          <a:xfrm>
            <a:off x="-633224" y="403743"/>
            <a:ext cx="494180" cy="323850"/>
          </a:xfrm>
          <a:prstGeom prst="rect">
            <a:avLst/>
          </a:prstGeom>
          <a:solidFill>
            <a:srgbClr val="A6814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Malgun Gothic"/>
              <a:buNone/>
            </a:pPr>
            <a:r>
              <a:rPr lang="ko-KR" sz="7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HARIM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16"/>
          <p:cNvSpPr/>
          <p:nvPr/>
        </p:nvSpPr>
        <p:spPr>
          <a:xfrm>
            <a:off x="-633224" y="768934"/>
            <a:ext cx="494180" cy="323850"/>
          </a:xfrm>
          <a:prstGeom prst="rect">
            <a:avLst/>
          </a:prstGeom>
          <a:solidFill>
            <a:srgbClr val="FCB034">
              <a:alpha val="6509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8" name="Google Shape;1368;p16"/>
          <p:cNvSpPr/>
          <p:nvPr/>
        </p:nvSpPr>
        <p:spPr>
          <a:xfrm>
            <a:off x="-633224" y="1134125"/>
            <a:ext cx="494180" cy="323850"/>
          </a:xfrm>
          <a:prstGeom prst="rect">
            <a:avLst/>
          </a:prstGeom>
          <a:solidFill>
            <a:srgbClr val="FCB03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Malgun Gothic"/>
              <a:buNone/>
            </a:pPr>
            <a:r>
              <a:rPr lang="ko-KR" sz="7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HARIM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Malgun Gothic"/>
              <a:buNone/>
            </a:pPr>
            <a:r>
              <a:rPr lang="ko-KR" sz="7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GOLD</a:t>
            </a:r>
            <a:endParaRPr sz="7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9" name="Google Shape;1369;p16"/>
          <p:cNvSpPr/>
          <p:nvPr/>
        </p:nvSpPr>
        <p:spPr>
          <a:xfrm>
            <a:off x="-633224" y="1499316"/>
            <a:ext cx="494180" cy="323850"/>
          </a:xfrm>
          <a:prstGeom prst="rect">
            <a:avLst/>
          </a:prstGeom>
          <a:solidFill>
            <a:srgbClr val="E31D1A">
              <a:alpha val="6509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0" name="Google Shape;1370;p16"/>
          <p:cNvSpPr/>
          <p:nvPr/>
        </p:nvSpPr>
        <p:spPr>
          <a:xfrm>
            <a:off x="-633224" y="1864507"/>
            <a:ext cx="494180" cy="323850"/>
          </a:xfrm>
          <a:prstGeom prst="rect">
            <a:avLst/>
          </a:prstGeom>
          <a:solidFill>
            <a:srgbClr val="E31D1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Malgun Gothic"/>
              <a:buNone/>
            </a:pPr>
            <a:r>
              <a:rPr lang="ko-KR" sz="7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HARIM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Malgun Gothic"/>
              <a:buNone/>
            </a:pPr>
            <a:r>
              <a:rPr lang="ko-KR" sz="7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GOLD</a:t>
            </a:r>
            <a:endParaRPr sz="7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1" name="Google Shape;1371;p16"/>
          <p:cNvSpPr/>
          <p:nvPr/>
        </p:nvSpPr>
        <p:spPr>
          <a:xfrm>
            <a:off x="-1716875" y="2229698"/>
            <a:ext cx="1579643" cy="48824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72000" tIns="0" rIns="7200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[Font]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맑은고딕 (Body)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텍스트윤곽선-투명도(100%) </a:t>
            </a:r>
            <a:endParaRPr sz="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2" name="Google Shape;1372;p16"/>
          <p:cNvSpPr/>
          <p:nvPr/>
        </p:nvSpPr>
        <p:spPr>
          <a:xfrm>
            <a:off x="-1716875" y="2762248"/>
            <a:ext cx="1579643" cy="928213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[Font 크기]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대제목: 12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중제목: 20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소제목: 14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Head 메시지: 16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장표 메시지: 12</a:t>
            </a:r>
            <a:endParaRPr sz="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73" name="Google Shape;1373;p16"/>
          <p:cNvPicPr preferRelativeResize="0"/>
          <p:nvPr/>
        </p:nvPicPr>
        <p:blipFill rotWithShape="1">
          <a:blip r:embed="rId4">
            <a:alphaModFix/>
          </a:blip>
          <a:srcRect l="1838" r="77422"/>
          <a:stretch/>
        </p:blipFill>
        <p:spPr>
          <a:xfrm>
            <a:off x="-841760" y="81714"/>
            <a:ext cx="371476" cy="307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4" name="Google Shape;1374;p16"/>
          <p:cNvPicPr preferRelativeResize="0"/>
          <p:nvPr/>
        </p:nvPicPr>
        <p:blipFill rotWithShape="1">
          <a:blip r:embed="rId5">
            <a:alphaModFix/>
          </a:blip>
          <a:srcRect l="1476" r="77918" b="24577"/>
          <a:stretch/>
        </p:blipFill>
        <p:spPr>
          <a:xfrm>
            <a:off x="-471488" y="80803"/>
            <a:ext cx="369094" cy="296333"/>
          </a:xfrm>
          <a:prstGeom prst="rect">
            <a:avLst/>
          </a:prstGeom>
          <a:noFill/>
          <a:ln>
            <a:noFill/>
          </a:ln>
        </p:spPr>
      </p:pic>
      <p:sp>
        <p:nvSpPr>
          <p:cNvPr id="1375" name="Google Shape;1375;p16"/>
          <p:cNvSpPr/>
          <p:nvPr/>
        </p:nvSpPr>
        <p:spPr>
          <a:xfrm>
            <a:off x="-1716875" y="403743"/>
            <a:ext cx="494180" cy="3238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6" name="Google Shape;1376;p16"/>
          <p:cNvSpPr/>
          <p:nvPr/>
        </p:nvSpPr>
        <p:spPr>
          <a:xfrm>
            <a:off x="-1716875" y="768934"/>
            <a:ext cx="494180" cy="323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endParaRPr sz="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7" name="Google Shape;1377;p16"/>
          <p:cNvSpPr/>
          <p:nvPr/>
        </p:nvSpPr>
        <p:spPr>
          <a:xfrm>
            <a:off x="-1716875" y="1134125"/>
            <a:ext cx="494180" cy="323850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8" name="Google Shape;1378;p16"/>
          <p:cNvSpPr/>
          <p:nvPr/>
        </p:nvSpPr>
        <p:spPr>
          <a:xfrm>
            <a:off x="-1716875" y="1499316"/>
            <a:ext cx="494180" cy="323850"/>
          </a:xfrm>
          <a:prstGeom prst="rect">
            <a:avLst/>
          </a:prstGeom>
          <a:solidFill>
            <a:srgbClr val="93B3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9" name="Google Shape;1379;p16"/>
          <p:cNvSpPr/>
          <p:nvPr/>
        </p:nvSpPr>
        <p:spPr>
          <a:xfrm>
            <a:off x="-1716875" y="1864507"/>
            <a:ext cx="494180" cy="323850"/>
          </a:xfrm>
          <a:prstGeom prst="rect">
            <a:avLst/>
          </a:prstGeom>
          <a:solidFill>
            <a:srgbClr val="06498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endParaRPr sz="8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80" name="Google Shape;1380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1718073" y="-30213"/>
            <a:ext cx="495378" cy="495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p16"/>
          <p:cNvPicPr preferRelativeResize="0"/>
          <p:nvPr/>
        </p:nvPicPr>
        <p:blipFill rotWithShape="1">
          <a:blip r:embed="rId5">
            <a:alphaModFix/>
          </a:blip>
          <a:srcRect l="81138" t="21185" r="2859" b="26963"/>
          <a:stretch/>
        </p:blipFill>
        <p:spPr>
          <a:xfrm>
            <a:off x="-1207586" y="103315"/>
            <a:ext cx="377406" cy="268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64">
          <p15:clr>
            <a:srgbClr val="FBAE40"/>
          </p15:clr>
        </p15:guide>
        <p15:guide id="2" pos="217">
          <p15:clr>
            <a:srgbClr val="FBAE40"/>
          </p15:clr>
        </p15:guide>
        <p15:guide id="3" pos="6023">
          <p15:clr>
            <a:srgbClr val="FBAE40"/>
          </p15:clr>
        </p15:guide>
        <p15:guide id="4" orient="horz" pos="3894">
          <p15:clr>
            <a:srgbClr val="FBAE40"/>
          </p15:clr>
        </p15:guide>
        <p15:guide id="5" orient="horz" pos="3997">
          <p15:clr>
            <a:srgbClr val="FBAE40"/>
          </p15:clr>
        </p15:guide>
        <p15:guide id="6" orient="horz" pos="504">
          <p15:clr>
            <a:srgbClr val="FBAE40"/>
          </p15:clr>
        </p15:guide>
        <p15:guide id="7" orient="horz" pos="1120">
          <p15:clr>
            <a:srgbClr val="FBAE40"/>
          </p15:clr>
        </p15:guide>
        <p15:guide id="8" pos="3120">
          <p15:clr>
            <a:srgbClr val="FBAE40"/>
          </p15:clr>
        </p15:guide>
        <p15:guide id="9" pos="3156">
          <p15:clr>
            <a:srgbClr val="FBAE40"/>
          </p15:clr>
        </p15:guide>
        <p15:guide id="10" pos="3084">
          <p15:clr>
            <a:srgbClr val="FBAE40"/>
          </p15:clr>
        </p15:guide>
        <p15:guide id="11" orient="horz" pos="385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별첨1">
  <p:cSld name="별첨1"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7"/>
          <p:cNvSpPr/>
          <p:nvPr/>
        </p:nvSpPr>
        <p:spPr>
          <a:xfrm>
            <a:off x="0" y="6618257"/>
            <a:ext cx="9906000" cy="239743"/>
          </a:xfrm>
          <a:prstGeom prst="rect">
            <a:avLst/>
          </a:prstGeom>
          <a:solidFill>
            <a:srgbClr val="E31D1A"/>
          </a:solidFill>
          <a:ln>
            <a:noFill/>
          </a:ln>
        </p:spPr>
        <p:txBody>
          <a:bodyPr spcFirstLastPara="1" wrap="square" lIns="36000" tIns="0" rIns="3600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algun Gothic"/>
              <a:buNone/>
            </a:pPr>
            <a:endParaRPr sz="10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4" name="Google Shape;1384;p17"/>
          <p:cNvSpPr txBox="1">
            <a:spLocks noGrp="1"/>
          </p:cNvSpPr>
          <p:nvPr>
            <p:ph type="body" idx="1"/>
          </p:nvPr>
        </p:nvSpPr>
        <p:spPr>
          <a:xfrm>
            <a:off x="356861" y="6186839"/>
            <a:ext cx="9217025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□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-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1750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95275" algn="l" rtl="0">
              <a:lnSpc>
                <a:spcPct val="10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»"/>
              <a:defRPr sz="105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5820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•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5820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•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5821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•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5821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•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85" name="Google Shape;1385;p17"/>
          <p:cNvSpPr txBox="1"/>
          <p:nvPr/>
        </p:nvSpPr>
        <p:spPr>
          <a:xfrm>
            <a:off x="9217312" y="109520"/>
            <a:ext cx="246222" cy="153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rgbClr val="E31D1A"/>
                </a:solidFill>
                <a:latin typeface="Malgun Gothic"/>
                <a:ea typeface="Malgun Gothic"/>
                <a:cs typeface="Malgun Gothic"/>
                <a:sym typeface="Malgun Gothic"/>
              </a:rPr>
              <a:t>별첨</a:t>
            </a:r>
            <a:endParaRPr sz="1000" b="1" i="0" u="none" strike="noStrike" cap="none">
              <a:solidFill>
                <a:srgbClr val="E31D1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6" name="Google Shape;1386;p17"/>
          <p:cNvSpPr txBox="1">
            <a:spLocks noGrp="1"/>
          </p:cNvSpPr>
          <p:nvPr>
            <p:ph type="body" idx="2"/>
          </p:nvPr>
        </p:nvSpPr>
        <p:spPr>
          <a:xfrm>
            <a:off x="344488" y="960230"/>
            <a:ext cx="9217026" cy="664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8100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»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5820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•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5820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•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5821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•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5821" algn="l" rtl="0">
              <a:lnSpc>
                <a:spcPct val="100000"/>
              </a:lnSpc>
              <a:spcBef>
                <a:spcPts val="369"/>
              </a:spcBef>
              <a:spcAft>
                <a:spcPts val="0"/>
              </a:spcAft>
              <a:buClr>
                <a:schemeClr val="dk1"/>
              </a:buClr>
              <a:buSzPts val="1846"/>
              <a:buFont typeface="Arial"/>
              <a:buChar char="•"/>
              <a:defRPr sz="184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grpSp>
        <p:nvGrpSpPr>
          <p:cNvPr id="1387" name="Google Shape;1387;p17"/>
          <p:cNvGrpSpPr/>
          <p:nvPr/>
        </p:nvGrpSpPr>
        <p:grpSpPr>
          <a:xfrm>
            <a:off x="344488" y="296190"/>
            <a:ext cx="9217025" cy="72000"/>
            <a:chOff x="516000" y="296190"/>
            <a:chExt cx="11160000" cy="72000"/>
          </a:xfrm>
        </p:grpSpPr>
        <p:cxnSp>
          <p:nvCxnSpPr>
            <p:cNvPr id="1388" name="Google Shape;1388;p17"/>
            <p:cNvCxnSpPr/>
            <p:nvPr/>
          </p:nvCxnSpPr>
          <p:spPr>
            <a:xfrm>
              <a:off x="516000" y="332190"/>
              <a:ext cx="11160000" cy="0"/>
            </a:xfrm>
            <a:prstGeom prst="straightConnector1">
              <a:avLst/>
            </a:prstGeom>
            <a:noFill/>
            <a:ln w="12700" cap="flat" cmpd="sng">
              <a:solidFill>
                <a:srgbClr val="EB605E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389" name="Google Shape;1389;p17"/>
            <p:cNvSpPr/>
            <p:nvPr/>
          </p:nvSpPr>
          <p:spPr>
            <a:xfrm>
              <a:off x="516000" y="332190"/>
              <a:ext cx="2160000" cy="36000"/>
            </a:xfrm>
            <a:prstGeom prst="rect">
              <a:avLst/>
            </a:prstGeom>
            <a:solidFill>
              <a:srgbClr val="E31D1A"/>
            </a:solidFill>
            <a:ln w="12700" cap="flat" cmpd="sng">
              <a:solidFill>
                <a:srgbClr val="E31D1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Malgun Gothic"/>
                <a:buNone/>
              </a:pPr>
              <a:endParaRPr sz="1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17"/>
            <p:cNvSpPr/>
            <p:nvPr/>
          </p:nvSpPr>
          <p:spPr>
            <a:xfrm>
              <a:off x="10236000" y="296190"/>
              <a:ext cx="1440000" cy="36000"/>
            </a:xfrm>
            <a:prstGeom prst="rect">
              <a:avLst/>
            </a:prstGeom>
            <a:solidFill>
              <a:srgbClr val="E31D1A"/>
            </a:solidFill>
            <a:ln w="12700" cap="flat" cmpd="sng">
              <a:solidFill>
                <a:srgbClr val="E31D1A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00"/>
                <a:buFont typeface="Malgun Gothic"/>
                <a:buNone/>
              </a:pPr>
              <a:endParaRPr sz="10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91" name="Google Shape;1391;p17"/>
          <p:cNvPicPr preferRelativeResize="0"/>
          <p:nvPr/>
        </p:nvPicPr>
        <p:blipFill rotWithShape="1">
          <a:blip r:embed="rId2">
            <a:alphaModFix/>
          </a:blip>
          <a:srcRect b="26735"/>
          <a:stretch/>
        </p:blipFill>
        <p:spPr>
          <a:xfrm>
            <a:off x="393032" y="6366749"/>
            <a:ext cx="602244" cy="432935"/>
          </a:xfrm>
          <a:prstGeom prst="rect">
            <a:avLst/>
          </a:prstGeom>
          <a:noFill/>
          <a:ln>
            <a:noFill/>
          </a:ln>
        </p:spPr>
      </p:pic>
      <p:sp>
        <p:nvSpPr>
          <p:cNvPr id="1392" name="Google Shape;1392;p17"/>
          <p:cNvSpPr txBox="1">
            <a:spLocks noGrp="1"/>
          </p:cNvSpPr>
          <p:nvPr>
            <p:ph type="title"/>
          </p:nvPr>
        </p:nvSpPr>
        <p:spPr>
          <a:xfrm>
            <a:off x="344488" y="341280"/>
            <a:ext cx="92170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2400"/>
              <a:buFont typeface="Malgun Gothic"/>
              <a:buNone/>
              <a:defRPr sz="2400" b="1" i="0" u="none" strike="noStrike" cap="non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93" name="Google Shape;1393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24367" y="6712786"/>
            <a:ext cx="628150" cy="75598"/>
          </a:xfrm>
          <a:prstGeom prst="rect">
            <a:avLst/>
          </a:prstGeom>
          <a:noFill/>
          <a:ln>
            <a:noFill/>
          </a:ln>
        </p:spPr>
      </p:pic>
      <p:sp>
        <p:nvSpPr>
          <p:cNvPr id="1394" name="Google Shape;1394;p17"/>
          <p:cNvSpPr txBox="1"/>
          <p:nvPr/>
        </p:nvSpPr>
        <p:spPr>
          <a:xfrm>
            <a:off x="6447090" y="6691962"/>
            <a:ext cx="3016444" cy="107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ko-KR" sz="7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Copyright ⓒ 2023                             . All rights reserved | Confidential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5" name="Google Shape;1395;p17"/>
          <p:cNvSpPr/>
          <p:nvPr/>
        </p:nvSpPr>
        <p:spPr>
          <a:xfrm>
            <a:off x="-1781175" y="-1439"/>
            <a:ext cx="1712524" cy="3758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6" name="Google Shape;1396;p17"/>
          <p:cNvSpPr/>
          <p:nvPr/>
        </p:nvSpPr>
        <p:spPr>
          <a:xfrm>
            <a:off x="-1171934" y="403743"/>
            <a:ext cx="494180" cy="32385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7" name="Google Shape;1397;p17"/>
          <p:cNvSpPr/>
          <p:nvPr/>
        </p:nvSpPr>
        <p:spPr>
          <a:xfrm>
            <a:off x="-1171934" y="768934"/>
            <a:ext cx="494180" cy="32385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endParaRPr sz="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8" name="Google Shape;1398;p17"/>
          <p:cNvSpPr/>
          <p:nvPr/>
        </p:nvSpPr>
        <p:spPr>
          <a:xfrm>
            <a:off x="-1171934" y="1134125"/>
            <a:ext cx="494180" cy="32385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9" name="Google Shape;1399;p17"/>
          <p:cNvSpPr/>
          <p:nvPr/>
        </p:nvSpPr>
        <p:spPr>
          <a:xfrm>
            <a:off x="-1171934" y="1499316"/>
            <a:ext cx="494180" cy="32385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0" name="Google Shape;1400;p17"/>
          <p:cNvSpPr/>
          <p:nvPr/>
        </p:nvSpPr>
        <p:spPr>
          <a:xfrm>
            <a:off x="-1171934" y="1864507"/>
            <a:ext cx="494180" cy="32385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00"/>
              <a:buFont typeface="Malgun Gothic"/>
              <a:buNone/>
            </a:pPr>
            <a:r>
              <a:rPr lang="ko-KR" sz="8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HARIM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1" name="Google Shape;1401;p17"/>
          <p:cNvSpPr/>
          <p:nvPr/>
        </p:nvSpPr>
        <p:spPr>
          <a:xfrm>
            <a:off x="-633224" y="403743"/>
            <a:ext cx="494180" cy="323850"/>
          </a:xfrm>
          <a:prstGeom prst="rect">
            <a:avLst/>
          </a:prstGeom>
          <a:solidFill>
            <a:srgbClr val="A6814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Malgun Gothic"/>
              <a:buNone/>
            </a:pPr>
            <a:r>
              <a:rPr lang="ko-KR" sz="7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HARIM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2" name="Google Shape;1402;p17"/>
          <p:cNvSpPr/>
          <p:nvPr/>
        </p:nvSpPr>
        <p:spPr>
          <a:xfrm>
            <a:off x="-633224" y="768934"/>
            <a:ext cx="494180" cy="323850"/>
          </a:xfrm>
          <a:prstGeom prst="rect">
            <a:avLst/>
          </a:prstGeom>
          <a:solidFill>
            <a:srgbClr val="FCB034">
              <a:alpha val="6509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3" name="Google Shape;1403;p17"/>
          <p:cNvSpPr/>
          <p:nvPr/>
        </p:nvSpPr>
        <p:spPr>
          <a:xfrm>
            <a:off x="-633224" y="1134125"/>
            <a:ext cx="494180" cy="323850"/>
          </a:xfrm>
          <a:prstGeom prst="rect">
            <a:avLst/>
          </a:prstGeom>
          <a:solidFill>
            <a:srgbClr val="FCB03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Malgun Gothic"/>
              <a:buNone/>
            </a:pPr>
            <a:r>
              <a:rPr lang="ko-KR" sz="7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HARIM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Malgun Gothic"/>
              <a:buNone/>
            </a:pPr>
            <a:r>
              <a:rPr lang="ko-KR" sz="7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GOLD</a:t>
            </a:r>
            <a:endParaRPr sz="7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4" name="Google Shape;1404;p17"/>
          <p:cNvSpPr/>
          <p:nvPr/>
        </p:nvSpPr>
        <p:spPr>
          <a:xfrm>
            <a:off x="-633224" y="1499316"/>
            <a:ext cx="494180" cy="323850"/>
          </a:xfrm>
          <a:prstGeom prst="rect">
            <a:avLst/>
          </a:prstGeom>
          <a:solidFill>
            <a:srgbClr val="E31D1A">
              <a:alpha val="6509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5" name="Google Shape;1405;p17"/>
          <p:cNvSpPr/>
          <p:nvPr/>
        </p:nvSpPr>
        <p:spPr>
          <a:xfrm>
            <a:off x="-633224" y="1864507"/>
            <a:ext cx="494180" cy="323850"/>
          </a:xfrm>
          <a:prstGeom prst="rect">
            <a:avLst/>
          </a:prstGeom>
          <a:solidFill>
            <a:srgbClr val="E31D1A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Malgun Gothic"/>
              <a:buNone/>
            </a:pPr>
            <a:r>
              <a:rPr lang="ko-KR" sz="7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HARIM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Font typeface="Malgun Gothic"/>
              <a:buNone/>
            </a:pPr>
            <a:r>
              <a:rPr lang="ko-KR" sz="7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GOLD</a:t>
            </a:r>
            <a:endParaRPr sz="7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6" name="Google Shape;1406;p17"/>
          <p:cNvSpPr/>
          <p:nvPr/>
        </p:nvSpPr>
        <p:spPr>
          <a:xfrm>
            <a:off x="-1716875" y="2229698"/>
            <a:ext cx="1579643" cy="48824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72000" tIns="0" rIns="7200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[Font]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맑은고딕 (Body)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텍스트윤곽선-투명도(100%) </a:t>
            </a:r>
            <a:endParaRPr sz="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7" name="Google Shape;1407;p17"/>
          <p:cNvSpPr/>
          <p:nvPr/>
        </p:nvSpPr>
        <p:spPr>
          <a:xfrm>
            <a:off x="-1716875" y="2762248"/>
            <a:ext cx="1579643" cy="928213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[Font 크기]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대제목: 12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중제목: 20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소제목: 14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Head 메시지: 16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r>
              <a:rPr lang="ko-KR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장표 메시지: 12</a:t>
            </a:r>
            <a:endParaRPr sz="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08" name="Google Shape;1408;p17"/>
          <p:cNvPicPr preferRelativeResize="0"/>
          <p:nvPr/>
        </p:nvPicPr>
        <p:blipFill rotWithShape="1">
          <a:blip r:embed="rId4">
            <a:alphaModFix/>
          </a:blip>
          <a:srcRect l="1838" r="77422"/>
          <a:stretch/>
        </p:blipFill>
        <p:spPr>
          <a:xfrm>
            <a:off x="-841760" y="81714"/>
            <a:ext cx="371476" cy="307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17"/>
          <p:cNvPicPr preferRelativeResize="0"/>
          <p:nvPr/>
        </p:nvPicPr>
        <p:blipFill rotWithShape="1">
          <a:blip r:embed="rId5">
            <a:alphaModFix/>
          </a:blip>
          <a:srcRect l="1476" r="77918" b="24577"/>
          <a:stretch/>
        </p:blipFill>
        <p:spPr>
          <a:xfrm>
            <a:off x="-471488" y="80803"/>
            <a:ext cx="369094" cy="296333"/>
          </a:xfrm>
          <a:prstGeom prst="rect">
            <a:avLst/>
          </a:prstGeom>
          <a:noFill/>
          <a:ln>
            <a:noFill/>
          </a:ln>
        </p:spPr>
      </p:pic>
      <p:sp>
        <p:nvSpPr>
          <p:cNvPr id="1410" name="Google Shape;1410;p17"/>
          <p:cNvSpPr/>
          <p:nvPr/>
        </p:nvSpPr>
        <p:spPr>
          <a:xfrm>
            <a:off x="-1716875" y="403743"/>
            <a:ext cx="494180" cy="32385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1" name="Google Shape;1411;p17"/>
          <p:cNvSpPr/>
          <p:nvPr/>
        </p:nvSpPr>
        <p:spPr>
          <a:xfrm>
            <a:off x="-1716875" y="768934"/>
            <a:ext cx="494180" cy="3238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endParaRPr sz="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2" name="Google Shape;1412;p17"/>
          <p:cNvSpPr/>
          <p:nvPr/>
        </p:nvSpPr>
        <p:spPr>
          <a:xfrm>
            <a:off x="-1716875" y="1134125"/>
            <a:ext cx="494180" cy="323850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3" name="Google Shape;1413;p17"/>
          <p:cNvSpPr/>
          <p:nvPr/>
        </p:nvSpPr>
        <p:spPr>
          <a:xfrm>
            <a:off x="-1716875" y="1499316"/>
            <a:ext cx="494180" cy="323850"/>
          </a:xfrm>
          <a:prstGeom prst="rect">
            <a:avLst/>
          </a:prstGeom>
          <a:solidFill>
            <a:srgbClr val="93B3D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lgun Gothic"/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4" name="Google Shape;1414;p17"/>
          <p:cNvSpPr/>
          <p:nvPr/>
        </p:nvSpPr>
        <p:spPr>
          <a:xfrm>
            <a:off x="-1716875" y="1864507"/>
            <a:ext cx="494180" cy="323850"/>
          </a:xfrm>
          <a:prstGeom prst="rect">
            <a:avLst/>
          </a:prstGeom>
          <a:solidFill>
            <a:srgbClr val="06498C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Malgun Gothic"/>
              <a:buNone/>
            </a:pPr>
            <a:endParaRPr sz="8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15" name="Google Shape;1415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1718073" y="-30213"/>
            <a:ext cx="495378" cy="495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6" name="Google Shape;1416;p17"/>
          <p:cNvPicPr preferRelativeResize="0"/>
          <p:nvPr/>
        </p:nvPicPr>
        <p:blipFill rotWithShape="1">
          <a:blip r:embed="rId5">
            <a:alphaModFix/>
          </a:blip>
          <a:srcRect l="81138" t="21185" r="2859" b="26963"/>
          <a:stretch/>
        </p:blipFill>
        <p:spPr>
          <a:xfrm>
            <a:off x="-1207586" y="103315"/>
            <a:ext cx="377406" cy="268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12">
          <p15:clr>
            <a:srgbClr val="FBAE40"/>
          </p15:clr>
        </p15:guide>
        <p15:guide id="2" pos="217">
          <p15:clr>
            <a:srgbClr val="FBAE40"/>
          </p15:clr>
        </p15:guide>
        <p15:guide id="3" pos="6023">
          <p15:clr>
            <a:srgbClr val="FBAE40"/>
          </p15:clr>
        </p15:guide>
        <p15:guide id="4" pos="3120">
          <p15:clr>
            <a:srgbClr val="FBAE40"/>
          </p15:clr>
        </p15:guide>
        <p15:guide id="5" orient="horz" pos="3884">
          <p15:clr>
            <a:srgbClr val="FBAE40"/>
          </p15:clr>
        </p15:guide>
        <p15:guide id="6" orient="horz" pos="3997">
          <p15:clr>
            <a:srgbClr val="FBAE40"/>
          </p15:clr>
        </p15:guide>
        <p15:guide id="7" orient="horz" pos="504">
          <p15:clr>
            <a:srgbClr val="FBAE40"/>
          </p15:clr>
        </p15:guide>
        <p15:guide id="8" orient="horz" pos="106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4" name="Google Shape;1564;p1"/>
          <p:cNvSpPr txBox="1">
            <a:spLocks noGrp="1"/>
          </p:cNvSpPr>
          <p:nvPr>
            <p:ph type="body" idx="1"/>
          </p:nvPr>
        </p:nvSpPr>
        <p:spPr>
          <a:xfrm>
            <a:off x="899999" y="2629504"/>
            <a:ext cx="6030639" cy="1059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None/>
            </a:pPr>
            <a:r>
              <a:rPr lang="ko-KR" altLang="en-US" dirty="0" smtClean="0"/>
              <a:t>프로세스 정의방안</a:t>
            </a:r>
            <a:endParaRPr sz="2400" b="0" dirty="0"/>
          </a:p>
        </p:txBody>
      </p:sp>
      <p:sp>
        <p:nvSpPr>
          <p:cNvPr id="1565" name="Google Shape;1565;p1"/>
          <p:cNvSpPr txBox="1">
            <a:spLocks noGrp="1"/>
          </p:cNvSpPr>
          <p:nvPr>
            <p:ph type="subTitle" idx="2"/>
          </p:nvPr>
        </p:nvSpPr>
        <p:spPr>
          <a:xfrm>
            <a:off x="957779" y="4808744"/>
            <a:ext cx="1960480" cy="34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</a:pPr>
            <a:r>
              <a:rPr lang="ko-KR" dirty="0" smtClean="0"/>
              <a:t>202</a:t>
            </a:r>
            <a:r>
              <a:rPr lang="en-US" altLang="ko-KR" dirty="0" smtClean="0"/>
              <a:t>4</a:t>
            </a:r>
            <a:r>
              <a:rPr lang="ko-KR" dirty="0" smtClean="0"/>
              <a:t>.1</a:t>
            </a:r>
            <a:r>
              <a:rPr lang="en-US" altLang="ko-KR" dirty="0" smtClean="0"/>
              <a:t>.5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27051" y="341280"/>
            <a:ext cx="9034462" cy="461665"/>
          </a:xfrm>
        </p:spPr>
        <p:txBody>
          <a:bodyPr/>
          <a:lstStyle/>
          <a:p>
            <a:r>
              <a:rPr lang="en-US" altLang="ko-KR" dirty="0" smtClean="0">
                <a:latin typeface="+mn-ea"/>
              </a:rPr>
              <a:t>04.01.01.01 </a:t>
            </a:r>
            <a:r>
              <a:rPr lang="ko-KR" altLang="en-US" dirty="0">
                <a:latin typeface="+mn-ea"/>
              </a:rPr>
              <a:t>계정과목 관리</a:t>
            </a:r>
            <a:endParaRPr lang="ko-KR" altLang="en-US" dirty="0"/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xmlns="" id="{97FF3EF6-FE66-4BDE-8F44-1CAA930E2F9C}"/>
              </a:ext>
            </a:extLst>
          </p:cNvPr>
          <p:cNvSpPr txBox="1">
            <a:spLocks/>
          </p:cNvSpPr>
          <p:nvPr/>
        </p:nvSpPr>
        <p:spPr>
          <a:xfrm>
            <a:off x="369088" y="156614"/>
            <a:ext cx="3254096" cy="184666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lang="ko-KR" altLang="en-US" sz="1200" b="1" kern="1200" spc="-1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ko-KR" dirty="0" smtClean="0">
                <a:ln>
                  <a:solidFill>
                    <a:sysClr val="window" lastClr="FFFFFF">
                      <a:lumMod val="75000"/>
                      <a:alpha val="0"/>
                    </a:sysClr>
                  </a:solidFill>
                </a:ln>
                <a:solidFill>
                  <a:schemeClr val="tx1"/>
                </a:solidFill>
              </a:rPr>
              <a:t>04</a:t>
            </a:r>
            <a:r>
              <a:rPr lang="en-US" altLang="ko-KR" dirty="0">
                <a:ln>
                  <a:solidFill>
                    <a:sysClr val="window" lastClr="FFFFFF">
                      <a:lumMod val="75000"/>
                      <a:alpha val="0"/>
                    </a:sys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dirty="0">
                <a:ln>
                  <a:solidFill>
                    <a:sysClr val="window" lastClr="FFFFFF">
                      <a:lumMod val="75000"/>
                      <a:alpha val="0"/>
                    </a:sysClr>
                  </a:solidFill>
                </a:ln>
                <a:solidFill>
                  <a:schemeClr val="tx1"/>
                </a:solidFill>
              </a:rPr>
              <a:t>재무 </a:t>
            </a:r>
            <a:r>
              <a:rPr lang="en-US" altLang="ko-KR" dirty="0">
                <a:ln>
                  <a:solidFill>
                    <a:sysClr val="window" lastClr="FFFFFF">
                      <a:lumMod val="75000"/>
                      <a:alpha val="0"/>
                    </a:sysClr>
                  </a:solidFill>
                </a:ln>
                <a:solidFill>
                  <a:schemeClr val="tx1"/>
                </a:solidFill>
              </a:rPr>
              <a:t>&gt; </a:t>
            </a:r>
            <a:r>
              <a:rPr lang="en-US" altLang="ko-KR" dirty="0" smtClean="0">
                <a:ln>
                  <a:solidFill>
                    <a:sysClr val="window" lastClr="FFFFFF">
                      <a:lumMod val="75000"/>
                      <a:alpha val="0"/>
                    </a:sysClr>
                  </a:solidFill>
                </a:ln>
                <a:solidFill>
                  <a:schemeClr val="tx1"/>
                </a:solidFill>
              </a:rPr>
              <a:t>04.01 </a:t>
            </a:r>
            <a:r>
              <a:rPr lang="ko-KR" altLang="en-US" dirty="0" smtClean="0">
                <a:ln>
                  <a:solidFill>
                    <a:sysClr val="window" lastClr="FFFFFF">
                      <a:lumMod val="75000"/>
                      <a:alpha val="0"/>
                    </a:sysClr>
                  </a:solidFill>
                </a:ln>
                <a:solidFill>
                  <a:schemeClr val="tx1"/>
                </a:solidFill>
              </a:rPr>
              <a:t>일반회계 </a:t>
            </a:r>
            <a:r>
              <a:rPr lang="en-US" altLang="ko-KR" dirty="0">
                <a:ln>
                  <a:solidFill>
                    <a:sysClr val="window" lastClr="FFFFFF">
                      <a:lumMod val="75000"/>
                      <a:alpha val="0"/>
                    </a:sysClr>
                  </a:solidFill>
                </a:ln>
                <a:solidFill>
                  <a:schemeClr val="tx1"/>
                </a:solidFill>
              </a:rPr>
              <a:t>&gt; </a:t>
            </a:r>
            <a:r>
              <a:rPr lang="en-US" altLang="ko-KR" dirty="0" smtClean="0">
                <a:ln>
                  <a:solidFill>
                    <a:sysClr val="window" lastClr="FFFFFF">
                      <a:lumMod val="75000"/>
                      <a:alpha val="0"/>
                    </a:sysClr>
                  </a:solidFill>
                </a:ln>
                <a:solidFill>
                  <a:schemeClr val="tx1"/>
                </a:solidFill>
              </a:rPr>
              <a:t>04.01.01 </a:t>
            </a:r>
            <a:r>
              <a:rPr lang="ko-KR" altLang="en-US" dirty="0" smtClean="0">
                <a:ln>
                  <a:solidFill>
                    <a:sysClr val="window" lastClr="FFFFFF">
                      <a:lumMod val="75000"/>
                      <a:alpha val="0"/>
                    </a:sysClr>
                  </a:solidFill>
                </a:ln>
                <a:solidFill>
                  <a:schemeClr val="tx1"/>
                </a:solidFill>
              </a:rPr>
              <a:t>일반회계관리</a:t>
            </a:r>
            <a:r>
              <a:rPr lang="en-US" altLang="ko-KR" dirty="0" smtClean="0">
                <a:ln>
                  <a:solidFill>
                    <a:sysClr val="window" lastClr="FFFFFF">
                      <a:lumMod val="75000"/>
                      <a:alpha val="0"/>
                    </a:sysClr>
                  </a:solidFill>
                </a:ln>
                <a:solidFill>
                  <a:schemeClr val="tx1"/>
                </a:solidFill>
              </a:rPr>
              <a:t> </a:t>
            </a:r>
            <a:endParaRPr kumimoji="0" lang="ko-KR" altLang="en-US" sz="1200" b="1" i="0" u="none" strike="noStrike" kern="1200" cap="none" spc="-100" normalizeH="0" baseline="0" noProof="0" dirty="0">
              <a:ln>
                <a:solidFill>
                  <a:sysClr val="window" lastClr="FFFFFF">
                    <a:lumMod val="75000"/>
                    <a:alpha val="0"/>
                  </a:sysClr>
                </a:solidFill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xmlns="" id="{1D14ECF0-A652-4039-8429-B57FA030AA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851168"/>
              </p:ext>
            </p:extLst>
          </p:nvPr>
        </p:nvGraphicFramePr>
        <p:xfrm>
          <a:off x="452947" y="1025613"/>
          <a:ext cx="9176245" cy="5311589"/>
        </p:xfrm>
        <a:graphic>
          <a:graphicData uri="http://schemas.openxmlformats.org/drawingml/2006/table">
            <a:tbl>
              <a:tblPr/>
              <a:tblGrid>
                <a:gridCol w="1102850">
                  <a:extLst>
                    <a:ext uri="{9D8B030D-6E8A-4147-A177-3AD203B41FA5}">
                      <a16:colId xmlns:a16="http://schemas.microsoft.com/office/drawing/2014/main" xmlns="" val="1934484359"/>
                    </a:ext>
                  </a:extLst>
                </a:gridCol>
                <a:gridCol w="1728000">
                  <a:extLst>
                    <a:ext uri="{9D8B030D-6E8A-4147-A177-3AD203B41FA5}">
                      <a16:colId xmlns:a16="http://schemas.microsoft.com/office/drawing/2014/main" xmlns="" val="1047805503"/>
                    </a:ext>
                  </a:extLst>
                </a:gridCol>
                <a:gridCol w="3668492">
                  <a:extLst>
                    <a:ext uri="{9D8B030D-6E8A-4147-A177-3AD203B41FA5}">
                      <a16:colId xmlns:a16="http://schemas.microsoft.com/office/drawing/2014/main" xmlns="" val="422154641"/>
                    </a:ext>
                  </a:extLst>
                </a:gridCol>
                <a:gridCol w="673217">
                  <a:extLst>
                    <a:ext uri="{9D8B030D-6E8A-4147-A177-3AD203B41FA5}">
                      <a16:colId xmlns:a16="http://schemas.microsoft.com/office/drawing/2014/main" xmlns="" val="1176189930"/>
                    </a:ext>
                  </a:extLst>
                </a:gridCol>
                <a:gridCol w="399483">
                  <a:extLst>
                    <a:ext uri="{9D8B030D-6E8A-4147-A177-3AD203B41FA5}">
                      <a16:colId xmlns:a16="http://schemas.microsoft.com/office/drawing/2014/main" xmlns="" val="1912841176"/>
                    </a:ext>
                  </a:extLst>
                </a:gridCol>
                <a:gridCol w="1604203">
                  <a:extLst>
                    <a:ext uri="{9D8B030D-6E8A-4147-A177-3AD203B41FA5}">
                      <a16:colId xmlns:a16="http://schemas.microsoft.com/office/drawing/2014/main" xmlns="" val="4244514425"/>
                    </a:ext>
                  </a:extLst>
                </a:gridCol>
              </a:tblGrid>
              <a:tr h="235589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맑은 고딕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ko-KR" altLang="en-US" sz="1050" b="1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프로세스 상세 </a:t>
                      </a:r>
                      <a:r>
                        <a:rPr kumimoji="1" lang="en-US" altLang="ko-KR" sz="1050" b="1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Activity (L5)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맑은 고딕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  <a:defRPr/>
                      </a:pPr>
                      <a:endParaRPr kumimoji="1" lang="ko-KR" altLang="en-US" sz="1050" b="1" i="0" u="none" strike="noStrike" kern="1200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</a:txBody>
                  <a:tcPr marL="72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4335197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맑은 고딕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en-US" altLang="ko-KR" sz="1050" b="1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ID</a:t>
                      </a:r>
                      <a:endParaRPr kumimoji="1" lang="ko-KR" altLang="en-US" sz="1050" b="1" i="0" u="none" strike="noStrike" kern="1200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맑은 고딕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  <a:defRPr/>
                      </a:pPr>
                      <a:r>
                        <a:rPr kumimoji="1" lang="en-US" altLang="ko-KR" sz="1050" b="1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Activity (L5)</a:t>
                      </a:r>
                      <a:endParaRPr kumimoji="1" lang="ko-KR" altLang="en-US" sz="1050" b="1" i="0" u="none" strike="noStrike" kern="1200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</a:txBody>
                  <a:tcPr marL="72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맑은 고딕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  <a:defRPr/>
                      </a:pPr>
                      <a:r>
                        <a:rPr kumimoji="1" lang="ko-KR" altLang="en-US" sz="1050" b="1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상세 설명</a:t>
                      </a:r>
                    </a:p>
                  </a:txBody>
                  <a:tcPr marL="72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맑은 고딕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  <a:defRPr/>
                      </a:pPr>
                      <a:r>
                        <a:rPr kumimoji="1" lang="ko-KR" altLang="en-US" sz="1050" b="1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시스템</a:t>
                      </a:r>
                    </a:p>
                  </a:txBody>
                  <a:tcPr marL="72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맑은 고딕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  <a:defRPr/>
                      </a:pPr>
                      <a:r>
                        <a:rPr kumimoji="1" lang="ko-KR" altLang="en-US" sz="1050" b="1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주기</a:t>
                      </a:r>
                    </a:p>
                  </a:txBody>
                  <a:tcPr marL="72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맑은 고딕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  <a:defRPr/>
                      </a:pPr>
                      <a:r>
                        <a:rPr kumimoji="1" lang="ko-KR" altLang="en-US" sz="1050" b="1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수행부서</a:t>
                      </a:r>
                    </a:p>
                  </a:txBody>
                  <a:tcPr marL="72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marL="0" indent="0" algn="ctr" fontAlgn="b" latinLnBrk="0">
                        <a:buNone/>
                      </a:pPr>
                      <a:r>
                        <a:rPr lang="en-US" altLang="ko-KR" sz="1050" b="1" dirty="0" smtClean="0">
                          <a:latin typeface="+mn-ea"/>
                        </a:rPr>
                        <a:t>04.01.01.01.01</a:t>
                      </a:r>
                      <a:endParaRPr kumimoji="1" lang="ko-KR" altLang="en-US" sz="1050" b="1" i="0" u="none" strike="noStrike" kern="1200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" latinLnBrk="0">
                        <a:buNone/>
                      </a:pPr>
                      <a:r>
                        <a:rPr kumimoji="1" lang="ko-KR" altLang="en-US" sz="1050" b="1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계정과목 신설여부 검토</a:t>
                      </a: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663" marR="0" indent="-93663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1" lang="ko-KR" altLang="en-US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회계기준 변경</a:t>
                      </a:r>
                      <a:r>
                        <a:rPr kumimoji="1" lang="en-US" altLang="ko-KR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신규거래 발생 등이 발생</a:t>
                      </a:r>
                      <a:r>
                        <a:rPr kumimoji="1" lang="en-US" altLang="ko-KR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050" b="0" i="0" u="none" strike="noStrike" kern="1200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해외지법인으로부터</a:t>
                      </a:r>
                      <a:r>
                        <a:rPr kumimoji="1" lang="ko-KR" altLang="en-US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 계정과목 신설 요청이 온 경우 계정과목 신설여부를 검토한다</a:t>
                      </a:r>
                      <a:r>
                        <a:rPr kumimoji="1" lang="en-US" altLang="ko-KR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. </a:t>
                      </a:r>
                    </a:p>
                  </a:txBody>
                  <a:tcPr marL="72000" marR="72000" marT="72000" marB="7200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120000"/>
                        <a:buFont typeface="Wingdings 2" pitchFamily="18" charset="2"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Manual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12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상시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050" b="0" i="0" u="none" strike="noStrike" kern="1200" cap="none" spc="-5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각사 재무팀</a:t>
                      </a:r>
                      <a:endParaRPr lang="ko-KR" altLang="en-US" dirty="0"/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marL="0" indent="0" algn="ctr" fontAlgn="b" latinLnBrk="0">
                        <a:buNone/>
                      </a:pPr>
                      <a:r>
                        <a:rPr lang="en-US" altLang="ko-KR" sz="1050" b="1" dirty="0" smtClean="0">
                          <a:latin typeface="+mn-ea"/>
                        </a:rPr>
                        <a:t>04.01.01.01.02</a:t>
                      </a:r>
                      <a:endParaRPr kumimoji="1" lang="ko-KR" altLang="en-US" sz="1050" b="1" i="0" u="none" strike="noStrike" kern="1200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" latinLnBrk="0">
                        <a:buNone/>
                      </a:pPr>
                      <a:r>
                        <a:rPr kumimoji="1" lang="ko-KR" altLang="en-US" sz="1050" b="1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신규 계정과목 속성정의</a:t>
                      </a: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663" indent="-93663" algn="l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신규 계정과목의 계정과목명</a:t>
                      </a:r>
                      <a:r>
                        <a:rPr kumimoji="1" lang="en-US" altLang="ko-KR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코드</a:t>
                      </a:r>
                      <a:r>
                        <a:rPr kumimoji="1" lang="en-US" altLang="ko-KR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, BS/PL </a:t>
                      </a:r>
                      <a:r>
                        <a:rPr kumimoji="1" lang="ko-KR" altLang="en-US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구분</a:t>
                      </a:r>
                      <a:r>
                        <a:rPr kumimoji="1" lang="en-US" altLang="ko-KR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050" b="0" i="0" u="none" strike="noStrike" kern="1200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건별관리</a:t>
                      </a:r>
                      <a:r>
                        <a:rPr kumimoji="1" lang="ko-KR" altLang="en-US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 여부</a:t>
                      </a:r>
                      <a:r>
                        <a:rPr kumimoji="1" lang="en-US" altLang="ko-KR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자동 </a:t>
                      </a:r>
                      <a:r>
                        <a:rPr kumimoji="1" lang="en-US" altLang="ko-KR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Posting </a:t>
                      </a:r>
                      <a:r>
                        <a:rPr kumimoji="1" lang="ko-KR" altLang="en-US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여부 등의 속성을 정의한다</a:t>
                      </a:r>
                      <a:r>
                        <a:rPr kumimoji="1" lang="en-US" altLang="ko-KR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. </a:t>
                      </a:r>
                      <a:r>
                        <a:rPr kumimoji="1" lang="ko-KR" altLang="en-US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 </a:t>
                      </a:r>
                      <a:endParaRPr kumimoji="1" lang="en-US" altLang="ko-KR" sz="1050" b="0" i="0" u="none" strike="noStrike" kern="1200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</a:txBody>
                  <a:tcPr marL="72000" marR="72000" marT="72000" marB="7200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120000"/>
                        <a:buFont typeface="Wingdings 2" pitchFamily="18" charset="2"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Manual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12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상시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050" b="0" i="0" u="none" strike="noStrike" kern="1200" cap="none" spc="-5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각사 재무팀</a:t>
                      </a:r>
                      <a:endParaRPr lang="ko-KR" altLang="en-US" dirty="0"/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05467065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marL="0" indent="0" algn="ctr" fontAlgn="b" latinLnBrk="0">
                        <a:buNone/>
                      </a:pPr>
                      <a:r>
                        <a:rPr lang="en-US" altLang="ko-KR" sz="1050" b="1" dirty="0" smtClean="0">
                          <a:latin typeface="+mn-ea"/>
                        </a:rPr>
                        <a:t>04.01.01.01.03</a:t>
                      </a:r>
                      <a:endParaRPr kumimoji="1" lang="ko-KR" altLang="en-US" sz="1050" b="1" i="0" u="none" strike="noStrike" kern="1200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" latinLnBrk="0">
                        <a:buNone/>
                      </a:pPr>
                      <a:r>
                        <a:rPr kumimoji="1" lang="ko-KR" altLang="en-US" sz="1050" b="1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신규 계정과목 상신 </a:t>
                      </a: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663" indent="-93663" algn="l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신규 계정과목 및 정의된 속성을 </a:t>
                      </a:r>
                      <a:r>
                        <a:rPr kumimoji="1" lang="ko-KR" altLang="en-US" sz="1050" b="0" i="0" u="none" strike="noStrike" kern="1200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전결권자에게</a:t>
                      </a:r>
                      <a:r>
                        <a:rPr kumimoji="1" lang="ko-KR" altLang="en-US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 상신한다</a:t>
                      </a:r>
                      <a:r>
                        <a:rPr kumimoji="1" lang="en-US" altLang="ko-KR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. </a:t>
                      </a:r>
                    </a:p>
                  </a:txBody>
                  <a:tcPr marL="72000" marR="72000" marT="72000" marB="7200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120000"/>
                        <a:buFont typeface="Wingdings 2" pitchFamily="18" charset="2"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그룹웨어</a:t>
                      </a:r>
                      <a:endParaRPr kumimoji="1" lang="en-US" altLang="ko-KR" sz="1050" b="0" i="0" u="none" strike="noStrike" kern="1200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12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상시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050" b="0" i="0" u="none" strike="noStrike" kern="1200" cap="none" spc="-5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각사 재무팀</a:t>
                      </a:r>
                      <a:endParaRPr lang="ko-KR" altLang="en-US" dirty="0"/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48151617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marL="0" indent="0" algn="ctr" fontAlgn="b" latinLnBrk="0">
                        <a:buNone/>
                      </a:pPr>
                      <a:r>
                        <a:rPr lang="en-US" altLang="ko-KR" sz="1050" b="1" dirty="0" smtClean="0">
                          <a:latin typeface="+mn-ea"/>
                        </a:rPr>
                        <a:t>04.01.01.01.04</a:t>
                      </a:r>
                      <a:endParaRPr kumimoji="1" lang="ko-KR" altLang="en-US" sz="1050" b="1" i="0" u="none" strike="noStrike" kern="1200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" latinLnBrk="0">
                        <a:buNone/>
                      </a:pPr>
                      <a:r>
                        <a:rPr kumimoji="1" lang="ko-KR" altLang="en-US" sz="1050" b="1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재무회계팀장 승인</a:t>
                      </a: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663" indent="-93663" algn="l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전결규정에 따라 재무회계팀장이 검토한 후 승인한다</a:t>
                      </a:r>
                      <a:r>
                        <a:rPr kumimoji="1" lang="en-US" altLang="ko-KR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. </a:t>
                      </a:r>
                    </a:p>
                  </a:txBody>
                  <a:tcPr marL="72000" marR="72000" marT="72000" marB="7200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120000"/>
                        <a:buFont typeface="Wingdings 2" pitchFamily="18" charset="2"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ERP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12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상시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050" b="0" i="0" u="none" strike="noStrike" kern="1200" cap="none" spc="-50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각사 재무팀</a:t>
                      </a:r>
                      <a:endParaRPr lang="ko-KR" altLang="en-US" dirty="0"/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40401901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marL="0" indent="0" algn="ctr" fontAlgn="b" latinLnBrk="0">
                        <a:buNone/>
                      </a:pPr>
                      <a:r>
                        <a:rPr lang="en-US" altLang="ko-KR" sz="1050" b="1" dirty="0" smtClean="0">
                          <a:latin typeface="+mn-ea"/>
                        </a:rPr>
                        <a:t>04.01.01.01.05</a:t>
                      </a:r>
                      <a:endParaRPr kumimoji="1" lang="ko-KR" altLang="en-US" sz="1050" b="1" i="0" u="none" strike="noStrike" kern="1200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" latinLnBrk="0">
                        <a:buNone/>
                      </a:pPr>
                      <a:r>
                        <a:rPr kumimoji="1" lang="ko-KR" altLang="en-US" sz="1050" b="1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계정과목 마스터 생성</a:t>
                      </a: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663" indent="-93663" algn="l">
                        <a:buFont typeface="Arial" panose="020B0604020202020204" pitchFamily="34" charset="0"/>
                        <a:buChar char="•"/>
                      </a:pPr>
                      <a:r>
                        <a:rPr kumimoji="1" lang="ko-KR" altLang="en-US" sz="1050" b="0" i="0" u="none" strike="noStrike" kern="1200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전결권자의</a:t>
                      </a:r>
                      <a:r>
                        <a:rPr kumimoji="1" lang="ko-KR" altLang="en-US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 승인이 완료되면 계정과목 마스터를 생성한다</a:t>
                      </a:r>
                      <a:r>
                        <a:rPr kumimoji="1" lang="en-US" altLang="ko-KR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.   </a:t>
                      </a:r>
                    </a:p>
                  </a:txBody>
                  <a:tcPr marL="72000" marR="72000" marT="72000" marB="7200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120000"/>
                        <a:buFont typeface="Wingdings 2" pitchFamily="18" charset="2"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ERP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12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상시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1" lang="ko-KR" altLang="en-US" sz="1050" b="0" i="0" u="none" strike="noStrike" kern="1200" cap="none" spc="-50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각사</a:t>
                      </a:r>
                      <a:r>
                        <a:rPr kumimoji="1" lang="ko-KR" altLang="en-US" sz="1050" b="0" i="0" u="none" strike="noStrike" kern="1200" cap="none" spc="-5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050" b="0" i="0" u="none" strike="noStrike" kern="1200" cap="none" spc="-50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재무팀</a:t>
                      </a:r>
                      <a:endParaRPr lang="ko-KR" altLang="en-US" dirty="0"/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36896970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50" b="1" i="0" u="none" strike="noStrike" kern="1200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" latinLnBrk="0">
                        <a:buNone/>
                      </a:pPr>
                      <a:endParaRPr kumimoji="1" lang="ko-KR" altLang="en-US" sz="1050" b="1" i="0" u="none" strike="noStrike" kern="1200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93663" indent="-93663" algn="l">
                        <a:buFont typeface="Arial" panose="020B0604020202020204" pitchFamily="34" charset="0"/>
                        <a:buChar char="•"/>
                      </a:pPr>
                      <a:endParaRPr kumimoji="1" lang="en-US" altLang="ko-KR" sz="1050" b="0" i="0" u="none" strike="noStrike" kern="1200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</a:txBody>
                  <a:tcPr marL="72000" marR="72000" marT="72000" marB="7200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120000"/>
                        <a:buFont typeface="Wingdings 2" pitchFamily="18" charset="2"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PDM</a:t>
                      </a: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120000"/>
                        <a:buFont typeface="Wingdings 2" pitchFamily="18" charset="2"/>
                        <a:buNone/>
                        <a:tabLst/>
                      </a:pPr>
                      <a:endParaRPr kumimoji="1" lang="ko-KR" altLang="en-US" sz="1050" b="0" i="0" u="none" strike="noStrike" kern="1200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5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82578033"/>
                  </a:ext>
                </a:extLst>
              </a:tr>
              <a:tr h="684000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050" b="1" i="0" u="none" strike="noStrike" kern="1200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" latinLnBrk="0">
                        <a:buNone/>
                      </a:pPr>
                      <a:endParaRPr kumimoji="1" lang="ko-KR" altLang="en-US" sz="1050" b="1" i="0" u="none" strike="noStrike" kern="1200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</a:txBody>
                  <a:tcPr marL="72000" marR="72000" marT="72000" marB="7200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endParaRPr kumimoji="1" lang="en-US" altLang="ko-KR" sz="1050" b="0" i="0" u="none" strike="noStrike" kern="1200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</a:txBody>
                  <a:tcPr marL="72000" marR="72000" marT="72000" marB="72000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120000"/>
                        <a:buFont typeface="Wingdings 2" pitchFamily="18" charset="2"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개인경비시스템</a:t>
                      </a:r>
                      <a:endParaRPr kumimoji="1" lang="en-US" altLang="ko-KR" sz="1050" b="0" i="0" u="none" strike="noStrike" kern="1200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120000"/>
                        <a:buFont typeface="Wingdings 2" pitchFamily="18" charset="2"/>
                        <a:buNone/>
                        <a:tabLst/>
                      </a:pPr>
                      <a:endParaRPr kumimoji="1" lang="ko-KR" altLang="en-US" sz="1050" b="0" i="0" u="none" strike="noStrike" kern="1200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en-US" altLang="ko-KR" sz="1050" b="0" i="0" u="none" strike="noStrike" kern="1200" cap="none" spc="-5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</a:txBody>
                  <a:tcPr marL="36000" marR="36000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17496657"/>
                  </a:ext>
                </a:extLst>
              </a:tr>
            </a:tbl>
          </a:graphicData>
        </a:graphic>
      </p:graphicFrame>
      <p:sp>
        <p:nvSpPr>
          <p:cNvPr id="79" name="직사각형 78"/>
          <p:cNvSpPr/>
          <p:nvPr/>
        </p:nvSpPr>
        <p:spPr>
          <a:xfrm>
            <a:off x="3692674" y="5200829"/>
            <a:ext cx="1717137" cy="278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pPr defTabSz="960120" fontAlgn="base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110000"/>
              <a:defRPr/>
            </a:pPr>
            <a:r>
              <a:rPr lang="en-US" altLang="ko-KR" sz="1200" b="1" spc="-5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kumimoji="1" lang="en-US" altLang="ko-KR" sz="1200" b="1" kern="1200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rgbClr val="FF0000"/>
                </a:solidFill>
                <a:latin typeface="+mn-ea"/>
              </a:rPr>
              <a:t>5</a:t>
            </a:r>
            <a:r>
              <a:rPr kumimoji="1" lang="ko-KR" altLang="en-US" sz="1200" b="1" kern="1200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rgbClr val="FF0000"/>
                </a:solidFill>
                <a:latin typeface="+mn-ea"/>
              </a:rPr>
              <a:t>개면 아래 </a:t>
            </a:r>
            <a:r>
              <a:rPr kumimoji="1" lang="en-US" altLang="ko-KR" sz="1200" b="1" kern="1200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rgbClr val="FF0000"/>
                </a:solidFill>
                <a:latin typeface="+mn-ea"/>
              </a:rPr>
              <a:t>2</a:t>
            </a:r>
            <a:r>
              <a:rPr kumimoji="1" lang="ko-KR" altLang="en-US" sz="1200" b="1" kern="1200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rgbClr val="FF0000"/>
                </a:solidFill>
                <a:latin typeface="+mn-ea"/>
              </a:rPr>
              <a:t>칸 삭제</a:t>
            </a:r>
          </a:p>
        </p:txBody>
      </p:sp>
    </p:spTree>
    <p:extLst>
      <p:ext uri="{BB962C8B-B14F-4D97-AF65-F5344CB8AC3E}">
        <p14:creationId xmlns:p14="http://schemas.microsoft.com/office/powerpoint/2010/main" val="378703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27051" y="341280"/>
            <a:ext cx="9034462" cy="46166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Symbol </a:t>
            </a:r>
            <a:r>
              <a:rPr lang="ko-KR" altLang="en-US" dirty="0">
                <a:latin typeface="+mn-ea"/>
              </a:rPr>
              <a:t>정의</a:t>
            </a:r>
            <a:endParaRPr lang="ko-KR" altLang="en-US" dirty="0"/>
          </a:p>
        </p:txBody>
      </p:sp>
      <p:graphicFrame>
        <p:nvGraphicFramePr>
          <p:cNvPr id="51" name="표 50">
            <a:extLst>
              <a:ext uri="{FF2B5EF4-FFF2-40B4-BE49-F238E27FC236}">
                <a16:creationId xmlns:a16="http://schemas.microsoft.com/office/drawing/2014/main" xmlns="" id="{23D794EE-2AA0-4CBF-8032-76DA8B6486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6320878"/>
              </p:ext>
            </p:extLst>
          </p:nvPr>
        </p:nvGraphicFramePr>
        <p:xfrm>
          <a:off x="438150" y="1012826"/>
          <a:ext cx="9029701" cy="5437294"/>
        </p:xfrm>
        <a:graphic>
          <a:graphicData uri="http://schemas.openxmlformats.org/drawingml/2006/table">
            <a:tbl>
              <a:tblPr/>
              <a:tblGrid>
                <a:gridCol w="1575118">
                  <a:extLst>
                    <a:ext uri="{9D8B030D-6E8A-4147-A177-3AD203B41FA5}">
                      <a16:colId xmlns:a16="http://schemas.microsoft.com/office/drawing/2014/main" xmlns="" val="1934484359"/>
                    </a:ext>
                  </a:extLst>
                </a:gridCol>
                <a:gridCol w="5488964">
                  <a:extLst>
                    <a:ext uri="{9D8B030D-6E8A-4147-A177-3AD203B41FA5}">
                      <a16:colId xmlns:a16="http://schemas.microsoft.com/office/drawing/2014/main" xmlns="" val="1047805503"/>
                    </a:ext>
                  </a:extLst>
                </a:gridCol>
                <a:gridCol w="1965619">
                  <a:extLst>
                    <a:ext uri="{9D8B030D-6E8A-4147-A177-3AD203B41FA5}">
                      <a16:colId xmlns:a16="http://schemas.microsoft.com/office/drawing/2014/main" xmlns="" val="325386520"/>
                    </a:ext>
                  </a:extLst>
                </a:gridCol>
              </a:tblGrid>
              <a:tr h="2091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맑은 고딕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ko-KR" altLang="en-US" sz="1050" b="1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구분</a:t>
                      </a:r>
                      <a:endParaRPr kumimoji="1" lang="en-US" altLang="ko-KR" sz="1050" b="1" i="0" u="none" strike="noStrike" kern="1200" cap="none" spc="-5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맑은 고딕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  <a:defRPr/>
                      </a:pPr>
                      <a:r>
                        <a:rPr kumimoji="1" lang="ko-KR" altLang="en-US" sz="1050" b="1" i="0" u="none" strike="noStrike" kern="1200" cap="none" spc="-50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설명</a:t>
                      </a: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맑은 고딕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  <a:defRPr/>
                      </a:pPr>
                      <a:r>
                        <a:rPr kumimoji="1" lang="en-US" altLang="ko-KR" sz="1050" b="1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Symbol</a:t>
                      </a:r>
                      <a:endParaRPr kumimoji="1" lang="ko-KR" altLang="en-US" sz="1050" b="1" i="0" u="none" strike="noStrike" kern="1200" cap="none" spc="-50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43351971"/>
                  </a:ext>
                </a:extLst>
              </a:tr>
              <a:tr h="428400">
                <a:tc>
                  <a:txBody>
                    <a:bodyPr/>
                    <a:lstStyle/>
                    <a:p>
                      <a:pPr marL="271463" marR="0" lvl="0" indent="-271463" algn="ctr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50" b="1" i="0" u="none" strike="noStrike" kern="1200" cap="none" spc="-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Process</a:t>
                      </a:r>
                    </a:p>
                  </a:txBody>
                  <a:tcPr marL="36001" marR="36001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50" b="0" i="0" u="none" strike="noStrike" kern="1200" cap="none" spc="-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L1 ~ L4 </a:t>
                      </a:r>
                      <a:r>
                        <a:rPr kumimoji="1" lang="ko-KR" altLang="en-US" sz="1050" b="0" i="0" u="none" strike="noStrike" kern="1200" cap="none" spc="-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프로세스 또는 선행</a:t>
                      </a:r>
                      <a:r>
                        <a:rPr kumimoji="1" lang="en-US" altLang="ko-KR" sz="1050" b="0" i="0" u="none" strike="noStrike" kern="1200" cap="none" spc="-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/</a:t>
                      </a:r>
                      <a:r>
                        <a:rPr kumimoji="1" lang="ko-KR" altLang="en-US" sz="1050" b="0" i="0" u="none" strike="noStrike" kern="1200" cap="none" spc="-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후행 프로세스 표현</a:t>
                      </a:r>
                    </a:p>
                  </a:txBody>
                  <a:tcPr marL="36001" marR="36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57175" marR="0" lvl="0" indent="-1714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§"/>
                        <a:tabLst>
                          <a:tab pos="1028700" algn="l"/>
                        </a:tabLst>
                      </a:pPr>
                      <a:endParaRPr kumimoji="1" lang="en-US" altLang="ko-KR" sz="1050" b="0" i="0" u="none" strike="noStrike" kern="1200" cap="none" spc="-5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</a:txBody>
                  <a:tcPr marL="72000" marR="72000" marT="54005" marB="5400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69014458"/>
                  </a:ext>
                </a:extLst>
              </a:tr>
              <a:tr h="428400">
                <a:tc>
                  <a:txBody>
                    <a:bodyPr/>
                    <a:lstStyle/>
                    <a:p>
                      <a:pPr marL="271463" marR="0" lvl="0" indent="-271463" algn="ctr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50" b="1" i="0" u="none" strike="noStrike" kern="1200" cap="none" spc="-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Triggering</a:t>
                      </a:r>
                    </a:p>
                  </a:txBody>
                  <a:tcPr marL="36001" marR="36001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66"/>
                        </a:buClr>
                        <a:buSzPct val="120000"/>
                        <a:buFont typeface="Wingdings 2" pitchFamily="18" charset="2"/>
                        <a:buNone/>
                        <a:tabLst/>
                      </a:pPr>
                      <a:r>
                        <a:rPr kumimoji="1" lang="ko-KR" altLang="en-US" sz="1050" b="0" i="0" u="none" strike="noStrike" kern="1200" cap="none" spc="-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프로세스를</a:t>
                      </a:r>
                      <a:r>
                        <a:rPr kumimoji="1" lang="en-US" altLang="ko-KR" sz="1050" b="0" i="0" u="none" strike="noStrike" kern="1200" cap="none" spc="-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050" b="0" i="0" u="none" strike="noStrike" kern="1200" cap="none" spc="-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시작하는 조건 이벤트</a:t>
                      </a:r>
                      <a:r>
                        <a:rPr kumimoji="1" lang="en-US" altLang="ko-KR" sz="1050" b="0" i="0" u="none" strike="noStrike" kern="1200" cap="none" spc="-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(</a:t>
                      </a:r>
                      <a:r>
                        <a:rPr kumimoji="1" lang="ko-KR" altLang="en-US" sz="1050" b="0" i="0" u="none" strike="noStrike" kern="1200" cap="none" spc="-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시간</a:t>
                      </a:r>
                      <a:r>
                        <a:rPr kumimoji="1" lang="en-US" altLang="ko-KR" sz="1050" b="0" i="0" u="none" strike="noStrike" kern="1200" cap="none" spc="-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050" b="0" i="0" u="none" strike="noStrike" kern="1200" cap="none" spc="-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선행조건</a:t>
                      </a:r>
                      <a:r>
                        <a:rPr kumimoji="1" lang="en-US" altLang="ko-KR" sz="1050" b="0" i="0" u="none" strike="noStrike" kern="1200" cap="none" spc="-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050" b="0" i="0" u="none" strike="noStrike" kern="1200" cap="none" spc="-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외부 이벤트 등</a:t>
                      </a:r>
                      <a:r>
                        <a:rPr kumimoji="1" lang="en-US" altLang="ko-KR" sz="1050" b="0" i="0" u="none" strike="noStrike" kern="1200" cap="none" spc="-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)</a:t>
                      </a:r>
                      <a:endParaRPr kumimoji="1" lang="ko-KR" altLang="en-US" sz="1050" b="0" i="0" u="none" strike="noStrike" kern="1200" cap="none" spc="-5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</a:txBody>
                  <a:tcPr marL="36001" marR="36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57175" marR="0" lvl="0" indent="-1714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§"/>
                        <a:tabLst>
                          <a:tab pos="1028700" algn="l"/>
                        </a:tabLst>
                      </a:pPr>
                      <a:endParaRPr kumimoji="1" lang="en-US" altLang="ko-KR" sz="1050" b="0" i="0" u="none" strike="noStrike" kern="1200" cap="none" spc="-5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</a:txBody>
                  <a:tcPr marL="72000" marR="72000" marT="54005" marB="5400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66899975"/>
                  </a:ext>
                </a:extLst>
              </a:tr>
              <a:tr h="42840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50" b="1" i="0" u="none" strike="noStrike" kern="1200" cap="none" spc="-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Activity</a:t>
                      </a:r>
                    </a:p>
                  </a:txBody>
                  <a:tcPr marL="36001" marR="36001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50" b="0" i="0" u="none" strike="noStrike" kern="1200" cap="none" spc="-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정보시스템의 데이터 처리와 관련 없는 </a:t>
                      </a:r>
                      <a:r>
                        <a:rPr kumimoji="1" lang="en-US" altLang="ko-KR" sz="1050" b="0" i="0" u="none" strike="noStrike" kern="1200" cap="none" spc="-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Activity(</a:t>
                      </a:r>
                      <a:r>
                        <a:rPr kumimoji="1" lang="ko-KR" altLang="en-US" sz="1050" b="0" i="0" u="none" strike="noStrike" kern="1200" cap="none" spc="-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엑셀  등 오피스 작업 포함</a:t>
                      </a:r>
                      <a:r>
                        <a:rPr kumimoji="1" lang="en-US" altLang="ko-KR" sz="1050" b="0" i="0" u="none" strike="noStrike" kern="1200" cap="none" spc="-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marL="36001" marR="36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57175" marR="0" lvl="0" indent="-1714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§"/>
                        <a:tabLst>
                          <a:tab pos="1028700" algn="l"/>
                        </a:tabLst>
                      </a:pPr>
                      <a:endParaRPr kumimoji="1" lang="en-US" altLang="ko-KR" sz="1050" b="0" i="0" u="none" strike="noStrike" kern="1200" cap="none" spc="-5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</a:txBody>
                  <a:tcPr marL="72000" marR="72000" marT="54005" marB="5400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09946989"/>
                  </a:ext>
                </a:extLst>
              </a:tr>
              <a:tr h="4284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체 Light" panose="02020603020101020101" pitchFamily="18" charset="-127"/>
                        <a:ea typeface="현대체 Light" panose="02020603020101020101" pitchFamily="18" charset="-127"/>
                        <a:cs typeface="Arial" charset="0"/>
                      </a:endParaRPr>
                    </a:p>
                  </a:txBody>
                  <a:tcPr marL="36001" marR="36001" marT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50" b="0" i="0" u="none" strike="noStrike" kern="1200" cap="none" spc="-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정보시스템으로 데이터를 처리하는 </a:t>
                      </a:r>
                      <a:r>
                        <a:rPr kumimoji="1" lang="en-US" altLang="ko-KR" sz="1050" b="0" i="0" u="none" strike="noStrike" kern="1200" cap="none" spc="-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Activity(SAP </a:t>
                      </a:r>
                      <a:r>
                        <a:rPr kumimoji="1" lang="ko-KR" altLang="en-US" sz="1050" b="0" i="0" u="none" strike="noStrike" kern="1200" cap="none" spc="-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표준 프로그램</a:t>
                      </a:r>
                      <a:r>
                        <a:rPr kumimoji="1" lang="en-US" altLang="ko-KR" sz="1050" b="0" i="0" u="none" strike="noStrike" kern="1200" cap="none" spc="-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marL="36001" marR="36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57175" marR="0" lvl="0" indent="-1714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§"/>
                        <a:tabLst>
                          <a:tab pos="1028700" algn="l"/>
                        </a:tabLst>
                      </a:pPr>
                      <a:endParaRPr kumimoji="1" lang="en-US" altLang="ko-KR" sz="1050" b="0" i="0" u="none" strike="noStrike" kern="1200" cap="none" spc="-5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</a:txBody>
                  <a:tcPr marL="72000" marR="72000" marT="54005" marB="5400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67827790"/>
                  </a:ext>
                </a:extLst>
              </a:tr>
              <a:tr h="42840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1" lang="en-US" altLang="ko-KR" sz="12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현대체 Light" panose="02020603020101020101" pitchFamily="18" charset="-127"/>
                        <a:ea typeface="현대체 Light" panose="02020603020101020101" pitchFamily="18" charset="-127"/>
                        <a:cs typeface="Arial" charset="0"/>
                      </a:endParaRPr>
                    </a:p>
                  </a:txBody>
                  <a:tcPr marL="36001" marR="36001" marT="36000" marB="360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kern="1200" cap="none" spc="-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정보시스템으로 데이터를 처리하는 </a:t>
                      </a:r>
                      <a:r>
                        <a:rPr kumimoji="1" lang="en-US" altLang="ko-KR" sz="1050" b="0" i="0" u="none" strike="noStrike" kern="1200" cap="none" spc="-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Activity(</a:t>
                      </a:r>
                      <a:r>
                        <a:rPr kumimoji="1" lang="ko-KR" altLang="en-US" sz="1050" b="0" i="0" u="none" strike="noStrike" kern="1200" cap="none" spc="-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프로세스 </a:t>
                      </a:r>
                      <a:r>
                        <a:rPr kumimoji="1" lang="en-US" altLang="ko-KR" sz="1050" b="0" i="0" u="none" strike="noStrike" kern="1200" cap="none" spc="-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Gap, </a:t>
                      </a:r>
                      <a:r>
                        <a:rPr kumimoji="1" lang="ko-KR" altLang="en-US" sz="1050" b="0" i="0" u="none" strike="noStrike" kern="1200" cap="none" spc="-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추가개발</a:t>
                      </a:r>
                      <a:r>
                        <a:rPr kumimoji="1" lang="en-US" altLang="ko-KR" sz="1050" b="0" i="0" u="none" strike="noStrike" kern="1200" cap="none" spc="-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/</a:t>
                      </a:r>
                      <a:r>
                        <a:rPr kumimoji="1" lang="ko-KR" altLang="en-US" sz="1050" b="0" i="0" u="none" strike="noStrike" kern="1200" cap="none" spc="-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솔루션 도입</a:t>
                      </a:r>
                      <a:r>
                        <a:rPr kumimoji="1" lang="en-US" altLang="ko-KR" sz="1050" b="0" i="0" u="none" strike="noStrike" kern="1200" cap="none" spc="-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marL="36001" marR="36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57175" marR="0" lvl="0" indent="-1714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§"/>
                        <a:tabLst>
                          <a:tab pos="1028700" algn="l"/>
                        </a:tabLst>
                      </a:pPr>
                      <a:endParaRPr kumimoji="1" lang="en-US" altLang="ko-KR" sz="1050" b="0" i="0" u="none" strike="noStrike" kern="1200" cap="none" spc="-5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</a:txBody>
                  <a:tcPr marL="72000" marR="72000" marT="54005" marB="5400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57466118"/>
                  </a:ext>
                </a:extLst>
              </a:tr>
              <a:tr h="428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50" b="1" i="0" u="none" strike="noStrike" kern="1200" cap="none" spc="-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판단 </a:t>
                      </a:r>
                      <a:r>
                        <a:rPr kumimoji="1" lang="en-US" altLang="ko-KR" sz="1050" b="1" i="0" u="none" strike="noStrike" kern="1200" cap="none" spc="-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&amp; </a:t>
                      </a:r>
                      <a:r>
                        <a:rPr kumimoji="1" lang="ko-KR" altLang="en-US" sz="1050" b="1" i="0" u="none" strike="noStrike" kern="1200" cap="none" spc="-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분기</a:t>
                      </a:r>
                      <a:endParaRPr kumimoji="1" lang="en-US" altLang="ko-KR" sz="1050" b="1" i="0" u="none" strike="noStrike" kern="1200" cap="none" spc="-5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</a:txBody>
                  <a:tcPr marL="36001" marR="36001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271463" marR="0" lvl="0" indent="-271463" algn="just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50" b="0" i="0" u="none" strike="noStrike" kern="1200" cap="none" spc="-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상황에 따라 하나 이상의 서로 다른 처리가 필요할 때</a:t>
                      </a:r>
                      <a:endParaRPr kumimoji="1" lang="en-US" altLang="ko-KR" sz="1050" b="0" i="0" u="none" strike="noStrike" kern="1200" cap="none" spc="-5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</a:txBody>
                  <a:tcPr marL="36001" marR="36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57175" marR="0" lvl="0" indent="-1714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§"/>
                        <a:tabLst>
                          <a:tab pos="1028700" algn="l"/>
                        </a:tabLst>
                        <a:defRPr/>
                      </a:pPr>
                      <a:endParaRPr kumimoji="1" lang="en-US" altLang="ko-KR" sz="1050" b="0" i="0" u="none" strike="noStrike" kern="1200" cap="none" spc="-5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</a:txBody>
                  <a:tcPr marL="72000" marR="72000" marT="54005" marB="5400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77575771"/>
                  </a:ext>
                </a:extLst>
              </a:tr>
              <a:tr h="428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50" b="1" i="0" u="none" strike="noStrike" kern="1200" cap="none" spc="-50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연결자</a:t>
                      </a:r>
                      <a:endParaRPr kumimoji="1" lang="en-US" altLang="ko-KR" sz="1050" b="1" i="0" u="none" strike="noStrike" kern="1200" cap="none" spc="-5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</a:txBody>
                  <a:tcPr marL="36001" marR="36001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50" b="0" i="0" u="none" strike="noStrike" kern="1200" cap="none" spc="-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도식화 표현의 복잡도를 줄이기 위해 </a:t>
                      </a:r>
                      <a:r>
                        <a:rPr kumimoji="1" lang="en-US" altLang="ko-KR" sz="1050" b="0" i="0" u="none" strike="noStrike" kern="1200" cap="none" spc="-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Activity</a:t>
                      </a:r>
                      <a:r>
                        <a:rPr kumimoji="1" lang="ko-KR" altLang="en-US" sz="1050" b="0" i="0" u="none" strike="noStrike" kern="1200" cap="none" spc="-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간의 연결선 대용으로 사용</a:t>
                      </a:r>
                      <a:endParaRPr kumimoji="1" lang="en-US" altLang="ko-KR" sz="1050" b="0" i="0" u="none" strike="noStrike" kern="1200" cap="none" spc="-5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</a:txBody>
                  <a:tcPr marL="36001" marR="36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57175" marR="0" lvl="0" indent="-1714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§"/>
                        <a:tabLst>
                          <a:tab pos="1028700" algn="l"/>
                        </a:tabLst>
                        <a:defRPr/>
                      </a:pPr>
                      <a:endParaRPr kumimoji="1" lang="en-US" altLang="ko-KR" sz="1050" b="0" i="0" u="none" strike="noStrike" kern="1200" cap="none" spc="-5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</a:txBody>
                  <a:tcPr marL="72000" marR="72000" marT="54005" marB="5400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86557360"/>
                  </a:ext>
                </a:extLst>
              </a:tr>
              <a:tr h="428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50" b="1" i="0" u="none" strike="noStrike" kern="1200" cap="none" spc="-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페이지 </a:t>
                      </a:r>
                      <a:r>
                        <a:rPr kumimoji="1" lang="ko-KR" altLang="en-US" sz="1050" b="1" i="0" u="none" strike="noStrike" kern="1200" cap="none" spc="-50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연결자</a:t>
                      </a:r>
                      <a:endParaRPr kumimoji="1" lang="en-US" altLang="ko-KR" sz="1050" b="1" i="0" u="none" strike="noStrike" kern="1200" cap="none" spc="-5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</a:txBody>
                  <a:tcPr marL="36001" marR="36001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271463" marR="0" lvl="0" indent="-271463" algn="just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50" b="0" i="0" u="none" strike="noStrike" kern="1200" cap="none" spc="-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하나의 프로세스가 한 페이지에 표현이 안될 경우 페이지간의 연결을 표시</a:t>
                      </a:r>
                      <a:endParaRPr kumimoji="1" lang="en-US" altLang="ko-KR" sz="1050" b="0" i="0" u="none" strike="noStrike" kern="1200" cap="none" spc="-5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</a:txBody>
                  <a:tcPr marL="36001" marR="36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57175" marR="0" lvl="0" indent="-1714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§"/>
                        <a:tabLst>
                          <a:tab pos="1028700" algn="l"/>
                        </a:tabLst>
                        <a:defRPr/>
                      </a:pPr>
                      <a:endParaRPr kumimoji="1" lang="en-US" altLang="ko-KR" sz="1050" b="0" i="0" u="none" strike="noStrike" kern="1200" cap="none" spc="-5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</a:txBody>
                  <a:tcPr marL="72000" marR="72000" marT="54005" marB="5400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50408916"/>
                  </a:ext>
                </a:extLst>
              </a:tr>
              <a:tr h="428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50" b="1" i="0" u="none" strike="noStrike" kern="1200" cap="none" spc="-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데이터</a:t>
                      </a:r>
                      <a:endParaRPr kumimoji="1" lang="en-US" altLang="ko-KR" sz="1050" b="1" i="0" u="none" strike="noStrike" kern="1200" cap="none" spc="-5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</a:txBody>
                  <a:tcPr marL="36001" marR="36001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271463" marR="0" lvl="0" indent="-271463" algn="just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50" b="0" i="0" u="none" strike="noStrike" kern="1200" cap="none" spc="-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프로세스와 프로세스 간 전달되는 정보시스템 데이터</a:t>
                      </a:r>
                      <a:endParaRPr kumimoji="1" lang="en-US" altLang="ko-KR" sz="1050" b="0" i="0" u="none" strike="noStrike" kern="1200" cap="none" spc="-5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  <a:p>
                      <a:pPr marL="271463" marR="0" lvl="0" indent="-271463" algn="just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050" b="0" i="0" u="none" strike="noStrike" kern="1200" cap="none" spc="-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(</a:t>
                      </a:r>
                      <a:r>
                        <a:rPr kumimoji="1" lang="ko-KR" altLang="en-US" sz="1050" b="0" i="0" u="none" strike="noStrike" kern="1200" cap="none" spc="-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하나의 프로세스 內의 </a:t>
                      </a:r>
                      <a:r>
                        <a:rPr kumimoji="1" lang="en-US" altLang="ko-KR" sz="1050" b="0" i="0" u="none" strike="noStrike" kern="1200" cap="none" spc="-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Activity</a:t>
                      </a:r>
                      <a:r>
                        <a:rPr kumimoji="1" lang="ko-KR" altLang="en-US" sz="1050" b="0" i="0" u="none" strike="noStrike" kern="1200" cap="none" spc="-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간 연계정보는 연결선 위에 표시</a:t>
                      </a:r>
                      <a:r>
                        <a:rPr kumimoji="1" lang="en-US" altLang="ko-KR" sz="1050" b="0" i="0" u="none" strike="noStrike" kern="1200" cap="none" spc="-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marL="36001" marR="36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57175" marR="0" lvl="0" indent="-1714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§"/>
                        <a:tabLst>
                          <a:tab pos="1028700" algn="l"/>
                        </a:tabLst>
                      </a:pPr>
                      <a:endParaRPr kumimoji="1" lang="en-US" altLang="ko-KR" sz="1050" b="0" i="0" u="none" strike="noStrike" kern="1200" cap="none" spc="-5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</a:txBody>
                  <a:tcPr marL="72000" marR="72000" marT="54005" marB="5400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20669039"/>
                  </a:ext>
                </a:extLst>
              </a:tr>
              <a:tr h="428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50" b="1" i="0" u="none" strike="noStrike" kern="1200" cap="none" spc="-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문서</a:t>
                      </a:r>
                      <a:endParaRPr kumimoji="1" lang="en-US" altLang="ko-KR" sz="1050" b="1" i="0" u="none" strike="noStrike" kern="1200" cap="none" spc="-5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</a:txBody>
                  <a:tcPr marL="36001" marR="36001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271463" marR="0" lvl="0" indent="-271463" algn="just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kern="1200" cap="none" spc="-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프로세스와 프로세스 간 전달되는 문서 </a:t>
                      </a:r>
                      <a:endParaRPr kumimoji="1" lang="en-US" altLang="ko-KR" sz="1050" b="0" i="0" u="none" strike="noStrike" kern="1200" cap="none" spc="-5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  <a:p>
                      <a:pPr marL="271463" marR="0" lvl="0" indent="-271463" algn="just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1200" cap="none" spc="-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(</a:t>
                      </a:r>
                      <a:r>
                        <a:rPr kumimoji="1" lang="ko-KR" altLang="en-US" sz="1050" b="0" i="0" u="none" strike="noStrike" kern="1200" cap="none" spc="-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하나의 프로세스 內의 </a:t>
                      </a:r>
                      <a:r>
                        <a:rPr kumimoji="1" lang="en-US" altLang="ko-KR" sz="1050" b="0" i="0" u="none" strike="noStrike" kern="1200" cap="none" spc="-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Activity</a:t>
                      </a:r>
                      <a:r>
                        <a:rPr kumimoji="1" lang="ko-KR" altLang="en-US" sz="1050" b="0" i="0" u="none" strike="noStrike" kern="1200" cap="none" spc="-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간 연계정보는 연결선 위에 표시</a:t>
                      </a:r>
                      <a:r>
                        <a:rPr kumimoji="1" lang="en-US" altLang="ko-KR" sz="1050" b="0" i="0" u="none" strike="noStrike" kern="1200" cap="none" spc="-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marL="36001" marR="36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57175" marR="0" lvl="0" indent="-1714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§"/>
                        <a:tabLst>
                          <a:tab pos="1028700" algn="l"/>
                        </a:tabLst>
                      </a:pPr>
                      <a:endParaRPr kumimoji="1" lang="en-US" altLang="ko-KR" sz="1050" b="0" i="0" u="none" strike="noStrike" kern="1200" cap="none" spc="-5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</a:txBody>
                  <a:tcPr marL="72000" marR="72000" marT="54005" marB="5400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37474308"/>
                  </a:ext>
                </a:extLst>
              </a:tr>
              <a:tr h="428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50" b="1" i="0" u="none" strike="noStrike" kern="1200" cap="none" spc="-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데이터 저장소</a:t>
                      </a:r>
                      <a:endParaRPr kumimoji="1" lang="en-US" altLang="ko-KR" sz="1050" b="1" i="0" u="none" strike="noStrike" kern="1200" cap="none" spc="-5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</a:txBody>
                  <a:tcPr marL="36001" marR="36001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271463" marR="0" lvl="0" indent="-271463" algn="just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kern="1200" cap="none" spc="-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정보시스템 데이터 베이스 혹은 시스템 기능 명을 표기</a:t>
                      </a:r>
                      <a:endParaRPr kumimoji="1" lang="en-US" altLang="ko-KR" sz="1050" b="0" i="0" u="none" strike="noStrike" kern="1200" cap="none" spc="-5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</a:txBody>
                  <a:tcPr marL="36001" marR="36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57175" marR="0" lvl="0" indent="-1714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§"/>
                        <a:tabLst>
                          <a:tab pos="1028700" algn="l"/>
                        </a:tabLst>
                      </a:pPr>
                      <a:endParaRPr kumimoji="1" lang="en-US" altLang="ko-KR" sz="1050" b="0" i="0" u="none" strike="noStrike" kern="1200" cap="none" spc="-5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</a:txBody>
                  <a:tcPr marL="72000" marR="72000" marT="54005" marB="5400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55386332"/>
                  </a:ext>
                </a:extLst>
              </a:tr>
              <a:tr h="4284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ko-KR" altLang="en-US" sz="1050" b="1" i="0" u="none" strike="noStrike" kern="1200" cap="none" spc="-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종결</a:t>
                      </a:r>
                      <a:endParaRPr kumimoji="1" lang="en-US" altLang="ko-KR" sz="1050" b="1" i="0" u="none" strike="noStrike" kern="1200" cap="none" spc="-5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</a:txBody>
                  <a:tcPr marL="36001" marR="36001" marT="36000" marB="360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271463" marR="0" lvl="0" indent="-271463" algn="just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kern="1200" cap="none" spc="-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프로세스가 다른 프로세스로 더 이상 연결되지 않고 종결</a:t>
                      </a:r>
                      <a:endParaRPr kumimoji="1" lang="en-US" altLang="ko-KR" sz="1050" b="0" i="0" u="none" strike="noStrike" kern="1200" cap="none" spc="-5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</a:txBody>
                  <a:tcPr marL="36001" marR="36001" marT="36000" marB="36000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257175" marR="0" lvl="0" indent="-1714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§"/>
                        <a:tabLst>
                          <a:tab pos="1028700" algn="l"/>
                        </a:tabLst>
                      </a:pPr>
                      <a:endParaRPr kumimoji="1" lang="en-US" altLang="ko-KR" sz="1050" b="0" i="0" u="none" strike="noStrike" kern="1200" cap="none" spc="-5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</a:txBody>
                  <a:tcPr marL="72000" marR="72000" marT="54005" marB="5400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59547313"/>
                  </a:ext>
                </a:extLst>
              </a:tr>
            </a:tbl>
          </a:graphicData>
        </a:graphic>
      </p:graphicFrame>
      <p:sp>
        <p:nvSpPr>
          <p:cNvPr id="52" name="오각형 77">
            <a:extLst>
              <a:ext uri="{FF2B5EF4-FFF2-40B4-BE49-F238E27FC236}">
                <a16:creationId xmlns:a16="http://schemas.microsoft.com/office/drawing/2014/main" xmlns="" id="{16A09AA0-DE7A-45E7-B529-BC5092463396}"/>
              </a:ext>
            </a:extLst>
          </p:cNvPr>
          <p:cNvSpPr/>
          <p:nvPr/>
        </p:nvSpPr>
        <p:spPr bwMode="auto">
          <a:xfrm>
            <a:off x="7951637" y="1268165"/>
            <a:ext cx="1117157" cy="289372"/>
          </a:xfrm>
          <a:prstGeom prst="homePlate">
            <a:avLst>
              <a:gd name="adj" fmla="val 38076"/>
            </a:avLst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3200" tIns="36512" rIns="43200" bIns="36512" numCol="1" rtlCol="0" anchor="ctr" anchorCtr="0" compatLnSpc="1">
            <a:prstTxWarp prst="textNoShape">
              <a:avLst/>
            </a:prstTxWarp>
            <a:noAutofit/>
          </a:bodyPr>
          <a:lstStyle/>
          <a:p>
            <a:pPr indent="-88900" algn="ctr" fontAlgn="base">
              <a:spcAft>
                <a:spcPct val="0"/>
              </a:spcAft>
              <a:buClr>
                <a:srgbClr val="333333"/>
              </a:buClr>
            </a:pPr>
            <a:r>
              <a:rPr kumimoji="1" lang="en-US" altLang="ko-KR" sz="900" b="1" spc="-50">
                <a:latin typeface="맑은 고딕" panose="00000300000000000000" pitchFamily="50" charset="-127"/>
                <a:ea typeface="맑은 고딕" panose="00000300000000000000" pitchFamily="50" charset="-127"/>
              </a:rPr>
              <a:t>MRP </a:t>
            </a:r>
            <a:r>
              <a:rPr kumimoji="1" lang="ko-KR" altLang="en-US" sz="900" b="1" spc="-50">
                <a:latin typeface="맑은 고딕" panose="00000300000000000000" pitchFamily="50" charset="-127"/>
                <a:ea typeface="맑은 고딕" panose="00000300000000000000" pitchFamily="50" charset="-127"/>
              </a:rPr>
              <a:t>결과 점검</a:t>
            </a: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xmlns="" id="{EFDFA49D-0F0B-4BEC-B56E-2BC97E668A27}"/>
              </a:ext>
            </a:extLst>
          </p:cNvPr>
          <p:cNvGrpSpPr/>
          <p:nvPr/>
        </p:nvGrpSpPr>
        <p:grpSpPr>
          <a:xfrm>
            <a:off x="7926589" y="2152535"/>
            <a:ext cx="1117157" cy="282834"/>
            <a:chOff x="7923075" y="1963763"/>
            <a:chExt cx="1117157" cy="282834"/>
          </a:xfrm>
        </p:grpSpPr>
        <p:sp>
          <p:nvSpPr>
            <p:cNvPr id="54" name="모서리가 둥근 직사각형 79">
              <a:extLst>
                <a:ext uri="{FF2B5EF4-FFF2-40B4-BE49-F238E27FC236}">
                  <a16:creationId xmlns:a16="http://schemas.microsoft.com/office/drawing/2014/main" xmlns="" id="{865EA08C-7FF0-4BB6-AFE8-5C56B26F51E3}"/>
                </a:ext>
              </a:extLst>
            </p:cNvPr>
            <p:cNvSpPr/>
            <p:nvPr/>
          </p:nvSpPr>
          <p:spPr bwMode="auto">
            <a:xfrm>
              <a:off x="7923075" y="1963763"/>
              <a:ext cx="1117157" cy="282834"/>
            </a:xfrm>
            <a:prstGeom prst="round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3200" tIns="36512" rIns="43200" bIns="36512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indent="-88900" algn="ctr" fontAlgn="base">
                <a:spcAft>
                  <a:spcPct val="0"/>
                </a:spcAft>
                <a:buClr>
                  <a:srgbClr val="333333"/>
                </a:buClr>
              </a:pPr>
              <a:r>
                <a:rPr kumimoji="1" lang="ko-KR" altLang="en-US" sz="900" b="1" spc="-50">
                  <a:latin typeface="맑은 고딕" panose="00000300000000000000" pitchFamily="50" charset="-127"/>
                  <a:ea typeface="맑은 고딕" panose="00000300000000000000" pitchFamily="50" charset="-127"/>
                </a:rPr>
                <a:t>부족자재</a:t>
              </a:r>
              <a:endParaRPr kumimoji="1" lang="en-US" altLang="ko-KR" sz="900" b="1" spc="-50">
                <a:latin typeface="맑은 고딕" panose="00000300000000000000" pitchFamily="50" charset="-127"/>
                <a:ea typeface="맑은 고딕" panose="00000300000000000000" pitchFamily="50" charset="-127"/>
              </a:endParaRPr>
            </a:p>
            <a:p>
              <a:pPr indent="-88900" algn="ctr" fontAlgn="base">
                <a:spcAft>
                  <a:spcPct val="0"/>
                </a:spcAft>
                <a:buClr>
                  <a:srgbClr val="333333"/>
                </a:buClr>
              </a:pPr>
              <a:r>
                <a:rPr kumimoji="1" lang="ko-KR" altLang="en-US" sz="900" b="1" spc="-50">
                  <a:latin typeface="맑은 고딕" panose="00000300000000000000" pitchFamily="50" charset="-127"/>
                  <a:ea typeface="맑은 고딕" panose="00000300000000000000" pitchFamily="50" charset="-127"/>
                </a:rPr>
                <a:t>관련부서 통보</a:t>
              </a: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xmlns="" id="{C8261625-46C4-4D6C-AA1A-9ADCC135E75B}"/>
                </a:ext>
              </a:extLst>
            </p:cNvPr>
            <p:cNvSpPr/>
            <p:nvPr/>
          </p:nvSpPr>
          <p:spPr bwMode="auto">
            <a:xfrm>
              <a:off x="8825402" y="1981015"/>
              <a:ext cx="196385" cy="12168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88900" marR="0" indent="-88900" algn="ctr" defTabSz="914400" rtl="0" eaLnBrk="1" fontAlgn="base" latinLnBrk="0" hangingPunct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333333"/>
                </a:buClr>
                <a:buSzTx/>
                <a:buFont typeface="Wingdings" pitchFamily="2" charset="2"/>
                <a:buNone/>
                <a:tabLst/>
              </a:pPr>
              <a:r>
                <a:rPr kumimoji="0" lang="en-US" altLang="ko-KR" sz="900" b="1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현대체 Light" panose="02020603020101020101" pitchFamily="18" charset="-127"/>
                  <a:ea typeface="현대체 Light" panose="02020603020101020101" pitchFamily="18" charset="-127"/>
                </a:rPr>
                <a:t>M</a:t>
              </a:r>
              <a:endParaRPr kumimoji="0" lang="ko-KR" altLang="en-US" sz="9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현대체 Light" panose="02020603020101020101" pitchFamily="18" charset="-127"/>
                <a:ea typeface="현대체 Light" panose="02020603020101020101" pitchFamily="18" charset="-127"/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xmlns="" id="{2FD62951-D97D-4F99-A009-C271FFFB58C1}"/>
              </a:ext>
            </a:extLst>
          </p:cNvPr>
          <p:cNvGrpSpPr/>
          <p:nvPr/>
        </p:nvGrpSpPr>
        <p:grpSpPr>
          <a:xfrm>
            <a:off x="7926589" y="2584091"/>
            <a:ext cx="1117157" cy="287405"/>
            <a:chOff x="7923075" y="2329631"/>
            <a:chExt cx="1117157" cy="287405"/>
          </a:xfrm>
        </p:grpSpPr>
        <p:sp>
          <p:nvSpPr>
            <p:cNvPr id="57" name="모서리가 둥근 직사각형 82">
              <a:extLst>
                <a:ext uri="{FF2B5EF4-FFF2-40B4-BE49-F238E27FC236}">
                  <a16:creationId xmlns:a16="http://schemas.microsoft.com/office/drawing/2014/main" xmlns="" id="{846CC8F9-816F-4D9D-9E70-C3281326CCC1}"/>
                </a:ext>
              </a:extLst>
            </p:cNvPr>
            <p:cNvSpPr/>
            <p:nvPr/>
          </p:nvSpPr>
          <p:spPr bwMode="auto">
            <a:xfrm>
              <a:off x="7923075" y="2329631"/>
              <a:ext cx="1117157" cy="287405"/>
            </a:xfrm>
            <a:prstGeom prst="round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3200" tIns="36512" rIns="43200" bIns="36512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R="0" indent="-88900" algn="ctr" fontAlgn="base">
                <a:spcAft>
                  <a:spcPct val="0"/>
                </a:spcAft>
                <a:buClr>
                  <a:srgbClr val="333333"/>
                </a:buClr>
                <a:buSzTx/>
                <a:buFont typeface="Wingdings" pitchFamily="2" charset="2"/>
                <a:buNone/>
                <a:tabLst/>
              </a:pPr>
              <a:r>
                <a:rPr kumimoji="1" lang="ko-KR" altLang="en-US" sz="900" b="1" spc="-50" err="1">
                  <a:latin typeface="맑은 고딕" panose="00000300000000000000" pitchFamily="50" charset="-127"/>
                  <a:ea typeface="맑은 고딕" panose="00000300000000000000" pitchFamily="50" charset="-127"/>
                </a:rPr>
                <a:t>자재별</a:t>
              </a:r>
              <a:endParaRPr kumimoji="1" lang="en-US" altLang="ko-KR" sz="900" b="1" spc="-50">
                <a:latin typeface="맑은 고딕" panose="00000300000000000000" pitchFamily="50" charset="-127"/>
                <a:ea typeface="맑은 고딕" panose="00000300000000000000" pitchFamily="50" charset="-127"/>
              </a:endParaRPr>
            </a:p>
            <a:p>
              <a:pPr marR="0" indent="-88900" algn="ctr" fontAlgn="base">
                <a:spcAft>
                  <a:spcPct val="0"/>
                </a:spcAft>
                <a:buClr>
                  <a:srgbClr val="333333"/>
                </a:buClr>
                <a:buSzTx/>
                <a:buFont typeface="Wingdings" pitchFamily="2" charset="2"/>
                <a:buNone/>
                <a:tabLst/>
              </a:pPr>
              <a:r>
                <a:rPr kumimoji="1" lang="ko-KR" altLang="en-US" sz="900" b="1" spc="-50">
                  <a:latin typeface="맑은 고딕" panose="00000300000000000000" pitchFamily="50" charset="-127"/>
                  <a:ea typeface="맑은 고딕" panose="00000300000000000000" pitchFamily="50" charset="-127"/>
                </a:rPr>
                <a:t>수급물량 점검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xmlns="" id="{F9C07ED0-2717-452E-8917-D630ECDF7BE9}"/>
                </a:ext>
              </a:extLst>
            </p:cNvPr>
            <p:cNvSpPr/>
            <p:nvPr/>
          </p:nvSpPr>
          <p:spPr bwMode="auto">
            <a:xfrm>
              <a:off x="8825402" y="2363302"/>
              <a:ext cx="196385" cy="12365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88900" marR="0" indent="-88900" algn="ctr" defTabSz="914400" rtl="0" eaLnBrk="1" fontAlgn="base" latinLnBrk="0" hangingPunct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333333"/>
                </a:buClr>
                <a:buSzTx/>
                <a:buFont typeface="Wingdings" pitchFamily="2" charset="2"/>
                <a:buNone/>
                <a:tabLst/>
              </a:pPr>
              <a:r>
                <a:rPr kumimoji="0" lang="en-US" altLang="ko-KR" sz="900" b="1" i="0" u="none" strike="noStrike" cap="none" normalizeH="0" baseline="0">
                  <a:ln>
                    <a:noFill/>
                  </a:ln>
                  <a:solidFill>
                    <a:schemeClr val="bg1"/>
                  </a:solidFill>
                  <a:effectLst/>
                  <a:latin typeface="현대체 Light" panose="02020603020101020101" pitchFamily="18" charset="-127"/>
                  <a:ea typeface="현대체 Light" panose="02020603020101020101" pitchFamily="18" charset="-127"/>
                </a:rPr>
                <a:t>S</a:t>
              </a:r>
              <a:endParaRPr kumimoji="0" lang="ko-KR" altLang="en-US" sz="9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현대체 Light" panose="02020603020101020101" pitchFamily="18" charset="-127"/>
                <a:ea typeface="현대체 Light" panose="02020603020101020101" pitchFamily="18" charset="-127"/>
              </a:endParaRPr>
            </a:p>
          </p:txBody>
        </p:sp>
      </p:grpSp>
      <p:sp>
        <p:nvSpPr>
          <p:cNvPr id="59" name="모서리가 둥근 직사각형 47">
            <a:extLst>
              <a:ext uri="{FF2B5EF4-FFF2-40B4-BE49-F238E27FC236}">
                <a16:creationId xmlns:a16="http://schemas.microsoft.com/office/drawing/2014/main" xmlns="" id="{121D4F02-8180-41F5-8311-77384FC869B5}"/>
              </a:ext>
            </a:extLst>
          </p:cNvPr>
          <p:cNvSpPr/>
          <p:nvPr/>
        </p:nvSpPr>
        <p:spPr bwMode="auto">
          <a:xfrm>
            <a:off x="7926589" y="3410275"/>
            <a:ext cx="1117157" cy="326907"/>
          </a:xfrm>
          <a:prstGeom prst="diamond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3200" tIns="36512" rIns="43200" bIns="36512" numCol="1" rtlCol="0" anchor="ctr" anchorCtr="0" compatLnSpc="1">
            <a:prstTxWarp prst="textNoShape">
              <a:avLst/>
            </a:prstTxWarp>
            <a:noAutofit/>
          </a:bodyPr>
          <a:lstStyle/>
          <a:p>
            <a:pPr indent="-88900" algn="ctr" fontAlgn="base">
              <a:spcAft>
                <a:spcPct val="0"/>
              </a:spcAft>
              <a:buClr>
                <a:srgbClr val="333333"/>
              </a:buClr>
            </a:pPr>
            <a:r>
              <a:rPr kumimoji="1" lang="ko-KR" altLang="en-US" sz="900" b="1" spc="-50">
                <a:latin typeface="맑은 고딕" panose="00000300000000000000" pitchFamily="50" charset="-127"/>
                <a:ea typeface="맑은 고딕" panose="00000300000000000000" pitchFamily="50" charset="-127"/>
              </a:rPr>
              <a:t>자재부족</a:t>
            </a:r>
            <a:r>
              <a:rPr kumimoji="1" lang="en-US" altLang="ko-KR" sz="900" b="1" spc="-50">
                <a:latin typeface="맑은 고딕" panose="00000300000000000000" pitchFamily="50" charset="-127"/>
                <a:ea typeface="맑은 고딕" panose="00000300000000000000" pitchFamily="50" charset="-127"/>
              </a:rPr>
              <a:t>?</a:t>
            </a:r>
            <a:endParaRPr kumimoji="1" lang="ko-KR" altLang="en-US" sz="900" b="1" spc="-50">
              <a:latin typeface="맑은 고딕" panose="00000300000000000000" pitchFamily="50" charset="-127"/>
              <a:ea typeface="맑은 고딕" panose="00000300000000000000" pitchFamily="50" charset="-127"/>
            </a:endParaRPr>
          </a:p>
        </p:txBody>
      </p:sp>
      <p:sp>
        <p:nvSpPr>
          <p:cNvPr id="60" name="모서리가 둥근 직사각형 47">
            <a:extLst>
              <a:ext uri="{FF2B5EF4-FFF2-40B4-BE49-F238E27FC236}">
                <a16:creationId xmlns:a16="http://schemas.microsoft.com/office/drawing/2014/main" xmlns="" id="{6234153B-EA10-444A-92F3-DF75C476856C}"/>
              </a:ext>
            </a:extLst>
          </p:cNvPr>
          <p:cNvSpPr/>
          <p:nvPr/>
        </p:nvSpPr>
        <p:spPr bwMode="auto">
          <a:xfrm>
            <a:off x="8371543" y="3931974"/>
            <a:ext cx="227248" cy="221632"/>
          </a:xfrm>
          <a:prstGeom prst="flowChartConnector">
            <a:avLst/>
          </a:prstGeom>
          <a:solidFill>
            <a:srgbClr val="FFCCCC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88900" marR="0" indent="-88900" algn="ctr" defTabSz="914400" rtl="0" eaLnBrk="1" fontAlgn="base" latinLnBrk="0" hangingPunct="1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>
                <a:srgbClr val="333333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현대체 Light" panose="02020603020101020101" pitchFamily="18" charset="-127"/>
                <a:ea typeface="현대체 Light" panose="02020603020101020101" pitchFamily="18" charset="-127"/>
              </a:rPr>
              <a:t>1</a:t>
            </a:r>
            <a:endParaRPr kumimoji="0" lang="ko-KR" altLang="en-US" sz="9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현대체 Light" panose="02020603020101020101" pitchFamily="18" charset="-127"/>
              <a:ea typeface="현대체 Light" panose="02020603020101020101" pitchFamily="18" charset="-127"/>
            </a:endParaRPr>
          </a:p>
        </p:txBody>
      </p:sp>
      <p:sp>
        <p:nvSpPr>
          <p:cNvPr id="61" name="모서리가 둥근 직사각형 47">
            <a:extLst>
              <a:ext uri="{FF2B5EF4-FFF2-40B4-BE49-F238E27FC236}">
                <a16:creationId xmlns:a16="http://schemas.microsoft.com/office/drawing/2014/main" xmlns="" id="{2D257416-6684-431A-8B6C-184A1D2F1AE0}"/>
              </a:ext>
            </a:extLst>
          </p:cNvPr>
          <p:cNvSpPr/>
          <p:nvPr/>
        </p:nvSpPr>
        <p:spPr bwMode="auto">
          <a:xfrm>
            <a:off x="8380670" y="4336344"/>
            <a:ext cx="208995" cy="201484"/>
          </a:xfrm>
          <a:prstGeom prst="flowChartOffpageConnector">
            <a:avLst/>
          </a:prstGeom>
          <a:solidFill>
            <a:srgbClr val="FFCCCC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88900" marR="0" indent="-88900" algn="ctr" defTabSz="914400" rtl="0" eaLnBrk="1" fontAlgn="base" latinLnBrk="0" hangingPunct="1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>
                <a:srgbClr val="333333"/>
              </a:buClr>
              <a:buSzTx/>
              <a:buFont typeface="Wingdings" pitchFamily="2" charset="2"/>
              <a:buNone/>
              <a:tabLst/>
            </a:pPr>
            <a:r>
              <a:rPr kumimoji="1" lang="en-US" altLang="ko-KR" sz="900" b="1" spc="-50">
                <a:latin typeface="맑은 고딕" panose="00000300000000000000" pitchFamily="50" charset="-127"/>
                <a:ea typeface="맑은 고딕" panose="00000300000000000000" pitchFamily="50" charset="-127"/>
              </a:rPr>
              <a:t>2</a:t>
            </a:r>
            <a:endParaRPr kumimoji="1" lang="ko-KR" altLang="en-US" sz="900" b="1" spc="-50">
              <a:latin typeface="맑은 고딕" panose="00000300000000000000" pitchFamily="50" charset="-127"/>
              <a:ea typeface="맑은 고딕" panose="00000300000000000000" pitchFamily="50" charset="-127"/>
            </a:endParaRPr>
          </a:p>
        </p:txBody>
      </p:sp>
      <p:sp>
        <p:nvSpPr>
          <p:cNvPr id="62" name="모서리가 둥근 직사각형 47">
            <a:extLst>
              <a:ext uri="{FF2B5EF4-FFF2-40B4-BE49-F238E27FC236}">
                <a16:creationId xmlns:a16="http://schemas.microsoft.com/office/drawing/2014/main" xmlns="" id="{FB17CC1F-B250-4A7E-8E12-75281FBE897A}"/>
              </a:ext>
            </a:extLst>
          </p:cNvPr>
          <p:cNvSpPr/>
          <p:nvPr/>
        </p:nvSpPr>
        <p:spPr bwMode="auto">
          <a:xfrm>
            <a:off x="7926589" y="4715852"/>
            <a:ext cx="1117157" cy="297188"/>
          </a:xfrm>
          <a:prstGeom prst="flowChartInputOutpu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3200" tIns="36512" rIns="43200" bIns="36512" numCol="1" rtlCol="0" anchor="ctr" anchorCtr="0" compatLnSpc="1">
            <a:prstTxWarp prst="textNoShape">
              <a:avLst/>
            </a:prstTxWarp>
            <a:noAutofit/>
          </a:bodyPr>
          <a:lstStyle/>
          <a:p>
            <a:pPr indent="-88900" algn="ctr" fontAlgn="base">
              <a:spcAft>
                <a:spcPct val="0"/>
              </a:spcAft>
              <a:buClr>
                <a:srgbClr val="333333"/>
              </a:buClr>
            </a:pPr>
            <a:r>
              <a:rPr kumimoji="1" lang="ko-KR" altLang="en-US" sz="900" b="1" spc="-50">
                <a:latin typeface="맑은 고딕" panose="00000300000000000000" pitchFamily="50" charset="-127"/>
                <a:ea typeface="맑은 고딕" panose="00000300000000000000" pitchFamily="50" charset="-127"/>
              </a:rPr>
              <a:t>구매요청</a:t>
            </a:r>
          </a:p>
        </p:txBody>
      </p:sp>
      <p:sp>
        <p:nvSpPr>
          <p:cNvPr id="63" name="모서리가 둥근 직사각형 47">
            <a:extLst>
              <a:ext uri="{FF2B5EF4-FFF2-40B4-BE49-F238E27FC236}">
                <a16:creationId xmlns:a16="http://schemas.microsoft.com/office/drawing/2014/main" xmlns="" id="{914EDD02-1385-4FC0-965B-733FC01444D6}"/>
              </a:ext>
            </a:extLst>
          </p:cNvPr>
          <p:cNvSpPr/>
          <p:nvPr/>
        </p:nvSpPr>
        <p:spPr bwMode="auto">
          <a:xfrm>
            <a:off x="7951637" y="5161345"/>
            <a:ext cx="1067061" cy="326907"/>
          </a:xfrm>
          <a:prstGeom prst="flowChartDocument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3200" tIns="36512" rIns="43200" bIns="36512" numCol="1" rtlCol="0" anchor="ctr" anchorCtr="0" compatLnSpc="1">
            <a:prstTxWarp prst="textNoShape">
              <a:avLst/>
            </a:prstTxWarp>
            <a:noAutofit/>
          </a:bodyPr>
          <a:lstStyle/>
          <a:p>
            <a:pPr indent="-88900" algn="ctr" fontAlgn="base">
              <a:spcAft>
                <a:spcPct val="0"/>
              </a:spcAft>
              <a:buClr>
                <a:srgbClr val="333333"/>
              </a:buClr>
            </a:pPr>
            <a:r>
              <a:rPr kumimoji="1" lang="ko-KR" altLang="en-US" sz="900" b="1" spc="-50">
                <a:latin typeface="맑은 고딕" panose="00000300000000000000" pitchFamily="50" charset="-127"/>
                <a:ea typeface="맑은 고딕" panose="00000300000000000000" pitchFamily="50" charset="-127"/>
              </a:rPr>
              <a:t>납품명세서</a:t>
            </a:r>
          </a:p>
        </p:txBody>
      </p:sp>
      <p:sp>
        <p:nvSpPr>
          <p:cNvPr id="64" name="모서리가 둥근 직사각형 47">
            <a:extLst>
              <a:ext uri="{FF2B5EF4-FFF2-40B4-BE49-F238E27FC236}">
                <a16:creationId xmlns:a16="http://schemas.microsoft.com/office/drawing/2014/main" xmlns="" id="{5ABFA852-75F3-4C83-8CE5-2B7876200E87}"/>
              </a:ext>
            </a:extLst>
          </p:cNvPr>
          <p:cNvSpPr/>
          <p:nvPr/>
        </p:nvSpPr>
        <p:spPr bwMode="auto">
          <a:xfrm>
            <a:off x="7951637" y="5596956"/>
            <a:ext cx="1067060" cy="326907"/>
          </a:xfrm>
          <a:prstGeom prst="flowChartMagneticDisk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3200" tIns="36512" rIns="43200" bIns="36512" numCol="1" rtlCol="0" anchor="ctr" anchorCtr="0" compatLnSpc="1">
            <a:prstTxWarp prst="textNoShape">
              <a:avLst/>
            </a:prstTxWarp>
            <a:noAutofit/>
          </a:bodyPr>
          <a:lstStyle/>
          <a:p>
            <a:pPr indent="-88900" algn="ctr" fontAlgn="base">
              <a:spcAft>
                <a:spcPct val="0"/>
              </a:spcAft>
              <a:buClr>
                <a:srgbClr val="333333"/>
              </a:buClr>
            </a:pPr>
            <a:r>
              <a:rPr kumimoji="1" lang="ko-KR" altLang="en-US" sz="900" b="1" spc="-50">
                <a:latin typeface="맑은 고딕" panose="00000300000000000000" pitchFamily="50" charset="-127"/>
                <a:ea typeface="맑은 고딕" panose="00000300000000000000" pitchFamily="50" charset="-127"/>
              </a:rPr>
              <a:t>구매명령서</a:t>
            </a:r>
          </a:p>
        </p:txBody>
      </p:sp>
      <p:sp>
        <p:nvSpPr>
          <p:cNvPr id="65" name="모서리가 둥근 직사각형 47">
            <a:extLst>
              <a:ext uri="{FF2B5EF4-FFF2-40B4-BE49-F238E27FC236}">
                <a16:creationId xmlns:a16="http://schemas.microsoft.com/office/drawing/2014/main" xmlns="" id="{B69979B1-5DDF-4F2D-AD71-B6F4CEC44E96}"/>
              </a:ext>
            </a:extLst>
          </p:cNvPr>
          <p:cNvSpPr/>
          <p:nvPr/>
        </p:nvSpPr>
        <p:spPr bwMode="auto">
          <a:xfrm>
            <a:off x="7951637" y="6049702"/>
            <a:ext cx="1067060" cy="270171"/>
          </a:xfrm>
          <a:prstGeom prst="flowChartTerminator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3200" tIns="36512" rIns="43200" bIns="36512" numCol="1" rtlCol="0" anchor="ctr" anchorCtr="0" compatLnSpc="1">
            <a:prstTxWarp prst="textNoShape">
              <a:avLst/>
            </a:prstTxWarp>
            <a:noAutofit/>
          </a:bodyPr>
          <a:lstStyle/>
          <a:p>
            <a:pPr indent="-88900" algn="ctr" fontAlgn="base">
              <a:spcAft>
                <a:spcPct val="0"/>
              </a:spcAft>
              <a:buClr>
                <a:srgbClr val="333333"/>
              </a:buClr>
            </a:pPr>
            <a:r>
              <a:rPr kumimoji="1" lang="en-US" altLang="ko-KR" sz="900" b="1" spc="-50">
                <a:latin typeface="맑은 고딕" panose="00000300000000000000" pitchFamily="50" charset="-127"/>
                <a:ea typeface="맑은 고딕" panose="00000300000000000000" pitchFamily="50" charset="-127"/>
              </a:rPr>
              <a:t>End</a:t>
            </a:r>
            <a:endParaRPr kumimoji="1" lang="ko-KR" altLang="en-US" sz="900" b="1" spc="-50">
              <a:latin typeface="맑은 고딕" panose="00000300000000000000" pitchFamily="50" charset="-127"/>
              <a:ea typeface="맑은 고딕" panose="00000300000000000000" pitchFamily="50" charset="-127"/>
            </a:endParaRPr>
          </a:p>
        </p:txBody>
      </p:sp>
      <p:sp>
        <p:nvSpPr>
          <p:cNvPr id="66" name="육각형 65">
            <a:extLst>
              <a:ext uri="{FF2B5EF4-FFF2-40B4-BE49-F238E27FC236}">
                <a16:creationId xmlns:a16="http://schemas.microsoft.com/office/drawing/2014/main" xmlns="" id="{3E591C10-03DC-42F4-A738-A3A774DC914F}"/>
              </a:ext>
            </a:extLst>
          </p:cNvPr>
          <p:cNvSpPr/>
          <p:nvPr/>
        </p:nvSpPr>
        <p:spPr bwMode="auto">
          <a:xfrm>
            <a:off x="7914064" y="1706259"/>
            <a:ext cx="1129682" cy="297554"/>
          </a:xfrm>
          <a:prstGeom prst="hexagon">
            <a:avLst/>
          </a:prstGeom>
          <a:solidFill>
            <a:schemeClr val="bg1"/>
          </a:solidFill>
          <a:ln w="31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3200" tIns="36512" rIns="43200" bIns="36512" numCol="1" rtlCol="0" anchor="ctr" anchorCtr="0" compatLnSpc="1">
            <a:prstTxWarp prst="textNoShape">
              <a:avLst/>
            </a:prstTxWarp>
            <a:noAutofit/>
          </a:bodyPr>
          <a:lstStyle/>
          <a:p>
            <a:pPr indent="-88900" algn="ctr" fontAlgn="base">
              <a:spcAft>
                <a:spcPct val="0"/>
              </a:spcAft>
              <a:buClr>
                <a:srgbClr val="333333"/>
              </a:buClr>
            </a:pPr>
            <a:r>
              <a:rPr kumimoji="1" lang="ko-KR" altLang="en-US" sz="900" b="1" spc="-50">
                <a:latin typeface="맑은 고딕" panose="00000300000000000000" pitchFamily="50" charset="-127"/>
                <a:ea typeface="맑은 고딕" panose="00000300000000000000" pitchFamily="50" charset="-127"/>
              </a:rPr>
              <a:t>신규자재 필요시 </a:t>
            </a: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xmlns="" id="{D6E8013E-9D79-4D2F-94B4-B2AE639C0047}"/>
              </a:ext>
            </a:extLst>
          </p:cNvPr>
          <p:cNvGrpSpPr/>
          <p:nvPr/>
        </p:nvGrpSpPr>
        <p:grpSpPr>
          <a:xfrm>
            <a:off x="7926589" y="3020218"/>
            <a:ext cx="1117157" cy="287405"/>
            <a:chOff x="7930103" y="2677651"/>
            <a:chExt cx="1117157" cy="287405"/>
          </a:xfrm>
        </p:grpSpPr>
        <p:sp>
          <p:nvSpPr>
            <p:cNvPr id="68" name="모서리가 둥근 직사각형 82">
              <a:extLst>
                <a:ext uri="{FF2B5EF4-FFF2-40B4-BE49-F238E27FC236}">
                  <a16:creationId xmlns:a16="http://schemas.microsoft.com/office/drawing/2014/main" xmlns="" id="{74704EF6-FAD8-4658-BD74-24E08725C429}"/>
                </a:ext>
              </a:extLst>
            </p:cNvPr>
            <p:cNvSpPr/>
            <p:nvPr/>
          </p:nvSpPr>
          <p:spPr bwMode="auto">
            <a:xfrm>
              <a:off x="7930103" y="2677651"/>
              <a:ext cx="1117157" cy="287405"/>
            </a:xfrm>
            <a:prstGeom prst="roundRect">
              <a:avLst/>
            </a:prstGeom>
            <a:solidFill>
              <a:schemeClr val="bg1"/>
            </a:solidFill>
            <a:ln w="31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3200" tIns="36512" rIns="43200" bIns="36512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R="0" indent="-88900" algn="ctr" fontAlgn="base">
                <a:spcAft>
                  <a:spcPct val="0"/>
                </a:spcAft>
                <a:buClr>
                  <a:srgbClr val="333333"/>
                </a:buClr>
                <a:buSzTx/>
                <a:buFont typeface="Wingdings" pitchFamily="2" charset="2"/>
                <a:buNone/>
                <a:tabLst/>
              </a:pPr>
              <a:r>
                <a:rPr kumimoji="1" lang="ko-KR" altLang="en-US" sz="900" b="1" spc="-50">
                  <a:latin typeface="맑은 고딕" panose="00000300000000000000" pitchFamily="50" charset="-127"/>
                  <a:ea typeface="맑은 고딕" panose="00000300000000000000" pitchFamily="50" charset="-127"/>
                </a:rPr>
                <a:t>제로단가</a:t>
              </a:r>
              <a:endParaRPr kumimoji="1" lang="en-US" altLang="ko-KR" sz="900" b="1" spc="-50">
                <a:latin typeface="맑은 고딕" panose="00000300000000000000" pitchFamily="50" charset="-127"/>
                <a:ea typeface="맑은 고딕" panose="00000300000000000000" pitchFamily="50" charset="-127"/>
              </a:endParaRPr>
            </a:p>
            <a:p>
              <a:pPr marR="0" indent="-88900" algn="ctr" fontAlgn="base">
                <a:spcAft>
                  <a:spcPct val="0"/>
                </a:spcAft>
                <a:buClr>
                  <a:srgbClr val="333333"/>
                </a:buClr>
                <a:buSzTx/>
                <a:buFont typeface="Wingdings" pitchFamily="2" charset="2"/>
                <a:buNone/>
                <a:tabLst/>
              </a:pPr>
              <a:r>
                <a:rPr kumimoji="1" lang="ko-KR" altLang="en-US" sz="900" b="1" spc="-50">
                  <a:latin typeface="맑은 고딕" panose="00000300000000000000" pitchFamily="50" charset="-127"/>
                  <a:ea typeface="맑은 고딕" panose="00000300000000000000" pitchFamily="50" charset="-127"/>
                </a:rPr>
                <a:t>발주이력</a:t>
              </a:r>
              <a:endParaRPr kumimoji="1" lang="en-US" altLang="ko-KR" sz="900" b="1" spc="-50">
                <a:latin typeface="맑은 고딕" panose="00000300000000000000" pitchFamily="50" charset="-127"/>
                <a:ea typeface="맑은 고딕" panose="00000300000000000000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xmlns="" id="{AF5F3421-3AF0-46C2-B4CE-7014C5CD4B3B}"/>
                </a:ext>
              </a:extLst>
            </p:cNvPr>
            <p:cNvSpPr/>
            <p:nvPr/>
          </p:nvSpPr>
          <p:spPr bwMode="auto">
            <a:xfrm>
              <a:off x="8832430" y="2702459"/>
              <a:ext cx="196385" cy="123650"/>
            </a:xfrm>
            <a:prstGeom prst="rect">
              <a:avLst/>
            </a:prstGeom>
            <a:solidFill>
              <a:srgbClr val="C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88900" marR="0" indent="-88900" algn="ctr" defTabSz="914400" rtl="0" eaLnBrk="1" fontAlgn="base" latinLnBrk="0" hangingPunct="1">
                <a:lnSpc>
                  <a:spcPct val="110000"/>
                </a:lnSpc>
                <a:spcBef>
                  <a:spcPct val="10000"/>
                </a:spcBef>
                <a:spcAft>
                  <a:spcPct val="0"/>
                </a:spcAft>
                <a:buClr>
                  <a:srgbClr val="333333"/>
                </a:buClr>
                <a:buSzTx/>
                <a:buFont typeface="Wingdings" pitchFamily="2" charset="2"/>
                <a:buNone/>
                <a:tabLst/>
              </a:pPr>
              <a:r>
                <a:rPr lang="en-US" altLang="ko-KR" sz="900" b="1">
                  <a:solidFill>
                    <a:schemeClr val="bg1"/>
                  </a:solidFill>
                  <a:latin typeface="현대체 Light" panose="02020603020101020101" pitchFamily="18" charset="-127"/>
                  <a:ea typeface="현대체 Light" panose="02020603020101020101" pitchFamily="18" charset="-127"/>
                </a:rPr>
                <a:t>G</a:t>
              </a:r>
              <a:endParaRPr kumimoji="0" lang="ko-KR" altLang="en-US" sz="9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현대체 Light" panose="02020603020101020101" pitchFamily="18" charset="-127"/>
                <a:ea typeface="현대체 Light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8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To-Be </a:t>
            </a:r>
            <a:r>
              <a:rPr lang="ko-KR" altLang="en-US" dirty="0"/>
              <a:t>프로세스 정의 방안</a:t>
            </a:r>
          </a:p>
        </p:txBody>
      </p:sp>
      <p:graphicFrame>
        <p:nvGraphicFramePr>
          <p:cNvPr id="77" name="표 7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621553"/>
              </p:ext>
            </p:extLst>
          </p:nvPr>
        </p:nvGraphicFramePr>
        <p:xfrm>
          <a:off x="344488" y="3429000"/>
          <a:ext cx="9217026" cy="268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546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392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77192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77192"/>
                <a:gridCol w="2967879"/>
              </a:tblGrid>
              <a:tr h="284018">
                <a:tc rowSpan="2">
                  <a:txBody>
                    <a:bodyPr/>
                    <a:lstStyle/>
                    <a:p>
                      <a:pPr marL="0" algn="ctr" defTabSz="742950" rtl="0" eaLnBrk="1" fontAlgn="ctr" latinLnBrk="1" hangingPunct="1"/>
                      <a:r>
                        <a:rPr kumimoji="1" lang="ko-KR" altLang="en-US" sz="1200" b="1" kern="10" spc="0" dirty="0" smtClean="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  <a:round/>
                            <a:headEnd/>
                            <a:tailEnd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레벨</a:t>
                      </a:r>
                      <a:endParaRPr kumimoji="1" lang="ko-KR" altLang="en-US" sz="1200" b="1" kern="10" spc="0" dirty="0">
                        <a:ln w="12700">
                          <a:solidFill>
                            <a:schemeClr val="bg1">
                              <a:alpha val="0"/>
                            </a:schemeClr>
                          </a:solidFill>
                          <a:round/>
                          <a:headEnd/>
                          <a:tailEnd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742950" rtl="0" eaLnBrk="1" fontAlgn="ctr" latinLnBrk="1" hangingPunct="1"/>
                      <a:r>
                        <a:rPr kumimoji="1" lang="ko-KR" altLang="en-US" sz="1200" b="1" kern="10" spc="0" dirty="0" smtClean="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  <a:round/>
                            <a:headEnd/>
                            <a:tailEnd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프로세스단위</a:t>
                      </a:r>
                      <a:endParaRPr kumimoji="1" lang="ko-KR" altLang="en-US" sz="1200" b="1" kern="10" spc="0" dirty="0">
                        <a:ln w="12700">
                          <a:solidFill>
                            <a:schemeClr val="bg1">
                              <a:alpha val="0"/>
                            </a:schemeClr>
                          </a:solidFill>
                          <a:round/>
                          <a:headEnd/>
                          <a:tailEnd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742950" rtl="0" eaLnBrk="1" fontAlgn="ctr" latinLnBrk="1" hangingPunct="1"/>
                      <a:r>
                        <a:rPr kumimoji="1" lang="ko-KR" altLang="en-US" sz="1200" b="1" kern="10" spc="0" dirty="0" smtClean="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  <a:round/>
                            <a:headEnd/>
                            <a:tailEnd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정의 기준</a:t>
                      </a:r>
                      <a:endParaRPr kumimoji="1" lang="ko-KR" altLang="en-US" sz="1200" b="1" kern="10" spc="0" dirty="0">
                        <a:ln w="12700">
                          <a:solidFill>
                            <a:schemeClr val="bg1">
                              <a:alpha val="0"/>
                            </a:schemeClr>
                          </a:solidFill>
                          <a:round/>
                          <a:headEnd/>
                          <a:tailEnd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algn="ctr" defTabSz="742950" rtl="0" eaLnBrk="1" fontAlgn="ctr" latinLnBrk="1" hangingPunct="1"/>
                      <a:r>
                        <a:rPr kumimoji="1" lang="ko-KR" altLang="en-US" sz="1200" b="1" kern="10" spc="0" dirty="0" smtClean="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  <a:round/>
                            <a:headEnd/>
                            <a:tailEnd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비고</a:t>
                      </a:r>
                      <a:endParaRPr kumimoji="1" lang="ko-KR" altLang="en-US" sz="1200" b="1" kern="10" spc="0" dirty="0">
                        <a:ln w="12700">
                          <a:solidFill>
                            <a:schemeClr val="bg1">
                              <a:alpha val="0"/>
                            </a:schemeClr>
                          </a:solidFill>
                          <a:round/>
                          <a:headEnd/>
                          <a:tailEnd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61818">
                <a:tc vMerge="1">
                  <a:txBody>
                    <a:bodyPr/>
                    <a:lstStyle/>
                    <a:p>
                      <a:pPr marL="0" algn="ctr" defTabSz="742950" rtl="0" eaLnBrk="1" fontAlgn="ctr" latinLnBrk="1" hangingPunct="1"/>
                      <a:endParaRPr kumimoji="1" lang="ko-KR" altLang="en-US" sz="1200" b="1" kern="10" spc="0" dirty="0">
                        <a:ln w="12700">
                          <a:solidFill>
                            <a:schemeClr val="bg1">
                              <a:alpha val="0"/>
                            </a:schemeClr>
                          </a:solidFill>
                          <a:round/>
                          <a:headEnd/>
                          <a:tailEnd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742950" rtl="0" eaLnBrk="1" fontAlgn="ctr" latinLnBrk="1" hangingPunct="1"/>
                      <a:endParaRPr kumimoji="1" lang="ko-KR" altLang="en-US" sz="1200" b="1" kern="10" spc="0" dirty="0">
                        <a:ln w="12700">
                          <a:solidFill>
                            <a:schemeClr val="bg1">
                              <a:alpha val="0"/>
                            </a:schemeClr>
                          </a:solidFill>
                          <a:round/>
                          <a:headEnd/>
                          <a:tailEnd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742950" rtl="0" eaLnBrk="1" fontAlgn="ctr" latinLnBrk="1" hangingPunct="1"/>
                      <a:r>
                        <a:rPr kumimoji="1" lang="ko-KR" altLang="en-US" sz="1200" b="1" kern="10" spc="0" dirty="0" smtClean="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  <a:round/>
                            <a:headEnd/>
                            <a:tailEnd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공통</a:t>
                      </a:r>
                      <a:endParaRPr kumimoji="1" lang="en-US" altLang="ko-KR" sz="1200" b="1" kern="10" spc="0" dirty="0" smtClean="0">
                        <a:ln w="12700">
                          <a:solidFill>
                            <a:schemeClr val="bg1">
                              <a:alpha val="0"/>
                            </a:schemeClr>
                          </a:solidFill>
                          <a:round/>
                          <a:headEnd/>
                          <a:tailEnd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ctr" defTabSz="742950" rtl="0" eaLnBrk="1" fontAlgn="ctr" latinLnBrk="1" hangingPunct="1"/>
                      <a:r>
                        <a:rPr kumimoji="1" lang="en-US" altLang="ko-KR" sz="1200" b="0" kern="10" spc="0" dirty="0" smtClean="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  <a:round/>
                            <a:headEnd/>
                            <a:tailEnd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1" lang="ko-KR" altLang="en-US" sz="1200" b="0" kern="10" spc="0" dirty="0" smtClean="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  <a:round/>
                            <a:headEnd/>
                            <a:tailEnd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그룹</a:t>
                      </a:r>
                      <a:r>
                        <a:rPr kumimoji="1" lang="en-US" altLang="ko-KR" sz="1200" b="0" kern="10" spc="0" dirty="0" smtClean="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  <a:round/>
                            <a:headEnd/>
                            <a:tailEnd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kumimoji="1" lang="ko-KR" altLang="en-US" sz="1200" b="0" kern="10" spc="0" dirty="0" smtClean="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  <a:round/>
                            <a:headEnd/>
                            <a:tailEnd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업종</a:t>
                      </a:r>
                      <a:r>
                        <a:rPr kumimoji="1" lang="en-US" altLang="ko-KR" sz="1200" b="0" kern="10" spc="0" dirty="0" smtClean="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  <a:round/>
                            <a:headEnd/>
                            <a:tailEnd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kumimoji="1" lang="ko-KR" altLang="en-US" sz="1200" b="0" kern="10" spc="0" dirty="0">
                        <a:ln w="12700">
                          <a:solidFill>
                            <a:schemeClr val="bg1">
                              <a:alpha val="0"/>
                            </a:schemeClr>
                          </a:solidFill>
                          <a:round/>
                          <a:headEnd/>
                          <a:tailEnd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742950" rtl="0" eaLnBrk="1" fontAlgn="ctr" latinLnBrk="1" hangingPunct="1"/>
                      <a:r>
                        <a:rPr kumimoji="1" lang="ko-KR" altLang="en-US" sz="1200" b="1" kern="10" spc="0" dirty="0" smtClean="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  <a:round/>
                            <a:headEnd/>
                            <a:tailEnd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특화</a:t>
                      </a:r>
                      <a:endParaRPr kumimoji="1" lang="en-US" altLang="ko-KR" sz="1200" b="1" kern="10" spc="0" dirty="0" smtClean="0">
                        <a:ln w="12700">
                          <a:solidFill>
                            <a:schemeClr val="bg1">
                              <a:alpha val="0"/>
                            </a:schemeClr>
                          </a:solidFill>
                          <a:round/>
                          <a:headEnd/>
                          <a:tailEnd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ctr" defTabSz="742950" rtl="0" eaLnBrk="1" fontAlgn="ctr" latinLnBrk="1" hangingPunct="1"/>
                      <a:r>
                        <a:rPr kumimoji="1" lang="en-US" altLang="ko-KR" sz="1200" b="0" kern="10" spc="0" dirty="0" smtClean="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  <a:round/>
                            <a:headEnd/>
                            <a:tailEnd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1" lang="ko-KR" altLang="en-US" sz="1200" b="0" kern="10" spc="0" dirty="0" smtClean="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  <a:round/>
                            <a:headEnd/>
                            <a:tailEnd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계열사별</a:t>
                      </a:r>
                      <a:r>
                        <a:rPr kumimoji="1" lang="en-US" altLang="ko-KR" sz="1200" b="0" kern="10" spc="0" dirty="0" smtClean="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  <a:round/>
                            <a:headEnd/>
                            <a:tailEnd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kumimoji="1" lang="ko-KR" altLang="en-US" sz="1200" b="0" kern="10" spc="0" dirty="0">
                        <a:ln w="12700">
                          <a:solidFill>
                            <a:schemeClr val="bg1">
                              <a:alpha val="0"/>
                            </a:schemeClr>
                          </a:solidFill>
                          <a:round/>
                          <a:headEnd/>
                          <a:tailEnd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742950" rtl="0" eaLnBrk="1" fontAlgn="ctr" latinLnBrk="1" hangingPunct="1"/>
                      <a:endParaRPr kumimoji="1" lang="ko-KR" altLang="en-US" sz="1200" b="1" kern="10" spc="0" dirty="0">
                        <a:ln w="12700">
                          <a:solidFill>
                            <a:schemeClr val="bg1">
                              <a:alpha val="0"/>
                            </a:schemeClr>
                          </a:solidFill>
                          <a:round/>
                          <a:headEnd/>
                          <a:tailEnd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82815">
                <a:tc>
                  <a:txBody>
                    <a:bodyPr/>
                    <a:lstStyle/>
                    <a:p>
                      <a:pPr marL="0" marR="0" lvl="0" indent="0" algn="ctr" defTabSz="960120" rtl="0" eaLnBrk="1" fontAlgn="base" latinLnBrk="0" hangingPunct="1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10000"/>
                        <a:buFontTx/>
                        <a:buNone/>
                        <a:tabLst/>
                        <a:defRPr/>
                      </a:pPr>
                      <a:r>
                        <a:rPr kumimoji="1" lang="en-US" sz="1200" b="1" kern="1200" spc="0" dirty="0" smtClean="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Level 1</a:t>
                      </a:r>
                      <a:endParaRPr kumimoji="1" lang="en-US" sz="1200" b="1" kern="1200" spc="0" dirty="0">
                        <a:ln w="0">
                          <a:solidFill>
                            <a:srgbClr val="0B4355">
                              <a:alpha val="500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1" kern="1200" spc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Mega</a:t>
                      </a:r>
                      <a:r>
                        <a:rPr lang="en-US" altLang="ko-KR" sz="1200" b="1" kern="1200" spc="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 Process</a:t>
                      </a:r>
                      <a:endParaRPr lang="ko-KR" altLang="en-US" sz="1200" b="1" kern="1200" spc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b="0" kern="1200" spc="-5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●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0" kern="1200" spc="-5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X</a:t>
                      </a:r>
                      <a:endParaRPr lang="ko-KR" altLang="en-US" sz="1200" b="0" kern="1200" spc="-5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200" b="0" kern="1200" spc="-5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15040">
                <a:tc>
                  <a:txBody>
                    <a:bodyPr/>
                    <a:lstStyle/>
                    <a:p>
                      <a:pPr marL="0" marR="0" lvl="0" indent="0" algn="ctr" defTabSz="960120" rtl="0" eaLnBrk="1" fontAlgn="base" latinLnBrk="0" hangingPunct="1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10000"/>
                        <a:buFontTx/>
                        <a:buNone/>
                        <a:tabLst/>
                        <a:defRPr/>
                      </a:pPr>
                      <a:r>
                        <a:rPr kumimoji="1" lang="en-US" sz="1200" b="1" kern="1200" spc="0" dirty="0" smtClean="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Level 2</a:t>
                      </a:r>
                      <a:endParaRPr kumimoji="1" lang="en-US" sz="1200" b="1" kern="1200" spc="0" dirty="0">
                        <a:ln w="0">
                          <a:solidFill>
                            <a:srgbClr val="0B4355">
                              <a:alpha val="500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1" kern="1200" spc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Major Process</a:t>
                      </a:r>
                      <a:endParaRPr lang="en-US" altLang="ko-KR" sz="1200" b="1" kern="1200" spc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b="0" kern="1200" spc="-5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●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0" kern="1200" spc="-50" baseline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X</a:t>
                      </a:r>
                      <a:endParaRPr lang="ko-KR" altLang="en-US" sz="1200" b="0" kern="1200" spc="-5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200" b="0" kern="1200" spc="-5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82815">
                <a:tc>
                  <a:txBody>
                    <a:bodyPr/>
                    <a:lstStyle/>
                    <a:p>
                      <a:pPr marL="0" marR="0" lvl="0" indent="0" algn="ctr" defTabSz="960120" rtl="0" eaLnBrk="1" fontAlgn="base" latinLnBrk="0" hangingPunct="1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10000"/>
                        <a:buFontTx/>
                        <a:buNone/>
                        <a:tabLst/>
                        <a:defRPr/>
                      </a:pPr>
                      <a:r>
                        <a:rPr kumimoji="1" lang="en-US" sz="1200" b="1" kern="1200" spc="0" dirty="0" smtClean="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Level 3</a:t>
                      </a:r>
                      <a:endParaRPr kumimoji="1" lang="en-US" sz="1200" b="1" kern="1200" spc="0" dirty="0">
                        <a:ln w="0">
                          <a:solidFill>
                            <a:srgbClr val="0B4355">
                              <a:alpha val="500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1" kern="1200" spc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Unit</a:t>
                      </a:r>
                      <a:r>
                        <a:rPr lang="en-US" altLang="ko-KR" sz="1200" b="1" kern="1200" spc="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 Process</a:t>
                      </a:r>
                      <a:endParaRPr lang="en-US" altLang="ko-KR" sz="1200" b="1" kern="1200" spc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b="0" kern="1200" spc="-5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●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0" kern="1200" spc="-5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X</a:t>
                      </a:r>
                      <a:endParaRPr lang="ko-KR" altLang="en-US" sz="1200" b="0" kern="1200" spc="-5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200" b="0" kern="1200" spc="-5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9827">
                <a:tc>
                  <a:txBody>
                    <a:bodyPr/>
                    <a:lstStyle/>
                    <a:p>
                      <a:pPr marL="0" marR="0" lvl="0" indent="0" algn="ctr" defTabSz="960120" rtl="0" eaLnBrk="1" fontAlgn="base" latinLnBrk="0" hangingPunct="1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1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1" kern="1200" spc="0" dirty="0" smtClean="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Level 4</a:t>
                      </a:r>
                      <a:endParaRPr kumimoji="1" lang="en-US" altLang="ko-KR" sz="1200" b="1" kern="1200" spc="0" dirty="0">
                        <a:ln w="0">
                          <a:solidFill>
                            <a:srgbClr val="0B4355">
                              <a:alpha val="500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1" kern="1200" spc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Sub Process</a:t>
                      </a:r>
                      <a:endParaRPr lang="ko-KR" altLang="en-US" sz="1200" b="1" kern="1200" spc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b="0" kern="1200" spc="-5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●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b="0" kern="1200" spc="-5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●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kern="1200" spc="-5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프로세스 흐름도 단위</a:t>
                      </a:r>
                      <a:endParaRPr lang="ko-KR" altLang="en-US" sz="1200" b="0" kern="1200" spc="-5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9827">
                <a:tc>
                  <a:txBody>
                    <a:bodyPr/>
                    <a:lstStyle/>
                    <a:p>
                      <a:pPr marL="0" marR="0" lvl="0" indent="0" algn="ctr" defTabSz="960120" rtl="0" eaLnBrk="1" fontAlgn="base" latinLnBrk="0" hangingPunct="1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1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1" kern="1200" spc="0" dirty="0" smtClean="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Level 5</a:t>
                      </a:r>
                      <a:endParaRPr kumimoji="1" lang="en-US" altLang="ko-KR" sz="1200" b="1" kern="1200" spc="0" dirty="0">
                        <a:ln w="0">
                          <a:solidFill>
                            <a:srgbClr val="0B4355">
                              <a:alpha val="500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1" kern="1200" spc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Activity</a:t>
                      </a:r>
                      <a:endParaRPr lang="ko-KR" altLang="en-US" sz="1200" b="1" kern="1200" spc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b="0" kern="1200" spc="-5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●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b="0" kern="1200" spc="-5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●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0" kern="1200" spc="-5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구축공수 도출 단위</a:t>
                      </a:r>
                      <a:r>
                        <a:rPr lang="en-US" altLang="ko-KR" sz="1200" b="0" kern="1200" spc="-5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, Rule-Set </a:t>
                      </a:r>
                      <a:r>
                        <a:rPr lang="ko-KR" altLang="en-US" sz="1200" b="0" kern="1200" spc="-5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적용단위</a:t>
                      </a:r>
                      <a:endParaRPr lang="ko-KR" altLang="en-US" sz="1200" b="0" kern="1200" spc="-5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28" name="Group 52"/>
          <p:cNvGrpSpPr>
            <a:grpSpLocks/>
          </p:cNvGrpSpPr>
          <p:nvPr/>
        </p:nvGrpSpPr>
        <p:grpSpPr bwMode="auto">
          <a:xfrm>
            <a:off x="345876" y="1021207"/>
            <a:ext cx="3579246" cy="1870152"/>
            <a:chOff x="717" y="1117"/>
            <a:chExt cx="851" cy="519"/>
          </a:xfrm>
        </p:grpSpPr>
        <p:sp>
          <p:nvSpPr>
            <p:cNvPr id="29" name="AutoShape 53"/>
            <p:cNvSpPr>
              <a:spLocks noChangeArrowheads="1"/>
            </p:cNvSpPr>
            <p:nvPr/>
          </p:nvSpPr>
          <p:spPr bwMode="auto">
            <a:xfrm flipV="1">
              <a:off x="717" y="1522"/>
              <a:ext cx="851" cy="114"/>
            </a:xfrm>
            <a:custGeom>
              <a:avLst/>
              <a:gdLst>
                <a:gd name="G0" fmla="+- 2358 0 0"/>
                <a:gd name="G1" fmla="+- 21600 0 2358"/>
                <a:gd name="G2" fmla="*/ 2358 1 2"/>
                <a:gd name="G3" fmla="+- 21600 0 G2"/>
                <a:gd name="G4" fmla="+/ 2358 21600 2"/>
                <a:gd name="G5" fmla="+/ G1 0 2"/>
                <a:gd name="G6" fmla="*/ 21600 21600 2358"/>
                <a:gd name="G7" fmla="*/ G6 1 2"/>
                <a:gd name="G8" fmla="+- 21600 0 G7"/>
                <a:gd name="G9" fmla="*/ 21600 1 2"/>
                <a:gd name="G10" fmla="+- 2358 0 G9"/>
                <a:gd name="G11" fmla="?: G10 G8 0"/>
                <a:gd name="G12" fmla="?: G10 G7 21600"/>
                <a:gd name="T0" fmla="*/ 20421 w 21600"/>
                <a:gd name="T1" fmla="*/ 10800 h 21600"/>
                <a:gd name="T2" fmla="*/ 10800 w 21600"/>
                <a:gd name="T3" fmla="*/ 21600 h 21600"/>
                <a:gd name="T4" fmla="*/ 1179 w 21600"/>
                <a:gd name="T5" fmla="*/ 10800 h 21600"/>
                <a:gd name="T6" fmla="*/ 10800 w 21600"/>
                <a:gd name="T7" fmla="*/ 0 h 21600"/>
                <a:gd name="T8" fmla="*/ 2979 w 21600"/>
                <a:gd name="T9" fmla="*/ 2979 h 21600"/>
                <a:gd name="T10" fmla="*/ 18621 w 21600"/>
                <a:gd name="T11" fmla="*/ 1862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2358" y="21600"/>
                  </a:lnTo>
                  <a:lnTo>
                    <a:pt x="19242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ffectLst>
              <a:prstShdw prst="shdw17" dist="17961" dir="2700000">
                <a:srgbClr val="B2B2B2">
                  <a:gamma/>
                  <a:shade val="60000"/>
                  <a:invGamma/>
                </a:srgbClr>
              </a:prst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tIns="18000"/>
            <a:lstStyle/>
            <a:p>
              <a:pPr algn="ctr" fontAlgn="base" latinLnBrk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kumimoji="1" lang="en-US" altLang="ko-KR" sz="1200" spc="-50" dirty="0">
                  <a:ln w="0">
                    <a:solidFill>
                      <a:prstClr val="black">
                        <a:alpha val="5000"/>
                      </a:prst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(Level4) </a:t>
              </a:r>
              <a:r>
                <a:rPr kumimoji="1" lang="en-US" altLang="ko-KR" sz="1200" spc="-50" dirty="0" smtClean="0">
                  <a:ln w="0">
                    <a:solidFill>
                      <a:prstClr val="black">
                        <a:alpha val="5000"/>
                      </a:prst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Sub Process</a:t>
              </a:r>
              <a:endParaRPr kumimoji="1" lang="ko-KR" altLang="en-US" sz="1200" spc="-50" dirty="0">
                <a:ln w="0">
                  <a:solidFill>
                    <a:prstClr val="black">
                      <a:alpha val="5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AutoShape 54"/>
            <p:cNvSpPr>
              <a:spLocks noChangeArrowheads="1"/>
            </p:cNvSpPr>
            <p:nvPr/>
          </p:nvSpPr>
          <p:spPr bwMode="auto">
            <a:xfrm flipV="1">
              <a:off x="817" y="1400"/>
              <a:ext cx="650" cy="111"/>
            </a:xfrm>
            <a:custGeom>
              <a:avLst/>
              <a:gdLst>
                <a:gd name="G0" fmla="+- 3167 0 0"/>
                <a:gd name="G1" fmla="+- 21600 0 3167"/>
                <a:gd name="G2" fmla="*/ 3167 1 2"/>
                <a:gd name="G3" fmla="+- 21600 0 G2"/>
                <a:gd name="G4" fmla="+/ 3167 21600 2"/>
                <a:gd name="G5" fmla="+/ G1 0 2"/>
                <a:gd name="G6" fmla="*/ 21600 21600 3167"/>
                <a:gd name="G7" fmla="*/ G6 1 2"/>
                <a:gd name="G8" fmla="+- 21600 0 G7"/>
                <a:gd name="G9" fmla="*/ 21600 1 2"/>
                <a:gd name="G10" fmla="+- 3167 0 G9"/>
                <a:gd name="G11" fmla="?: G10 G8 0"/>
                <a:gd name="G12" fmla="?: G10 G7 21600"/>
                <a:gd name="T0" fmla="*/ 20016 w 21600"/>
                <a:gd name="T1" fmla="*/ 10800 h 21600"/>
                <a:gd name="T2" fmla="*/ 10800 w 21600"/>
                <a:gd name="T3" fmla="*/ 21600 h 21600"/>
                <a:gd name="T4" fmla="*/ 1584 w 21600"/>
                <a:gd name="T5" fmla="*/ 10800 h 21600"/>
                <a:gd name="T6" fmla="*/ 10800 w 21600"/>
                <a:gd name="T7" fmla="*/ 0 h 21600"/>
                <a:gd name="T8" fmla="*/ 3384 w 21600"/>
                <a:gd name="T9" fmla="*/ 3384 h 21600"/>
                <a:gd name="T10" fmla="*/ 18216 w 21600"/>
                <a:gd name="T11" fmla="*/ 18216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3167" y="21600"/>
                  </a:lnTo>
                  <a:lnTo>
                    <a:pt x="1843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ffectLst>
              <a:prstShdw prst="shdw17" dist="17961" dir="2700000">
                <a:srgbClr val="C0C0C0">
                  <a:gamma/>
                  <a:shade val="60000"/>
                  <a:invGamma/>
                </a:srgbClr>
              </a:prst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tIns="3600"/>
            <a:lstStyle/>
            <a:p>
              <a:pPr algn="ctr" fontAlgn="base" latinLnBrk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kumimoji="1" lang="en-US" altLang="ko-KR" sz="1200" spc="-50" dirty="0">
                  <a:ln w="0">
                    <a:solidFill>
                      <a:prstClr val="black">
                        <a:alpha val="5000"/>
                      </a:prst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(Level3</a:t>
              </a:r>
              <a:r>
                <a:rPr kumimoji="1" lang="en-US" altLang="ko-KR" sz="1200" spc="-50" dirty="0" smtClean="0">
                  <a:ln w="0">
                    <a:solidFill>
                      <a:prstClr val="black">
                        <a:alpha val="5000"/>
                      </a:prst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) </a:t>
              </a:r>
              <a:r>
                <a:rPr kumimoji="1" lang="en-US" altLang="ko-KR" sz="1200" spc="-50" dirty="0" smtClean="0">
                  <a:ln w="0">
                    <a:solidFill>
                      <a:prstClr val="black">
                        <a:alpha val="5000"/>
                      </a:prst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Unit Process</a:t>
              </a:r>
              <a:endParaRPr kumimoji="1" lang="en-US" altLang="ko-KR" sz="1200" spc="-50" dirty="0">
                <a:ln w="0">
                  <a:solidFill>
                    <a:prstClr val="black">
                      <a:alpha val="5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1" name="AutoShape 55"/>
            <p:cNvSpPr>
              <a:spLocks noChangeArrowheads="1"/>
            </p:cNvSpPr>
            <p:nvPr/>
          </p:nvSpPr>
          <p:spPr bwMode="auto">
            <a:xfrm flipV="1">
              <a:off x="921" y="1291"/>
              <a:ext cx="445" cy="98"/>
            </a:xfrm>
            <a:custGeom>
              <a:avLst/>
              <a:gdLst>
                <a:gd name="G0" fmla="+- 4046 0 0"/>
                <a:gd name="G1" fmla="+- 21600 0 4046"/>
                <a:gd name="G2" fmla="*/ 4046 1 2"/>
                <a:gd name="G3" fmla="+- 21600 0 G2"/>
                <a:gd name="G4" fmla="+/ 4046 21600 2"/>
                <a:gd name="G5" fmla="+/ G1 0 2"/>
                <a:gd name="G6" fmla="*/ 21600 21600 4046"/>
                <a:gd name="G7" fmla="*/ G6 1 2"/>
                <a:gd name="G8" fmla="+- 21600 0 G7"/>
                <a:gd name="G9" fmla="*/ 21600 1 2"/>
                <a:gd name="G10" fmla="+- 4046 0 G9"/>
                <a:gd name="G11" fmla="?: G10 G8 0"/>
                <a:gd name="G12" fmla="?: G10 G7 21600"/>
                <a:gd name="T0" fmla="*/ 19577 w 21600"/>
                <a:gd name="T1" fmla="*/ 10800 h 21600"/>
                <a:gd name="T2" fmla="*/ 10800 w 21600"/>
                <a:gd name="T3" fmla="*/ 21600 h 21600"/>
                <a:gd name="T4" fmla="*/ 2023 w 21600"/>
                <a:gd name="T5" fmla="*/ 10800 h 21600"/>
                <a:gd name="T6" fmla="*/ 10800 w 21600"/>
                <a:gd name="T7" fmla="*/ 0 h 21600"/>
                <a:gd name="T8" fmla="*/ 3823 w 21600"/>
                <a:gd name="T9" fmla="*/ 3823 h 21600"/>
                <a:gd name="T10" fmla="*/ 17777 w 21600"/>
                <a:gd name="T11" fmla="*/ 1777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4046" y="21600"/>
                  </a:lnTo>
                  <a:lnTo>
                    <a:pt x="1755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ffectLst>
              <a:prstShdw prst="shdw17" dist="17961" dir="2700000">
                <a:srgbClr val="DDDDDD">
                  <a:gamma/>
                  <a:shade val="60000"/>
                  <a:invGamma/>
                </a:srgbClr>
              </a:prst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tIns="3600"/>
            <a:lstStyle/>
            <a:p>
              <a:pPr algn="ctr" fontAlgn="base" latinLnBrk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kumimoji="1" lang="en-US" altLang="ko-KR" sz="1200" spc="-50" dirty="0">
                  <a:ln w="0">
                    <a:solidFill>
                      <a:prstClr val="black">
                        <a:alpha val="5000"/>
                      </a:prst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(Level2) Major Process</a:t>
              </a:r>
            </a:p>
          </p:txBody>
        </p:sp>
        <p:sp>
          <p:nvSpPr>
            <p:cNvPr id="32" name="AutoShape 56"/>
            <p:cNvSpPr>
              <a:spLocks noChangeArrowheads="1"/>
            </p:cNvSpPr>
            <p:nvPr/>
          </p:nvSpPr>
          <p:spPr bwMode="auto">
            <a:xfrm>
              <a:off x="1010" y="1117"/>
              <a:ext cx="266" cy="164"/>
            </a:xfrm>
            <a:prstGeom prst="triangle">
              <a:avLst>
                <a:gd name="adj" fmla="val 49218"/>
              </a:avLst>
            </a:prstGeom>
            <a:solidFill>
              <a:srgbClr val="EAEAEA"/>
            </a:solidFill>
            <a:ln>
              <a:noFill/>
            </a:ln>
            <a:effectLst>
              <a:prstShdw prst="shdw17" dist="17961" dir="2700000">
                <a:srgbClr val="EAEAEA">
                  <a:gamma/>
                  <a:shade val="60000"/>
                  <a:invGamma/>
                </a:srgbClr>
              </a:prst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tIns="3600"/>
            <a:lstStyle/>
            <a:p>
              <a:pPr algn="ctr" fontAlgn="base" latinLnBrk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kumimoji="1" lang="en-US" altLang="ko-KR" sz="1200" spc="-50" dirty="0">
                  <a:ln w="0">
                    <a:solidFill>
                      <a:prstClr val="black">
                        <a:alpha val="5000"/>
                      </a:prst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(Level1) Mega</a:t>
              </a:r>
              <a:r>
                <a:rPr kumimoji="1" lang="ko-KR" altLang="en-US" sz="1200" spc="-50" dirty="0">
                  <a:ln w="0">
                    <a:solidFill>
                      <a:prstClr val="black">
                        <a:alpha val="5000"/>
                      </a:prst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1" lang="en-US" altLang="ko-KR" sz="1200" spc="-50" dirty="0">
                  <a:ln w="0">
                    <a:solidFill>
                      <a:prstClr val="black">
                        <a:alpha val="5000"/>
                      </a:prst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Process</a:t>
              </a:r>
            </a:p>
          </p:txBody>
        </p:sp>
      </p:grpSp>
      <p:sp>
        <p:nvSpPr>
          <p:cNvPr id="33" name="Rectangle 57"/>
          <p:cNvSpPr>
            <a:spLocks noChangeArrowheads="1"/>
          </p:cNvSpPr>
          <p:nvPr/>
        </p:nvSpPr>
        <p:spPr bwMode="auto">
          <a:xfrm>
            <a:off x="344488" y="2934933"/>
            <a:ext cx="3580634" cy="2758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2225" algn="ctr">
            <a:solidFill>
              <a:schemeClr val="tx1">
                <a:lumMod val="75000"/>
                <a:lumOff val="25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ko-KR" sz="1200" b="1" spc="-50" dirty="0">
                <a:ln w="0">
                  <a:solidFill>
                    <a:prstClr val="black">
                      <a:alpha val="5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(Level5</a:t>
            </a:r>
            <a:r>
              <a:rPr kumimoji="1" lang="en-US" altLang="ko-KR" sz="1200" b="1" spc="-50" dirty="0" smtClean="0">
                <a:ln w="0">
                  <a:solidFill>
                    <a:prstClr val="black">
                      <a:alpha val="5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r>
              <a:rPr kumimoji="1" lang="ko-KR" altLang="en-US" sz="1200" b="1" spc="-50" dirty="0" smtClean="0">
                <a:ln w="0">
                  <a:solidFill>
                    <a:prstClr val="black">
                      <a:alpha val="5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en-US" altLang="ko-KR" sz="1200" b="1" spc="-50" dirty="0" smtClean="0">
                <a:ln w="0">
                  <a:solidFill>
                    <a:prstClr val="black">
                      <a:alpha val="5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Activity</a:t>
            </a:r>
            <a:endParaRPr kumimoji="1" lang="ko-KR" altLang="en-US" sz="1200" b="1" spc="-50" dirty="0">
              <a:ln w="0">
                <a:solidFill>
                  <a:prstClr val="black">
                    <a:alpha val="5000"/>
                  </a:prst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816934" y="1024754"/>
            <a:ext cx="953187" cy="2225495"/>
            <a:chOff x="4937023" y="1069363"/>
            <a:chExt cx="953187" cy="4322796"/>
          </a:xfrm>
        </p:grpSpPr>
        <p:sp>
          <p:nvSpPr>
            <p:cNvPr id="10" name="직사각형 9"/>
            <p:cNvSpPr/>
            <p:nvPr/>
          </p:nvSpPr>
          <p:spPr>
            <a:xfrm>
              <a:off x="4937023" y="1748861"/>
              <a:ext cx="867545" cy="8967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ko-KR" altLang="en-US" sz="12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그룹</a:t>
              </a:r>
              <a:r>
                <a:rPr lang="en-US" altLang="ko-KR" sz="12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/</a:t>
              </a:r>
              <a:r>
                <a:rPr lang="ko-KR" altLang="en-US" sz="12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업종</a:t>
              </a:r>
              <a:endPara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ko-KR" altLang="en-US" sz="12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공통</a:t>
              </a:r>
              <a:endParaRPr lang="ko-KR" altLang="en-US" sz="1200" b="1" dirty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11" name="직선 연결선 10"/>
            <p:cNvCxnSpPr/>
            <p:nvPr/>
          </p:nvCxnSpPr>
          <p:spPr>
            <a:xfrm>
              <a:off x="5789271" y="1069363"/>
              <a:ext cx="0" cy="2641880"/>
            </a:xfrm>
            <a:prstGeom prst="line">
              <a:avLst/>
            </a:prstGeom>
            <a:ln w="952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/>
            <p:cNvCxnSpPr/>
            <p:nvPr/>
          </p:nvCxnSpPr>
          <p:spPr>
            <a:xfrm>
              <a:off x="5688332" y="3773085"/>
              <a:ext cx="20187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5793814" y="3867676"/>
              <a:ext cx="0" cy="1524483"/>
            </a:xfrm>
            <a:prstGeom prst="line">
              <a:avLst/>
            </a:prstGeom>
            <a:ln w="9525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직사각형 13"/>
            <p:cNvSpPr/>
            <p:nvPr/>
          </p:nvSpPr>
          <p:spPr>
            <a:xfrm>
              <a:off x="5137782" y="4242555"/>
              <a:ext cx="492443" cy="8967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00000"/>
                </a:lnSpc>
                <a:buNone/>
              </a:pPr>
              <a:r>
                <a:rPr lang="ko-KR" altLang="en-US" sz="12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사별</a:t>
              </a:r>
              <a:endPara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  <a:p>
              <a:pPr algn="ctr">
                <a:lnSpc>
                  <a:spcPct val="100000"/>
                </a:lnSpc>
                <a:buNone/>
              </a:pPr>
              <a:r>
                <a:rPr lang="ko-KR" altLang="en-US" sz="1200" b="1" dirty="0" smtClean="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rPr>
                <a:t>특화</a:t>
              </a:r>
              <a:endParaRPr lang="en-US" altLang="ko-KR" sz="1200" b="1" dirty="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5" name="직사각형 4"/>
          <p:cNvSpPr/>
          <p:nvPr/>
        </p:nvSpPr>
        <p:spPr>
          <a:xfrm>
            <a:off x="4732021" y="1226845"/>
            <a:ext cx="4952999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60120" fontAlgn="base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110000"/>
              <a:defRPr/>
            </a:pPr>
            <a:r>
              <a:rPr kumimoji="1" lang="en-US" altLang="ko-KR" sz="1200" b="1" kern="1200" dirty="0" smtClean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rPr>
              <a:t>(Lv1) </a:t>
            </a:r>
            <a:r>
              <a:rPr kumimoji="1" lang="ko-KR" altLang="en-US" sz="1200" b="1" kern="1200" dirty="0" smtClean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rPr>
              <a:t>프로세스 분류의 최상위 단위로서</a:t>
            </a:r>
            <a:r>
              <a:rPr kumimoji="1" lang="en-US" altLang="ko-KR" sz="1200" b="1" kern="1200" dirty="0" smtClean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rPr>
              <a:t>, Value Chain </a:t>
            </a:r>
            <a:r>
              <a:rPr kumimoji="1" lang="ko-KR" altLang="en-US" sz="1200" b="1" kern="1200" dirty="0" smtClean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rPr>
              <a:t>관점에서 정의</a:t>
            </a:r>
            <a:endParaRPr kumimoji="1" lang="en-US" altLang="ko-KR" sz="1200" b="1" kern="1200" dirty="0" smtClean="0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4732021" y="1648255"/>
            <a:ext cx="4846319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60120" fontAlgn="base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110000"/>
              <a:defRPr/>
            </a:pPr>
            <a:r>
              <a:rPr kumimoji="1" lang="en-US" altLang="ko-KR" sz="1200" b="1" kern="1200" dirty="0" smtClean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rPr>
              <a:t>(Lv2) Mega Process</a:t>
            </a:r>
            <a:r>
              <a:rPr lang="ko-KR" altLang="en-US" sz="1200" b="1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를 </a:t>
            </a:r>
            <a:r>
              <a:rPr lang="ko-KR" altLang="en-US" sz="1200" b="1" dirty="0">
                <a:solidFill>
                  <a:sysClr val="windowText" lastClr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논리적 주제 영역으로 분해한 단위</a:t>
            </a:r>
            <a:endParaRPr kumimoji="1" lang="en-US" altLang="ko-KR" sz="1200" b="1" kern="1200" dirty="0" smtClean="0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732021" y="2069665"/>
            <a:ext cx="4846319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60120" fontAlgn="base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110000"/>
            </a:pPr>
            <a:r>
              <a:rPr kumimoji="1" lang="en-US" altLang="ko-KR" sz="1200" b="1" kern="1200" dirty="0" smtClean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rPr>
              <a:t>(Lv3) </a:t>
            </a:r>
            <a:r>
              <a:rPr kumimoji="1" lang="ko-KR" altLang="en-US" sz="1200" b="1" kern="1200" dirty="0" smtClean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rPr>
              <a:t>수행되는 </a:t>
            </a:r>
            <a:r>
              <a:rPr kumimoji="1" lang="ko-KR" altLang="en-US" sz="1200" b="1" kern="1200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rPr>
              <a:t>의미 있는 결과의 산출을 위한 과정</a:t>
            </a:r>
            <a:endParaRPr kumimoji="1" lang="ko-KR" altLang="en-US" sz="1200" b="1" kern="1200" dirty="0">
              <a:ln w="0">
                <a:solidFill>
                  <a:srgbClr val="0B4355">
                    <a:alpha val="500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  <a:cs typeface="+mn-cs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732021" y="2491075"/>
            <a:ext cx="4846319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60120" fontAlgn="base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110000"/>
            </a:pPr>
            <a:r>
              <a:rPr kumimoji="1" lang="en-US" altLang="ko-KR" sz="1200" b="1" kern="1200" dirty="0" smtClean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rPr>
              <a:t>(Lv4) </a:t>
            </a:r>
            <a:r>
              <a:rPr lang="ko-KR" altLang="en-US" sz="1200" b="1" dirty="0">
                <a:solidFill>
                  <a:sysClr val="windowText" lastClr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하나의 분리된 산출물을 생성할 수 있는 최소 업무 </a:t>
            </a:r>
            <a:r>
              <a:rPr lang="ko-KR" altLang="en-US" sz="1200" b="1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단위</a:t>
            </a:r>
            <a:endParaRPr lang="ko-KR" altLang="en-US" sz="1200" b="1" dirty="0">
              <a:solidFill>
                <a:sysClr val="windowText" lastClr="000000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732021" y="2912485"/>
            <a:ext cx="4846319" cy="295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60120" fontAlgn="base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110000"/>
            </a:pPr>
            <a:r>
              <a:rPr kumimoji="1" lang="en-US" altLang="ko-KR" sz="1200" b="1" kern="1200" dirty="0" smtClean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rPr>
              <a:t>(Lv5) </a:t>
            </a:r>
            <a:r>
              <a:rPr lang="ko-KR" altLang="en-US" sz="1200" b="1" dirty="0">
                <a:solidFill>
                  <a:sysClr val="windowText" lastClr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하나의 분리된 산출물을 생성할 수 있는 최소 업무 </a:t>
            </a:r>
            <a:r>
              <a:rPr lang="ko-KR" altLang="en-US" sz="1200" b="1" dirty="0" smtClean="0">
                <a:solidFill>
                  <a:sysClr val="windowText" lastClr="000000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단위</a:t>
            </a:r>
            <a:endParaRPr lang="ko-KR" altLang="en-US" sz="1200" b="1" dirty="0">
              <a:solidFill>
                <a:sysClr val="windowText" lastClr="000000"/>
              </a:solidFill>
              <a:latin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78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To-Be </a:t>
            </a:r>
            <a:r>
              <a:rPr lang="ko-KR" altLang="en-US" dirty="0"/>
              <a:t>프로세스 정의 방안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0699083"/>
              </p:ext>
            </p:extLst>
          </p:nvPr>
        </p:nvGraphicFramePr>
        <p:xfrm>
          <a:off x="356861" y="3143249"/>
          <a:ext cx="9204652" cy="3238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1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8933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4664363"/>
                <a:gridCol w="1386393"/>
                <a:gridCol w="1386393"/>
              </a:tblGrid>
              <a:tr h="418663">
                <a:tc>
                  <a:txBody>
                    <a:bodyPr/>
                    <a:lstStyle/>
                    <a:p>
                      <a:pPr marL="0" algn="ctr" defTabSz="742950" rtl="0" eaLnBrk="1" fontAlgn="ctr" latinLnBrk="1" hangingPunct="1"/>
                      <a:r>
                        <a:rPr kumimoji="1" lang="ko-KR" altLang="en-US" sz="1200" b="1" kern="10" spc="0" dirty="0" smtClean="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  <a:round/>
                            <a:headEnd/>
                            <a:tailEnd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단계</a:t>
                      </a:r>
                      <a:endParaRPr kumimoji="1" lang="ko-KR" altLang="en-US" sz="1200" b="1" kern="10" spc="0" dirty="0">
                        <a:ln w="12700">
                          <a:solidFill>
                            <a:schemeClr val="bg1">
                              <a:alpha val="0"/>
                            </a:schemeClr>
                          </a:solidFill>
                          <a:round/>
                          <a:headEnd/>
                          <a:tailEnd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algn="ctr" defTabSz="742950" rtl="0" eaLnBrk="1" fontAlgn="ctr" latinLnBrk="1" hangingPunct="1"/>
                      <a:r>
                        <a:rPr kumimoji="1" lang="ko-KR" altLang="en-US" sz="1200" b="1" kern="10" spc="0" dirty="0" smtClean="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  <a:round/>
                            <a:headEnd/>
                            <a:tailEnd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업무 설명</a:t>
                      </a:r>
                      <a:endParaRPr kumimoji="1" lang="ko-KR" altLang="en-US" sz="1200" b="1" kern="10" spc="0" dirty="0">
                        <a:ln w="12700">
                          <a:solidFill>
                            <a:schemeClr val="bg1">
                              <a:alpha val="0"/>
                            </a:schemeClr>
                          </a:solidFill>
                          <a:round/>
                          <a:headEnd/>
                          <a:tailEnd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742950" rtl="0" eaLnBrk="1" fontAlgn="ctr" latinLnBrk="1" hangingPunct="1"/>
                      <a:endParaRPr kumimoji="1" lang="ko-KR" altLang="en-US" sz="1200" b="1" kern="10" spc="0" dirty="0">
                        <a:ln w="12700">
                          <a:solidFill>
                            <a:schemeClr val="bg1">
                              <a:alpha val="0"/>
                            </a:schemeClr>
                          </a:solidFill>
                          <a:round/>
                          <a:headEnd/>
                          <a:tailEnd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742950" rtl="0" eaLnBrk="1" fontAlgn="ctr" latinLnBrk="1" hangingPunct="1"/>
                      <a:r>
                        <a:rPr kumimoji="1" lang="ko-KR" altLang="en-US" sz="1200" b="1" kern="10" spc="0" dirty="0" smtClean="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  <a:round/>
                            <a:headEnd/>
                            <a:tailEnd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체계</a:t>
                      </a:r>
                      <a:endParaRPr kumimoji="1" lang="en-US" altLang="ko-KR" sz="1200" b="1" kern="10" spc="0" dirty="0" smtClean="0">
                        <a:ln w="12700">
                          <a:solidFill>
                            <a:schemeClr val="bg1">
                              <a:alpha val="0"/>
                            </a:schemeClr>
                          </a:solidFill>
                          <a:round/>
                          <a:headEnd/>
                          <a:tailEnd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ctr" defTabSz="742950" rtl="0" eaLnBrk="1" fontAlgn="ctr" latinLnBrk="1" hangingPunct="1"/>
                      <a:r>
                        <a:rPr kumimoji="1" lang="en-US" altLang="ko-KR" sz="1000" b="0" kern="10" spc="0" dirty="0" smtClean="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  <a:round/>
                            <a:headEnd/>
                            <a:tailEnd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1" lang="ko-KR" altLang="en-US" sz="1000" b="0" kern="10" spc="0" dirty="0" smtClean="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  <a:round/>
                            <a:headEnd/>
                            <a:tailEnd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정의</a:t>
                      </a:r>
                      <a:r>
                        <a:rPr kumimoji="1" lang="en-US" altLang="ko-KR" sz="1000" b="0" kern="10" spc="0" dirty="0" smtClean="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  <a:round/>
                            <a:headEnd/>
                            <a:tailEnd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,Fit&amp;Gap)</a:t>
                      </a:r>
                      <a:endParaRPr kumimoji="1" lang="ko-KR" altLang="en-US" sz="1000" b="0" kern="10" spc="0" dirty="0">
                        <a:ln w="12700">
                          <a:solidFill>
                            <a:schemeClr val="bg1">
                              <a:alpha val="0"/>
                            </a:schemeClr>
                          </a:solidFill>
                          <a:round/>
                          <a:headEnd/>
                          <a:tailEnd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742950" rtl="0" eaLnBrk="1" fontAlgn="ctr" latinLnBrk="1" hangingPunct="1"/>
                      <a:r>
                        <a:rPr kumimoji="1" lang="ko-KR" altLang="en-US" sz="1200" b="1" kern="10" spc="0" dirty="0" smtClean="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  <a:round/>
                            <a:headEnd/>
                            <a:tailEnd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정의</a:t>
                      </a:r>
                      <a:endParaRPr kumimoji="1" lang="en-US" altLang="ko-KR" sz="1200" b="1" kern="10" spc="0" dirty="0" smtClean="0">
                        <a:ln w="12700">
                          <a:solidFill>
                            <a:schemeClr val="bg1">
                              <a:alpha val="0"/>
                            </a:schemeClr>
                          </a:solidFill>
                          <a:round/>
                          <a:headEnd/>
                          <a:tailEnd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ctr" defTabSz="742950" rtl="0" eaLnBrk="1" fontAlgn="ctr" latinLnBrk="1" hangingPunct="1"/>
                      <a:r>
                        <a:rPr kumimoji="1" lang="en-US" altLang="ko-KR" sz="1000" b="0" kern="10" spc="0" dirty="0" smtClean="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  <a:round/>
                            <a:headEnd/>
                            <a:tailEnd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kumimoji="1" lang="ko-KR" altLang="en-US" sz="1000" b="0" kern="10" spc="0" dirty="0" smtClean="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  <a:round/>
                            <a:headEnd/>
                            <a:tailEnd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속성</a:t>
                      </a:r>
                      <a:r>
                        <a:rPr kumimoji="1" lang="en-US" altLang="ko-KR" sz="1000" b="0" kern="10" spc="0" dirty="0" smtClean="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  <a:round/>
                            <a:headEnd/>
                            <a:tailEnd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,R&amp;R,</a:t>
                      </a:r>
                      <a:r>
                        <a:rPr kumimoji="1" lang="ko-KR" altLang="en-US" sz="1000" b="0" kern="10" spc="0" dirty="0" smtClean="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  <a:round/>
                            <a:headEnd/>
                            <a:tailEnd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흐름도</a:t>
                      </a:r>
                      <a:r>
                        <a:rPr kumimoji="1" lang="en-US" altLang="ko-KR" sz="1000" b="0" kern="10" spc="0" dirty="0" smtClean="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  <a:round/>
                            <a:headEnd/>
                            <a:tailEnd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kumimoji="1" lang="ko-KR" altLang="en-US" sz="1000" b="0" kern="10" spc="0" dirty="0">
                        <a:ln w="12700">
                          <a:solidFill>
                            <a:schemeClr val="bg1">
                              <a:alpha val="0"/>
                            </a:schemeClr>
                          </a:solidFill>
                          <a:round/>
                          <a:headEnd/>
                          <a:tailEnd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6009">
                <a:tc>
                  <a:txBody>
                    <a:bodyPr/>
                    <a:lstStyle/>
                    <a:p>
                      <a:pPr marL="0" marR="0" lvl="0" indent="0" algn="ctr" defTabSz="960120" rtl="0" eaLnBrk="1" fontAlgn="base" latinLnBrk="0" hangingPunct="1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10000"/>
                        <a:buFontTx/>
                        <a:buNone/>
                        <a:tabLst/>
                        <a:defRPr/>
                      </a:pPr>
                      <a:r>
                        <a:rPr kumimoji="1" lang="en-US" sz="1200" b="1" kern="1200" spc="0" dirty="0" smtClean="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</a:t>
                      </a:r>
                      <a:r>
                        <a:rPr kumimoji="1" lang="ko-KR" altLang="en-US" sz="1200" b="1" kern="1200" spc="0" dirty="0" smtClean="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단계</a:t>
                      </a:r>
                      <a:endParaRPr kumimoji="1" lang="en-US" sz="1200" b="1" kern="1200" spc="0" dirty="0">
                        <a:ln w="0">
                          <a:solidFill>
                            <a:srgbClr val="0B4355">
                              <a:alpha val="500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buClrTx/>
                        <a:buFontTx/>
                        <a:buNone/>
                      </a:pPr>
                      <a:r>
                        <a:rPr lang="en-US" altLang="ko-KR" sz="1200" b="1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L1~L3 </a:t>
                      </a:r>
                      <a:r>
                        <a:rPr lang="ko-KR" altLang="en-US" sz="1200" b="1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그룹공통 정의</a:t>
                      </a:r>
                      <a:endParaRPr lang="en-US" altLang="ko-KR" sz="1200" b="1" kern="0" spc="-50" dirty="0" smtClean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ClrTx/>
                        <a:buFontTx/>
                        <a:buNone/>
                      </a:pPr>
                      <a:r>
                        <a:rPr lang="en-US" altLang="ko-KR" sz="1000" b="1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(</a:t>
                      </a:r>
                      <a:r>
                        <a:rPr lang="ko-KR" altLang="en-US" sz="1000" b="1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주</a:t>
                      </a:r>
                      <a:r>
                        <a:rPr lang="en-US" altLang="ko-KR" sz="1000" b="1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) </a:t>
                      </a:r>
                      <a:r>
                        <a:rPr lang="ko-KR" altLang="en-US" sz="1000" b="1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컨설턴트</a:t>
                      </a:r>
                      <a:endParaRPr lang="en-US" altLang="ko-KR" sz="1000" b="1" kern="0" spc="-50" dirty="0" smtClean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</a:endParaRPr>
                    </a:p>
                    <a:p>
                      <a:pPr algn="ctr">
                        <a:buClrTx/>
                        <a:buFontTx/>
                        <a:buNone/>
                      </a:pPr>
                      <a:r>
                        <a:rPr lang="en-US" altLang="ko-KR" sz="1000" b="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(</a:t>
                      </a:r>
                      <a:r>
                        <a:rPr lang="ko-KR" altLang="en-US" sz="1000" b="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부</a:t>
                      </a:r>
                      <a:r>
                        <a:rPr lang="en-US" altLang="ko-KR" sz="1000" b="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) </a:t>
                      </a:r>
                      <a:r>
                        <a:rPr lang="ko-KR" altLang="en-US" sz="1000" b="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상주 </a:t>
                      </a:r>
                      <a:r>
                        <a:rPr lang="en-US" altLang="ko-KR" sz="1000" b="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PI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FontTx/>
                        <a:buNone/>
                      </a:pPr>
                      <a:r>
                        <a:rPr lang="en-US" altLang="ko-KR" sz="1000" b="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-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15957">
                <a:tc>
                  <a:txBody>
                    <a:bodyPr/>
                    <a:lstStyle/>
                    <a:p>
                      <a:pPr marL="0" marR="0" lvl="0" indent="0" algn="ctr" defTabSz="960120" rtl="0" eaLnBrk="1" fontAlgn="base" latinLnBrk="0" hangingPunct="1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1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1" kern="1200" spc="0" dirty="0" smtClean="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r>
                        <a:rPr kumimoji="1" lang="ko-KR" altLang="en-US" sz="1200" b="1" kern="1200" spc="0" dirty="0" smtClean="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단계</a:t>
                      </a:r>
                      <a:endParaRPr kumimoji="1" lang="en-US" sz="1200" b="1" kern="1200" spc="0" dirty="0">
                        <a:ln w="0">
                          <a:solidFill>
                            <a:srgbClr val="0B4355">
                              <a:alpha val="500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buClrTx/>
                        <a:buFontTx/>
                        <a:buNone/>
                      </a:pPr>
                      <a:r>
                        <a:rPr lang="en-US" altLang="ko-KR" sz="1200" b="1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L4~L5 </a:t>
                      </a:r>
                      <a:r>
                        <a:rPr lang="ko-KR" altLang="en-US" sz="1200" b="1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그룹공통 </a:t>
                      </a:r>
                      <a:r>
                        <a:rPr lang="en-US" altLang="ko-KR" sz="1200" b="1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or </a:t>
                      </a:r>
                      <a:r>
                        <a:rPr lang="ko-KR" altLang="en-US" sz="1200" b="1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업종공통 정의</a:t>
                      </a:r>
                      <a:endParaRPr lang="en-US" altLang="ko-KR" sz="1200" b="1" kern="0" spc="-50" dirty="0" smtClean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</a:endParaRPr>
                    </a:p>
                    <a:p>
                      <a:pPr marL="0" marR="0" lvl="0" indent="0" algn="l" defTabSz="844083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* </a:t>
                      </a:r>
                      <a:r>
                        <a:rPr lang="ko-KR" altLang="en-US" sz="1000" b="1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그룹공통</a:t>
                      </a:r>
                      <a:r>
                        <a:rPr lang="ko-KR" altLang="en-US" sz="100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 </a:t>
                      </a:r>
                      <a:r>
                        <a:rPr lang="en-US" altLang="ko-KR" sz="100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: 2</a:t>
                      </a:r>
                      <a:r>
                        <a:rPr lang="ko-KR" altLang="en-US" sz="100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개 이상 업종</a:t>
                      </a:r>
                      <a:r>
                        <a:rPr lang="en-US" altLang="ko-KR" sz="100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, </a:t>
                      </a:r>
                      <a:r>
                        <a:rPr lang="ko-KR" altLang="en-US" sz="1000" b="1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업종공통</a:t>
                      </a:r>
                      <a:r>
                        <a:rPr lang="ko-KR" altLang="en-US" sz="100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 </a:t>
                      </a:r>
                      <a:r>
                        <a:rPr lang="en-US" altLang="ko-KR" sz="100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: 1</a:t>
                      </a:r>
                      <a:r>
                        <a:rPr lang="ko-KR" altLang="en-US" sz="100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개 업종 내 </a:t>
                      </a:r>
                      <a:r>
                        <a:rPr lang="en-US" altLang="ko-KR" sz="100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2</a:t>
                      </a:r>
                      <a:r>
                        <a:rPr lang="ko-KR" altLang="en-US" sz="100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개 이상 회사</a:t>
                      </a:r>
                      <a:endParaRPr lang="ko-KR" altLang="en-US" sz="1000" spc="-5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cs typeface="Segoe UI" panose="020B0502040204020203" pitchFamily="34" charset="0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ClrTx/>
                        <a:buFontTx/>
                        <a:buNone/>
                      </a:pPr>
                      <a:r>
                        <a:rPr lang="en-US" altLang="ko-KR" sz="1000" b="1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(</a:t>
                      </a:r>
                      <a:r>
                        <a:rPr lang="ko-KR" altLang="en-US" sz="1000" b="1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주</a:t>
                      </a:r>
                      <a:r>
                        <a:rPr lang="en-US" altLang="ko-KR" sz="1000" b="1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) </a:t>
                      </a:r>
                      <a:r>
                        <a:rPr lang="ko-KR" altLang="en-US" sz="1000" b="1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컨설턴트</a:t>
                      </a:r>
                      <a:endParaRPr lang="en-US" altLang="ko-KR" sz="1000" b="1" kern="0" spc="-50" dirty="0" smtClean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</a:endParaRPr>
                    </a:p>
                    <a:p>
                      <a:pPr algn="ctr">
                        <a:buClrTx/>
                        <a:buFontTx/>
                        <a:buNone/>
                      </a:pPr>
                      <a:r>
                        <a:rPr lang="en-US" altLang="ko-KR" sz="1000" b="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(</a:t>
                      </a:r>
                      <a:r>
                        <a:rPr lang="ko-KR" altLang="en-US" sz="1000" b="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부</a:t>
                      </a:r>
                      <a:r>
                        <a:rPr lang="en-US" altLang="ko-KR" sz="1000" b="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) </a:t>
                      </a:r>
                      <a:r>
                        <a:rPr lang="ko-KR" altLang="en-US" sz="1000" b="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상주 </a:t>
                      </a:r>
                      <a:r>
                        <a:rPr lang="en-US" altLang="ko-KR" sz="1000" b="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PI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FontTx/>
                        <a:buNone/>
                      </a:pPr>
                      <a:r>
                        <a:rPr lang="en-US" altLang="ko-KR" sz="1000" b="1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(</a:t>
                      </a:r>
                      <a:r>
                        <a:rPr lang="ko-KR" altLang="en-US" sz="1000" b="1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주</a:t>
                      </a:r>
                      <a:r>
                        <a:rPr lang="en-US" altLang="ko-KR" sz="1000" b="1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) </a:t>
                      </a:r>
                      <a:r>
                        <a:rPr lang="ko-KR" altLang="en-US" sz="1000" b="1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상주 </a:t>
                      </a:r>
                      <a:r>
                        <a:rPr lang="en-US" altLang="ko-KR" sz="1000" b="1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PI</a:t>
                      </a:r>
                    </a:p>
                    <a:p>
                      <a:pPr algn="ctr">
                        <a:buClrTx/>
                        <a:buFontTx/>
                        <a:buNone/>
                      </a:pPr>
                      <a:r>
                        <a:rPr lang="en-US" altLang="ko-KR" sz="1000" b="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(</a:t>
                      </a:r>
                      <a:r>
                        <a:rPr lang="ko-KR" altLang="en-US" sz="1000" b="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부</a:t>
                      </a:r>
                      <a:r>
                        <a:rPr lang="en-US" altLang="ko-KR" sz="1000" b="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) </a:t>
                      </a:r>
                      <a:r>
                        <a:rPr lang="ko-KR" altLang="en-US" sz="1000" b="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컨설턴트</a:t>
                      </a:r>
                      <a:endParaRPr lang="en-US" altLang="ko-KR" sz="1000" b="0" kern="0" spc="-5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15957">
                <a:tc rowSpan="2">
                  <a:txBody>
                    <a:bodyPr/>
                    <a:lstStyle/>
                    <a:p>
                      <a:pPr marL="0" marR="0" lvl="0" indent="0" algn="ctr" defTabSz="960120" rtl="0" eaLnBrk="1" fontAlgn="base" latinLnBrk="0" hangingPunct="1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10000"/>
                        <a:buFontTx/>
                        <a:buNone/>
                        <a:tabLst/>
                        <a:defRPr/>
                      </a:pPr>
                      <a:r>
                        <a:rPr kumimoji="1" lang="en-US" sz="1200" b="1" kern="1200" spc="0" dirty="0" smtClean="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Switch</a:t>
                      </a:r>
                      <a:endParaRPr kumimoji="1" lang="en-US" sz="1200" b="1" kern="1200" spc="0" dirty="0">
                        <a:ln w="0">
                          <a:solidFill>
                            <a:srgbClr val="0B4355">
                              <a:alpha val="500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1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사별특화</a:t>
                      </a:r>
                      <a:endParaRPr lang="en-US" altLang="ko-KR" sz="1200" b="1" kern="0" spc="-50" dirty="0" smtClean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</a:endParaRPr>
                    </a:p>
                    <a:p>
                      <a:pPr marL="0" indent="0" algn="ctr" defTabSz="914400" rtl="0" eaLnBrk="1" fontAlgn="ctr" latinLnBrk="1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1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Switch</a:t>
                      </a:r>
                      <a:endParaRPr lang="en-US" altLang="ko-KR" sz="1200" b="1" kern="1200" spc="-5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1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1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(2</a:t>
                      </a:r>
                      <a:r>
                        <a:rPr lang="ko-KR" altLang="en-US" sz="1200" b="1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단계</a:t>
                      </a:r>
                      <a:r>
                        <a:rPr lang="en-US" altLang="ko-KR" sz="1200" b="1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) </a:t>
                      </a:r>
                      <a:r>
                        <a:rPr lang="en-US" altLang="ko-KR" sz="120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2</a:t>
                      </a:r>
                      <a:r>
                        <a:rPr lang="ko-KR" altLang="en-US" sz="120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단계에서 </a:t>
                      </a:r>
                      <a:r>
                        <a:rPr lang="ko-KR" altLang="en-US" sz="1200" kern="0" spc="-50" dirty="0" err="1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기정의된</a:t>
                      </a:r>
                      <a:r>
                        <a:rPr lang="ko-KR" altLang="en-US" sz="120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 공통 </a:t>
                      </a:r>
                      <a:r>
                        <a:rPr lang="en-US" altLang="ko-KR" sz="120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L4</a:t>
                      </a:r>
                      <a:r>
                        <a:rPr lang="ko-KR" altLang="en-US" sz="1200" kern="0" spc="-5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 내 </a:t>
                      </a:r>
                      <a:r>
                        <a:rPr lang="ko-KR" altLang="en-US" sz="120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표준화</a:t>
                      </a:r>
                      <a:r>
                        <a:rPr lang="en-US" altLang="ko-KR" sz="120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/</a:t>
                      </a:r>
                      <a:r>
                        <a:rPr lang="ko-KR" altLang="en-US" sz="120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공통화가 가능할 시 </a:t>
                      </a:r>
                      <a:endParaRPr lang="en-US" altLang="ko-KR" sz="1200" kern="0" spc="-50" dirty="0" smtClean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</a:endParaRPr>
                    </a:p>
                    <a:p>
                      <a:pPr marL="0" indent="0" algn="l" defTabSz="914400" rtl="0" eaLnBrk="1" fontAlgn="ctr" latinLnBrk="1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             </a:t>
                      </a:r>
                      <a:r>
                        <a:rPr lang="en-US" altLang="ko-KR" sz="120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ko-KR" sz="1200" kern="0" spc="-5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sym typeface="Wingdings" panose="05000000000000000000" pitchFamily="2" charset="2"/>
                        </a:rPr>
                        <a:t> (2</a:t>
                      </a:r>
                      <a:r>
                        <a:rPr lang="ko-KR" altLang="en-US" sz="1200" kern="0" spc="-5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sym typeface="Wingdings" panose="05000000000000000000" pitchFamily="2" charset="2"/>
                        </a:rPr>
                        <a:t>단계</a:t>
                      </a:r>
                      <a:r>
                        <a:rPr lang="en-US" altLang="ko-KR" sz="1200" kern="0" spc="-5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sym typeface="Wingdings" panose="05000000000000000000" pitchFamily="2" charset="2"/>
                        </a:rPr>
                        <a:t>) </a:t>
                      </a:r>
                      <a:r>
                        <a:rPr lang="ko-KR" altLang="en-US" sz="1200" kern="0" spc="-5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sym typeface="Wingdings" panose="05000000000000000000" pitchFamily="2" charset="2"/>
                        </a:rPr>
                        <a:t>기존 공통 </a:t>
                      </a:r>
                      <a:r>
                        <a:rPr lang="en-US" altLang="ko-KR" sz="1200" kern="0" spc="-5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sym typeface="Wingdings" panose="05000000000000000000" pitchFamily="2" charset="2"/>
                        </a:rPr>
                        <a:t>L4 </a:t>
                      </a:r>
                      <a:r>
                        <a:rPr lang="ko-KR" altLang="en-US" sz="120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추가</a:t>
                      </a:r>
                      <a:endParaRPr lang="ko-KR" altLang="en-US" sz="1200" b="0" kern="1200" spc="-5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FontTx/>
                        <a:buNone/>
                      </a:pPr>
                      <a:r>
                        <a:rPr lang="en-US" altLang="ko-KR" sz="1000" b="1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(</a:t>
                      </a:r>
                      <a:r>
                        <a:rPr lang="ko-KR" altLang="en-US" sz="1000" b="1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주</a:t>
                      </a:r>
                      <a:r>
                        <a:rPr lang="en-US" altLang="ko-KR" sz="1000" b="1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) </a:t>
                      </a:r>
                      <a:r>
                        <a:rPr lang="ko-KR" altLang="en-US" sz="1000" b="1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컨설턴트</a:t>
                      </a:r>
                      <a:endParaRPr lang="en-US" altLang="ko-KR" sz="1000" b="1" kern="0" spc="-50" dirty="0" smtClean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</a:endParaRPr>
                    </a:p>
                    <a:p>
                      <a:pPr algn="ctr">
                        <a:buClrTx/>
                        <a:buFontTx/>
                        <a:buNone/>
                      </a:pPr>
                      <a:r>
                        <a:rPr lang="en-US" altLang="ko-KR" sz="1000" b="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(</a:t>
                      </a:r>
                      <a:r>
                        <a:rPr lang="ko-KR" altLang="en-US" sz="1000" b="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부</a:t>
                      </a:r>
                      <a:r>
                        <a:rPr lang="en-US" altLang="ko-KR" sz="1000" b="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) </a:t>
                      </a:r>
                      <a:r>
                        <a:rPr lang="ko-KR" altLang="en-US" sz="1000" b="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상주 </a:t>
                      </a:r>
                      <a:r>
                        <a:rPr lang="en-US" altLang="ko-KR" sz="1000" b="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PI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FontTx/>
                        <a:buNone/>
                      </a:pPr>
                      <a:r>
                        <a:rPr lang="en-US" altLang="ko-KR" sz="1000" b="1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(</a:t>
                      </a:r>
                      <a:r>
                        <a:rPr lang="ko-KR" altLang="en-US" sz="1000" b="1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주</a:t>
                      </a:r>
                      <a:r>
                        <a:rPr lang="en-US" altLang="ko-KR" sz="1000" b="1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) </a:t>
                      </a:r>
                      <a:r>
                        <a:rPr lang="ko-KR" altLang="en-US" sz="1000" b="1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상주 </a:t>
                      </a:r>
                      <a:r>
                        <a:rPr lang="en-US" altLang="ko-KR" sz="1000" b="1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PI</a:t>
                      </a:r>
                    </a:p>
                    <a:p>
                      <a:pPr algn="ctr">
                        <a:buClrTx/>
                        <a:buFontTx/>
                        <a:buNone/>
                      </a:pPr>
                      <a:r>
                        <a:rPr lang="en-US" altLang="ko-KR" sz="1000" b="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(</a:t>
                      </a:r>
                      <a:r>
                        <a:rPr lang="ko-KR" altLang="en-US" sz="1000" b="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부</a:t>
                      </a:r>
                      <a:r>
                        <a:rPr lang="en-US" altLang="ko-KR" sz="1000" b="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) </a:t>
                      </a:r>
                      <a:r>
                        <a:rPr lang="ko-KR" altLang="en-US" sz="1000" b="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컨설턴트</a:t>
                      </a:r>
                      <a:endParaRPr lang="en-US" altLang="ko-KR" sz="1000" b="0" kern="0" spc="-50" dirty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615957">
                <a:tc vMerge="1">
                  <a:txBody>
                    <a:bodyPr/>
                    <a:lstStyle/>
                    <a:p>
                      <a:pPr marL="0" marR="0" lvl="0" indent="0" algn="ctr" defTabSz="960120" rtl="0" eaLnBrk="1" fontAlgn="base" latinLnBrk="0" hangingPunct="1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10000"/>
                        <a:buFontTx/>
                        <a:buNone/>
                        <a:tabLst/>
                        <a:defRPr/>
                      </a:pPr>
                      <a:endParaRPr kumimoji="1" lang="en-US" altLang="ko-KR" sz="1000" b="1" kern="1200" spc="0" dirty="0">
                        <a:ln w="0">
                          <a:solidFill>
                            <a:srgbClr val="0B4355">
                              <a:alpha val="500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00" b="1" kern="1200" spc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1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1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(3</a:t>
                      </a:r>
                      <a:r>
                        <a:rPr lang="ko-KR" altLang="en-US" sz="1200" b="1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단계</a:t>
                      </a:r>
                      <a:r>
                        <a:rPr lang="en-US" altLang="ko-KR" sz="1200" b="1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) </a:t>
                      </a:r>
                      <a:r>
                        <a:rPr lang="en-US" altLang="ko-KR" sz="120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2</a:t>
                      </a:r>
                      <a:r>
                        <a:rPr lang="ko-KR" altLang="en-US" sz="120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단계에서 </a:t>
                      </a:r>
                      <a:r>
                        <a:rPr lang="ko-KR" altLang="en-US" sz="1200" kern="0" spc="-50" dirty="0" err="1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기정의된</a:t>
                      </a:r>
                      <a:r>
                        <a:rPr lang="ko-KR" altLang="en-US" sz="120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 공통 </a:t>
                      </a:r>
                      <a:r>
                        <a:rPr lang="en-US" altLang="ko-KR" sz="120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L4</a:t>
                      </a:r>
                      <a:r>
                        <a:rPr lang="ko-KR" altLang="en-US" sz="1200" kern="0" spc="-5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 내 </a:t>
                      </a:r>
                      <a:r>
                        <a:rPr lang="ko-KR" altLang="en-US" sz="120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표준화</a:t>
                      </a:r>
                      <a:r>
                        <a:rPr lang="en-US" altLang="ko-KR" sz="120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/</a:t>
                      </a:r>
                      <a:r>
                        <a:rPr lang="ko-KR" altLang="en-US" sz="120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공통화가 어려울 시 </a:t>
                      </a:r>
                      <a:r>
                        <a:rPr lang="en-US" altLang="ko-KR" sz="1200" kern="0" spc="-50" baseline="3000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*</a:t>
                      </a:r>
                      <a:r>
                        <a:rPr lang="ko-KR" altLang="en-US" sz="1200" kern="0" spc="-50" baseline="3000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 </a:t>
                      </a:r>
                      <a:r>
                        <a:rPr lang="en-US" altLang="ko-KR" sz="120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/>
                      </a:r>
                      <a:br>
                        <a:rPr lang="en-US" altLang="ko-KR" sz="120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</a:br>
                      <a:r>
                        <a:rPr lang="en-US" altLang="ko-KR" sz="120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             </a:t>
                      </a:r>
                      <a:r>
                        <a:rPr lang="en-US" altLang="ko-KR" sz="120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US" altLang="ko-KR" sz="1200" b="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(4</a:t>
                      </a:r>
                      <a:r>
                        <a:rPr lang="ko-KR" altLang="en-US" sz="1200" b="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단계</a:t>
                      </a:r>
                      <a:r>
                        <a:rPr lang="en-US" altLang="ko-KR" sz="1200" b="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) </a:t>
                      </a:r>
                      <a:r>
                        <a:rPr lang="ko-KR" altLang="en-US" sz="1200" b="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신규 사별특화 </a:t>
                      </a:r>
                      <a:r>
                        <a:rPr lang="en-US" altLang="ko-KR" sz="1200" b="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L4 </a:t>
                      </a:r>
                      <a:r>
                        <a:rPr lang="ko-KR" altLang="en-US" sz="1200" b="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추가</a:t>
                      </a:r>
                      <a:endParaRPr lang="en-US" altLang="ko-KR" sz="1200" b="0" kern="0" spc="-50" dirty="0" smtClean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</a:endParaRPr>
                    </a:p>
                    <a:p>
                      <a:pPr fontAlgn="ctr">
                        <a:defRPr/>
                      </a:pPr>
                      <a:r>
                        <a:rPr lang="en-US" altLang="ko-KR" sz="1000" b="1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                 * </a:t>
                      </a:r>
                      <a:r>
                        <a:rPr lang="ko-KR" altLang="en-US" sz="1000" b="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사별특화</a:t>
                      </a:r>
                      <a:r>
                        <a:rPr lang="en-US" altLang="ko-KR" sz="1000" b="0" kern="0" spc="-5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 </a:t>
                      </a:r>
                      <a:r>
                        <a:rPr lang="en-US" altLang="ko-KR" sz="100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L5 Activity</a:t>
                      </a:r>
                      <a:r>
                        <a:rPr lang="ko-KR" altLang="en-US" sz="100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가</a:t>
                      </a:r>
                      <a:r>
                        <a:rPr lang="en-US" altLang="ko-KR" sz="1000" kern="0" spc="-5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 </a:t>
                      </a:r>
                      <a:r>
                        <a:rPr lang="en-US" altLang="ko-KR" sz="100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3</a:t>
                      </a:r>
                      <a:r>
                        <a:rPr lang="ko-KR" altLang="en-US" sz="100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개 이상</a:t>
                      </a:r>
                      <a:r>
                        <a:rPr lang="en-US" altLang="ko-KR" sz="100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, </a:t>
                      </a:r>
                      <a:r>
                        <a:rPr lang="ko-KR" altLang="en-US" sz="100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흐름도상 변화가 큰 경우</a:t>
                      </a:r>
                      <a:r>
                        <a:rPr lang="en-US" altLang="ko-KR" sz="100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 </a:t>
                      </a:r>
                      <a:r>
                        <a:rPr lang="ko-KR" altLang="en-US" sz="100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등 </a:t>
                      </a:r>
                      <a:r>
                        <a:rPr lang="ko-KR" altLang="en-US" sz="1000" b="1" kern="0" spc="-50" dirty="0" err="1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영역내</a:t>
                      </a:r>
                      <a:r>
                        <a:rPr lang="ko-KR" altLang="en-US" sz="1000" b="1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 협의</a:t>
                      </a:r>
                      <a:endParaRPr lang="ko-KR" altLang="en-US" sz="1000" b="1" spc="-5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cs typeface="Segoe UI" panose="020B0502040204020203" pitchFamily="34" charset="0"/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1" kern="1200" spc="-5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(</a:t>
                      </a:r>
                      <a:r>
                        <a:rPr lang="ko-KR" altLang="en-US" sz="1000" b="1" kern="1200" spc="-5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주</a:t>
                      </a:r>
                      <a:r>
                        <a:rPr lang="en-US" altLang="ko-KR" sz="1000" b="1" kern="1200" spc="-5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) </a:t>
                      </a:r>
                      <a:r>
                        <a:rPr lang="ko-KR" altLang="en-US" sz="1000" b="1" kern="1200" spc="-5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계열사 </a:t>
                      </a:r>
                      <a:r>
                        <a:rPr lang="en-US" altLang="ko-KR" sz="1000" b="1" kern="1200" spc="-5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PI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(</a:t>
                      </a:r>
                      <a:r>
                        <a:rPr lang="ko-KR" altLang="en-US" sz="1000" b="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부</a:t>
                      </a:r>
                      <a:r>
                        <a:rPr lang="en-US" altLang="ko-KR" sz="1000" b="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) </a:t>
                      </a:r>
                      <a:r>
                        <a:rPr lang="ko-KR" altLang="en-US" sz="1000" b="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컨설턴트</a:t>
                      </a:r>
                      <a:endParaRPr lang="en-US" altLang="ko-KR" sz="1000" b="0" kern="0" spc="-50" dirty="0" smtClean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1" kern="1200" spc="-5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(</a:t>
                      </a:r>
                      <a:r>
                        <a:rPr lang="ko-KR" altLang="en-US" sz="1000" b="1" kern="1200" spc="-5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주</a:t>
                      </a:r>
                      <a:r>
                        <a:rPr lang="en-US" altLang="ko-KR" sz="1000" b="1" kern="1200" spc="-5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) </a:t>
                      </a:r>
                      <a:r>
                        <a:rPr lang="ko-KR" altLang="en-US" sz="1000" b="1" kern="1200" spc="-5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계열사 </a:t>
                      </a:r>
                      <a:r>
                        <a:rPr lang="en-US" altLang="ko-KR" sz="1000" b="1" kern="1200" spc="-5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PI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(</a:t>
                      </a:r>
                      <a:r>
                        <a:rPr lang="ko-KR" altLang="en-US" sz="1000" b="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부</a:t>
                      </a:r>
                      <a:r>
                        <a:rPr lang="en-US" altLang="ko-KR" sz="1000" b="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) </a:t>
                      </a:r>
                      <a:r>
                        <a:rPr lang="ko-KR" altLang="en-US" sz="1000" b="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상주 </a:t>
                      </a:r>
                      <a:r>
                        <a:rPr lang="en-US" altLang="ko-KR" sz="1000" b="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PI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615957">
                <a:tc>
                  <a:txBody>
                    <a:bodyPr/>
                    <a:lstStyle/>
                    <a:p>
                      <a:pPr marL="0" marR="0" lvl="0" indent="0" algn="ctr" defTabSz="960120" rtl="0" eaLnBrk="1" fontAlgn="base" latinLnBrk="0" hangingPunct="1">
                        <a:lnSpc>
                          <a:spcPct val="11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>
                          <a:schemeClr val="tx1">
                            <a:lumMod val="75000"/>
                            <a:lumOff val="25000"/>
                          </a:schemeClr>
                        </a:buClr>
                        <a:buSzPct val="110000"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1" kern="1200" spc="0" dirty="0" smtClean="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r>
                        <a:rPr kumimoji="1" lang="ko-KR" altLang="en-US" sz="1200" b="1" kern="1200" spc="0" dirty="0" smtClean="0">
                          <a:ln w="0">
                            <a:solidFill>
                              <a:srgbClr val="0B4355">
                                <a:alpha val="500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단계</a:t>
                      </a:r>
                      <a:endParaRPr kumimoji="1" lang="en-US" altLang="ko-KR" sz="1200" b="1" kern="1200" spc="0" dirty="0">
                        <a:ln w="0">
                          <a:solidFill>
                            <a:srgbClr val="0B4355">
                              <a:alpha val="5000"/>
                            </a:srgb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indent="0" algn="l" defTabSz="914400" rtl="0" eaLnBrk="1" fontAlgn="ctr" latinLnBrk="1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1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L4~L5 </a:t>
                      </a:r>
                      <a:r>
                        <a:rPr lang="ko-KR" altLang="en-US" sz="1200" b="1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사별특화 정의</a:t>
                      </a:r>
                      <a:endParaRPr lang="en-US" altLang="ko-KR" sz="1200" b="1" kern="0" spc="-50" dirty="0" smtClean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  <a:p>
                      <a:pPr marL="0" indent="0" algn="l" defTabSz="914400" rtl="0" eaLnBrk="1" fontAlgn="ctr" latinLnBrk="1" hangingPunct="1">
                        <a:lnSpc>
                          <a:spcPct val="12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(3-2</a:t>
                      </a:r>
                      <a:r>
                        <a:rPr lang="ko-KR" altLang="en-US" sz="1200" b="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단계</a:t>
                      </a:r>
                      <a:r>
                        <a:rPr lang="en-US" altLang="ko-KR" sz="1200" b="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) </a:t>
                      </a:r>
                      <a:r>
                        <a:rPr lang="ko-KR" altLang="en-US" sz="1200" b="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에서 추가된 신규 </a:t>
                      </a:r>
                      <a:r>
                        <a:rPr lang="en-US" altLang="ko-KR" sz="1200" b="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L4 (</a:t>
                      </a:r>
                      <a:r>
                        <a:rPr lang="ko-KR" altLang="en-US" sz="1200" b="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사별특화</a:t>
                      </a:r>
                      <a:r>
                        <a:rPr lang="en-US" altLang="ko-KR" sz="1200" b="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)</a:t>
                      </a:r>
                      <a:r>
                        <a:rPr lang="ko-KR" altLang="en-US" sz="1200" b="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의 경우 신규 </a:t>
                      </a:r>
                      <a:r>
                        <a:rPr lang="en-US" altLang="ko-KR" sz="1200" b="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L5 (</a:t>
                      </a:r>
                      <a:r>
                        <a:rPr lang="ko-KR" altLang="en-US" sz="1200" b="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사별특화</a:t>
                      </a:r>
                      <a:r>
                        <a:rPr lang="en-US" altLang="ko-KR" sz="1200" b="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)</a:t>
                      </a:r>
                      <a:r>
                        <a:rPr lang="ko-KR" altLang="en-US" sz="1200" b="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만 추가</a:t>
                      </a:r>
                      <a:r>
                        <a:rPr lang="ko-KR" altLang="en-US" sz="1200" b="0" kern="0" spc="-50" baseline="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로 </a:t>
                      </a:r>
                      <a:r>
                        <a:rPr lang="ko-KR" altLang="en-US" sz="1200" b="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정의</a:t>
                      </a:r>
                      <a:endParaRPr lang="en-US" altLang="ko-KR" sz="1200" b="0" kern="0" spc="-50" dirty="0" smtClean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</a:endParaRPr>
                    </a:p>
                  </a:txBody>
                  <a:tcPr marL="72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1" kern="1200" spc="-5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(</a:t>
                      </a:r>
                      <a:r>
                        <a:rPr lang="ko-KR" altLang="en-US" sz="1000" b="1" kern="1200" spc="-5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주</a:t>
                      </a:r>
                      <a:r>
                        <a:rPr lang="en-US" altLang="ko-KR" sz="1000" b="1" kern="1200" spc="-5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) </a:t>
                      </a:r>
                      <a:r>
                        <a:rPr lang="ko-KR" altLang="en-US" sz="1000" b="1" kern="1200" spc="-5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계열사 </a:t>
                      </a:r>
                      <a:r>
                        <a:rPr lang="en-US" altLang="ko-KR" sz="1000" b="1" kern="1200" spc="-5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PI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(</a:t>
                      </a:r>
                      <a:r>
                        <a:rPr lang="ko-KR" altLang="en-US" sz="1000" b="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부</a:t>
                      </a:r>
                      <a:r>
                        <a:rPr lang="en-US" altLang="ko-KR" sz="1000" b="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) </a:t>
                      </a:r>
                      <a:r>
                        <a:rPr lang="ko-KR" altLang="en-US" sz="1000" b="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컨설턴트</a:t>
                      </a:r>
                      <a:endParaRPr lang="en-US" altLang="ko-KR" sz="1000" b="0" kern="0" spc="-50" dirty="0" smtClean="0">
                        <a:ln>
                          <a:solidFill>
                            <a:srgbClr val="5B9BD5">
                              <a:alpha val="0"/>
                            </a:srgbClr>
                          </a:solidFill>
                        </a:ln>
                        <a:solidFill>
                          <a:prstClr val="black"/>
                        </a:solidFill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1" kern="1200" spc="-5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(</a:t>
                      </a:r>
                      <a:r>
                        <a:rPr lang="ko-KR" altLang="en-US" sz="1000" b="1" kern="1200" spc="-5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주</a:t>
                      </a:r>
                      <a:r>
                        <a:rPr lang="en-US" altLang="ko-KR" sz="1000" b="1" kern="1200" spc="-5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) </a:t>
                      </a:r>
                      <a:r>
                        <a:rPr lang="ko-KR" altLang="en-US" sz="1000" b="1" kern="1200" spc="-5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계열사 </a:t>
                      </a:r>
                      <a:r>
                        <a:rPr lang="en-US" altLang="ko-KR" sz="1000" b="1" kern="1200" spc="-5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PI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(</a:t>
                      </a:r>
                      <a:r>
                        <a:rPr lang="ko-KR" altLang="en-US" sz="1000" b="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부</a:t>
                      </a:r>
                      <a:r>
                        <a:rPr lang="en-US" altLang="ko-KR" sz="1000" b="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) </a:t>
                      </a:r>
                      <a:r>
                        <a:rPr lang="ko-KR" altLang="en-US" sz="1000" b="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상주 </a:t>
                      </a:r>
                      <a:r>
                        <a:rPr lang="en-US" altLang="ko-KR" sz="1000" b="0" kern="0" spc="-50" dirty="0" smtClean="0">
                          <a:ln>
                            <a:solidFill>
                              <a:srgbClr val="5B9BD5">
                                <a:alpha val="0"/>
                              </a:srgbClr>
                            </a:solidFill>
                          </a:ln>
                          <a:solidFill>
                            <a:prstClr val="black"/>
                          </a:solidFill>
                        </a:rPr>
                        <a:t>PI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846BDDDE-F7D4-4B49-9EC9-7269E7853232}"/>
              </a:ext>
            </a:extLst>
          </p:cNvPr>
          <p:cNvSpPr/>
          <p:nvPr/>
        </p:nvSpPr>
        <p:spPr>
          <a:xfrm>
            <a:off x="1971929" y="3574118"/>
            <a:ext cx="4064886" cy="326547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t">
            <a:noAutofit/>
          </a:bodyPr>
          <a:lstStyle/>
          <a:p>
            <a:pPr lvl="0" fontAlgn="ctr">
              <a:defRPr/>
            </a:pPr>
            <a:endParaRPr lang="ko-KR" altLang="en-US" sz="900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32" name="갈매기형 수장 31"/>
          <p:cNvSpPr/>
          <p:nvPr/>
        </p:nvSpPr>
        <p:spPr>
          <a:xfrm>
            <a:off x="344487" y="1040296"/>
            <a:ext cx="2446025" cy="266657"/>
          </a:xfrm>
          <a:prstGeom prst="chevron">
            <a:avLst>
              <a:gd name="adj" fmla="val 22639"/>
            </a:avLst>
          </a:prstGeom>
          <a:solidFill>
            <a:schemeClr val="tx1">
              <a:lumMod val="75000"/>
              <a:lumOff val="25000"/>
            </a:schemeClr>
          </a:solidFill>
          <a:ln w="15875" cap="flat" cmpd="sng" algn="ctr">
            <a:solidFill>
              <a:schemeClr val="bg1"/>
            </a:solidFill>
            <a:prstDash val="solid"/>
          </a:ln>
          <a:effectLst/>
        </p:spPr>
        <p:txBody>
          <a:bodyPr wrap="none" lIns="0" tIns="0" rIns="0" bIns="0" rtlCol="0" anchor="ctr"/>
          <a:lstStyle/>
          <a:p>
            <a:pPr algn="ctr">
              <a:lnSpc>
                <a:spcPct val="90000"/>
              </a:lnSpc>
              <a:buClrTx/>
              <a:buFontTx/>
              <a:buNone/>
              <a:defRPr/>
            </a:pPr>
            <a:r>
              <a:rPr lang="en-US" altLang="ko-KR" sz="1200" b="1" spc="-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1200" b="1" spc="-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단계</a:t>
            </a:r>
            <a:endParaRPr lang="ko-KR" altLang="en-US" sz="1200" spc="-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갈매기형 수장 32"/>
          <p:cNvSpPr/>
          <p:nvPr/>
        </p:nvSpPr>
        <p:spPr>
          <a:xfrm>
            <a:off x="2645444" y="1040296"/>
            <a:ext cx="2446025" cy="266657"/>
          </a:xfrm>
          <a:prstGeom prst="chevron">
            <a:avLst>
              <a:gd name="adj" fmla="val 22639"/>
            </a:avLst>
          </a:prstGeom>
          <a:solidFill>
            <a:schemeClr val="tx1">
              <a:lumMod val="75000"/>
              <a:lumOff val="25000"/>
            </a:schemeClr>
          </a:solidFill>
          <a:ln w="15875" cap="flat" cmpd="sng" algn="ctr">
            <a:solidFill>
              <a:schemeClr val="bg1"/>
            </a:solidFill>
            <a:prstDash val="solid"/>
          </a:ln>
          <a:effectLst/>
        </p:spPr>
        <p:txBody>
          <a:bodyPr wrap="none" lIns="0" tIns="0" rIns="0" bIns="0" rtlCol="0" anchor="ctr"/>
          <a:lstStyle/>
          <a:p>
            <a:pPr algn="ctr">
              <a:lnSpc>
                <a:spcPct val="90000"/>
              </a:lnSpc>
              <a:buClrTx/>
              <a:buFontTx/>
              <a:buNone/>
              <a:defRPr/>
            </a:pPr>
            <a:r>
              <a:rPr lang="en-US" altLang="ko-KR" sz="1200" b="1" spc="-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</a:t>
            </a:r>
            <a:r>
              <a:rPr lang="ko-KR" altLang="en-US" sz="1200" b="1" spc="-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단계</a:t>
            </a:r>
            <a:endParaRPr lang="ko-KR" altLang="en-US" sz="1200" spc="-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4" name="갈매기형 수장 33"/>
          <p:cNvSpPr/>
          <p:nvPr/>
        </p:nvSpPr>
        <p:spPr>
          <a:xfrm>
            <a:off x="7247358" y="1040296"/>
            <a:ext cx="2446025" cy="266657"/>
          </a:xfrm>
          <a:prstGeom prst="chevron">
            <a:avLst>
              <a:gd name="adj" fmla="val 22639"/>
            </a:avLst>
          </a:prstGeom>
          <a:solidFill>
            <a:schemeClr val="tx1">
              <a:lumMod val="75000"/>
              <a:lumOff val="25000"/>
            </a:schemeClr>
          </a:solidFill>
          <a:ln w="15875" cap="flat" cmpd="sng" algn="ctr">
            <a:solidFill>
              <a:schemeClr val="bg1"/>
            </a:solidFill>
            <a:prstDash val="solid"/>
          </a:ln>
          <a:effectLst/>
        </p:spPr>
        <p:txBody>
          <a:bodyPr wrap="none" lIns="0" tIns="0" rIns="0" bIns="0" rtlCol="0" anchor="ctr"/>
          <a:lstStyle/>
          <a:p>
            <a:pPr algn="ctr">
              <a:lnSpc>
                <a:spcPct val="90000"/>
              </a:lnSpc>
              <a:buClrTx/>
              <a:buFontTx/>
              <a:buNone/>
              <a:defRPr/>
            </a:pPr>
            <a:r>
              <a:rPr lang="en-US" altLang="ko-KR" sz="1200" b="1" spc="-50" dirty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r>
              <a:rPr lang="ko-KR" altLang="en-US" sz="1200" b="1" spc="-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단계</a:t>
            </a:r>
            <a:endParaRPr lang="ko-KR" altLang="en-US" sz="1200" spc="-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5" name="Group 52"/>
          <p:cNvGrpSpPr>
            <a:grpSpLocks/>
          </p:cNvGrpSpPr>
          <p:nvPr/>
        </p:nvGrpSpPr>
        <p:grpSpPr bwMode="auto">
          <a:xfrm>
            <a:off x="1095710" y="1871989"/>
            <a:ext cx="943579" cy="522401"/>
            <a:chOff x="817" y="1117"/>
            <a:chExt cx="650" cy="394"/>
          </a:xfrm>
          <a:effectLst/>
        </p:grpSpPr>
        <p:sp>
          <p:nvSpPr>
            <p:cNvPr id="36" name="AutoShape 54"/>
            <p:cNvSpPr>
              <a:spLocks noChangeArrowheads="1"/>
            </p:cNvSpPr>
            <p:nvPr/>
          </p:nvSpPr>
          <p:spPr bwMode="auto">
            <a:xfrm flipV="1">
              <a:off x="817" y="1400"/>
              <a:ext cx="650" cy="111"/>
            </a:xfrm>
            <a:custGeom>
              <a:avLst/>
              <a:gdLst>
                <a:gd name="G0" fmla="+- 3167 0 0"/>
                <a:gd name="G1" fmla="+- 21600 0 3167"/>
                <a:gd name="G2" fmla="*/ 3167 1 2"/>
                <a:gd name="G3" fmla="+- 21600 0 G2"/>
                <a:gd name="G4" fmla="+/ 3167 21600 2"/>
                <a:gd name="G5" fmla="+/ G1 0 2"/>
                <a:gd name="G6" fmla="*/ 21600 21600 3167"/>
                <a:gd name="G7" fmla="*/ G6 1 2"/>
                <a:gd name="G8" fmla="+- 21600 0 G7"/>
                <a:gd name="G9" fmla="*/ 21600 1 2"/>
                <a:gd name="G10" fmla="+- 3167 0 G9"/>
                <a:gd name="G11" fmla="?: G10 G8 0"/>
                <a:gd name="G12" fmla="?: G10 G7 21600"/>
                <a:gd name="T0" fmla="*/ 20016 w 21600"/>
                <a:gd name="T1" fmla="*/ 10800 h 21600"/>
                <a:gd name="T2" fmla="*/ 10800 w 21600"/>
                <a:gd name="T3" fmla="*/ 21600 h 21600"/>
                <a:gd name="T4" fmla="*/ 1584 w 21600"/>
                <a:gd name="T5" fmla="*/ 10800 h 21600"/>
                <a:gd name="T6" fmla="*/ 10800 w 21600"/>
                <a:gd name="T7" fmla="*/ 0 h 21600"/>
                <a:gd name="T8" fmla="*/ 3384 w 21600"/>
                <a:gd name="T9" fmla="*/ 3384 h 21600"/>
                <a:gd name="T10" fmla="*/ 18216 w 21600"/>
                <a:gd name="T11" fmla="*/ 18216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3167" y="21600"/>
                  </a:lnTo>
                  <a:lnTo>
                    <a:pt x="1843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tIns="0" bIns="0" anchor="ctr"/>
            <a:lstStyle/>
            <a:p>
              <a:pPr algn="ctr" fontAlgn="base" latinLnBrk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kumimoji="1" lang="en-US" altLang="ko-KR" sz="900" spc="-50" dirty="0" smtClean="0">
                  <a:ln w="0">
                    <a:solidFill>
                      <a:prstClr val="black">
                        <a:alpha val="5000"/>
                      </a:prst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Level3</a:t>
              </a:r>
              <a:endParaRPr kumimoji="1" lang="en-US" altLang="ko-KR" sz="900" spc="-50" dirty="0">
                <a:ln w="0">
                  <a:solidFill>
                    <a:prstClr val="black">
                      <a:alpha val="5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7" name="AutoShape 55"/>
            <p:cNvSpPr>
              <a:spLocks noChangeArrowheads="1"/>
            </p:cNvSpPr>
            <p:nvPr/>
          </p:nvSpPr>
          <p:spPr bwMode="auto">
            <a:xfrm flipV="1">
              <a:off x="921" y="1291"/>
              <a:ext cx="445" cy="98"/>
            </a:xfrm>
            <a:custGeom>
              <a:avLst/>
              <a:gdLst>
                <a:gd name="G0" fmla="+- 4046 0 0"/>
                <a:gd name="G1" fmla="+- 21600 0 4046"/>
                <a:gd name="G2" fmla="*/ 4046 1 2"/>
                <a:gd name="G3" fmla="+- 21600 0 G2"/>
                <a:gd name="G4" fmla="+/ 4046 21600 2"/>
                <a:gd name="G5" fmla="+/ G1 0 2"/>
                <a:gd name="G6" fmla="*/ 21600 21600 4046"/>
                <a:gd name="G7" fmla="*/ G6 1 2"/>
                <a:gd name="G8" fmla="+- 21600 0 G7"/>
                <a:gd name="G9" fmla="*/ 21600 1 2"/>
                <a:gd name="G10" fmla="+- 4046 0 G9"/>
                <a:gd name="G11" fmla="?: G10 G8 0"/>
                <a:gd name="G12" fmla="?: G10 G7 21600"/>
                <a:gd name="T0" fmla="*/ 19577 w 21600"/>
                <a:gd name="T1" fmla="*/ 10800 h 21600"/>
                <a:gd name="T2" fmla="*/ 10800 w 21600"/>
                <a:gd name="T3" fmla="*/ 21600 h 21600"/>
                <a:gd name="T4" fmla="*/ 2023 w 21600"/>
                <a:gd name="T5" fmla="*/ 10800 h 21600"/>
                <a:gd name="T6" fmla="*/ 10800 w 21600"/>
                <a:gd name="T7" fmla="*/ 0 h 21600"/>
                <a:gd name="T8" fmla="*/ 3823 w 21600"/>
                <a:gd name="T9" fmla="*/ 3823 h 21600"/>
                <a:gd name="T10" fmla="*/ 17777 w 21600"/>
                <a:gd name="T11" fmla="*/ 1777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4046" y="21600"/>
                  </a:lnTo>
                  <a:lnTo>
                    <a:pt x="1755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tIns="0" bIns="0" anchor="ctr"/>
            <a:lstStyle/>
            <a:p>
              <a:pPr algn="ctr" fontAlgn="base" latinLnBrk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kumimoji="1" lang="en-US" altLang="ko-KR" sz="900" spc="-50" dirty="0" smtClean="0">
                  <a:ln w="0">
                    <a:solidFill>
                      <a:prstClr val="black">
                        <a:alpha val="5000"/>
                      </a:prst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Level2</a:t>
              </a:r>
              <a:endParaRPr kumimoji="1" lang="en-US" altLang="ko-KR" sz="900" spc="-50" dirty="0">
                <a:ln w="0">
                  <a:solidFill>
                    <a:prstClr val="black">
                      <a:alpha val="5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8" name="AutoShape 56"/>
            <p:cNvSpPr>
              <a:spLocks noChangeArrowheads="1"/>
            </p:cNvSpPr>
            <p:nvPr/>
          </p:nvSpPr>
          <p:spPr bwMode="auto">
            <a:xfrm>
              <a:off x="1010" y="1117"/>
              <a:ext cx="266" cy="164"/>
            </a:xfrm>
            <a:prstGeom prst="triangle">
              <a:avLst>
                <a:gd name="adj" fmla="val 49218"/>
              </a:avLst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tIns="0" bIns="0" anchor="ctr"/>
            <a:lstStyle/>
            <a:p>
              <a:pPr algn="ctr" fontAlgn="base" latinLnBrk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kumimoji="1" lang="en-US" altLang="ko-KR" sz="900" spc="-50" dirty="0" smtClean="0">
                  <a:ln w="0">
                    <a:solidFill>
                      <a:prstClr val="black">
                        <a:alpha val="5000"/>
                      </a:prst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Level1</a:t>
              </a:r>
              <a:endParaRPr kumimoji="1" lang="en-US" altLang="ko-KR" sz="900" spc="-50" dirty="0">
                <a:ln w="0">
                  <a:solidFill>
                    <a:prstClr val="black">
                      <a:alpha val="5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</p:grpSp>
      <p:sp>
        <p:nvSpPr>
          <p:cNvPr id="40" name="AutoShape 53"/>
          <p:cNvSpPr>
            <a:spLocks noChangeArrowheads="1"/>
          </p:cNvSpPr>
          <p:nvPr/>
        </p:nvSpPr>
        <p:spPr bwMode="auto">
          <a:xfrm flipV="1">
            <a:off x="3224555" y="2408976"/>
            <a:ext cx="1235362" cy="151152"/>
          </a:xfrm>
          <a:custGeom>
            <a:avLst/>
            <a:gdLst>
              <a:gd name="G0" fmla="+- 2358 0 0"/>
              <a:gd name="G1" fmla="+- 21600 0 2358"/>
              <a:gd name="G2" fmla="*/ 2358 1 2"/>
              <a:gd name="G3" fmla="+- 21600 0 G2"/>
              <a:gd name="G4" fmla="+/ 2358 21600 2"/>
              <a:gd name="G5" fmla="+/ G1 0 2"/>
              <a:gd name="G6" fmla="*/ 21600 21600 2358"/>
              <a:gd name="G7" fmla="*/ G6 1 2"/>
              <a:gd name="G8" fmla="+- 21600 0 G7"/>
              <a:gd name="G9" fmla="*/ 21600 1 2"/>
              <a:gd name="G10" fmla="+- 2358 0 G9"/>
              <a:gd name="G11" fmla="?: G10 G8 0"/>
              <a:gd name="G12" fmla="?: G10 G7 21600"/>
              <a:gd name="T0" fmla="*/ 20421 w 21600"/>
              <a:gd name="T1" fmla="*/ 10800 h 21600"/>
              <a:gd name="T2" fmla="*/ 10800 w 21600"/>
              <a:gd name="T3" fmla="*/ 21600 h 21600"/>
              <a:gd name="T4" fmla="*/ 1179 w 21600"/>
              <a:gd name="T5" fmla="*/ 10800 h 21600"/>
              <a:gd name="T6" fmla="*/ 10800 w 21600"/>
              <a:gd name="T7" fmla="*/ 0 h 21600"/>
              <a:gd name="T8" fmla="*/ 2979 w 21600"/>
              <a:gd name="T9" fmla="*/ 2979 h 21600"/>
              <a:gd name="T10" fmla="*/ 18621 w 21600"/>
              <a:gd name="T11" fmla="*/ 18621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2358" y="21600"/>
                </a:lnTo>
                <a:lnTo>
                  <a:pt x="19242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tIns="0" bIns="0" anchor="ctr"/>
          <a:lstStyle/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ko-KR" sz="900" spc="-50" dirty="0" smtClean="0">
                <a:ln w="0">
                  <a:solidFill>
                    <a:prstClr val="black">
                      <a:alpha val="5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Level4</a:t>
            </a:r>
            <a:endParaRPr kumimoji="1" lang="ko-KR" altLang="en-US" sz="900" spc="-50" dirty="0">
              <a:ln w="0">
                <a:solidFill>
                  <a:prstClr val="black">
                    <a:alpha val="500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1" name="AutoShape 54"/>
          <p:cNvSpPr>
            <a:spLocks noChangeArrowheads="1"/>
          </p:cNvSpPr>
          <p:nvPr/>
        </p:nvSpPr>
        <p:spPr bwMode="auto">
          <a:xfrm flipV="1">
            <a:off x="3369721" y="2247217"/>
            <a:ext cx="943578" cy="147174"/>
          </a:xfrm>
          <a:custGeom>
            <a:avLst/>
            <a:gdLst>
              <a:gd name="G0" fmla="+- 3167 0 0"/>
              <a:gd name="G1" fmla="+- 21600 0 3167"/>
              <a:gd name="G2" fmla="*/ 3167 1 2"/>
              <a:gd name="G3" fmla="+- 21600 0 G2"/>
              <a:gd name="G4" fmla="+/ 3167 21600 2"/>
              <a:gd name="G5" fmla="+/ G1 0 2"/>
              <a:gd name="G6" fmla="*/ 21600 21600 3167"/>
              <a:gd name="G7" fmla="*/ G6 1 2"/>
              <a:gd name="G8" fmla="+- 21600 0 G7"/>
              <a:gd name="G9" fmla="*/ 21600 1 2"/>
              <a:gd name="G10" fmla="+- 3167 0 G9"/>
              <a:gd name="G11" fmla="?: G10 G8 0"/>
              <a:gd name="G12" fmla="?: G10 G7 21600"/>
              <a:gd name="T0" fmla="*/ 20016 w 21600"/>
              <a:gd name="T1" fmla="*/ 10800 h 21600"/>
              <a:gd name="T2" fmla="*/ 10800 w 21600"/>
              <a:gd name="T3" fmla="*/ 21600 h 21600"/>
              <a:gd name="T4" fmla="*/ 1584 w 21600"/>
              <a:gd name="T5" fmla="*/ 10800 h 21600"/>
              <a:gd name="T6" fmla="*/ 10800 w 21600"/>
              <a:gd name="T7" fmla="*/ 0 h 21600"/>
              <a:gd name="T8" fmla="*/ 3384 w 21600"/>
              <a:gd name="T9" fmla="*/ 3384 h 21600"/>
              <a:gd name="T10" fmla="*/ 18216 w 21600"/>
              <a:gd name="T11" fmla="*/ 1821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3167" y="21600"/>
                </a:lnTo>
                <a:lnTo>
                  <a:pt x="18433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tIns="0" bIns="0" anchor="ctr"/>
          <a:lstStyle/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ko-KR" sz="900" spc="-50" dirty="0" smtClean="0">
                <a:ln w="0">
                  <a:solidFill>
                    <a:prstClr val="black">
                      <a:alpha val="5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Level3</a:t>
            </a:r>
            <a:endParaRPr kumimoji="1" lang="en-US" altLang="ko-KR" sz="900" spc="-50" dirty="0">
              <a:ln w="0">
                <a:solidFill>
                  <a:prstClr val="black">
                    <a:alpha val="500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AutoShape 55"/>
          <p:cNvSpPr>
            <a:spLocks noChangeArrowheads="1"/>
          </p:cNvSpPr>
          <p:nvPr/>
        </p:nvSpPr>
        <p:spPr bwMode="auto">
          <a:xfrm flipV="1">
            <a:off x="3520693" y="2102695"/>
            <a:ext cx="645988" cy="129937"/>
          </a:xfrm>
          <a:custGeom>
            <a:avLst/>
            <a:gdLst>
              <a:gd name="G0" fmla="+- 4046 0 0"/>
              <a:gd name="G1" fmla="+- 21600 0 4046"/>
              <a:gd name="G2" fmla="*/ 4046 1 2"/>
              <a:gd name="G3" fmla="+- 21600 0 G2"/>
              <a:gd name="G4" fmla="+/ 4046 21600 2"/>
              <a:gd name="G5" fmla="+/ G1 0 2"/>
              <a:gd name="G6" fmla="*/ 21600 21600 4046"/>
              <a:gd name="G7" fmla="*/ G6 1 2"/>
              <a:gd name="G8" fmla="+- 21600 0 G7"/>
              <a:gd name="G9" fmla="*/ 21600 1 2"/>
              <a:gd name="G10" fmla="+- 4046 0 G9"/>
              <a:gd name="G11" fmla="?: G10 G8 0"/>
              <a:gd name="G12" fmla="?: G10 G7 21600"/>
              <a:gd name="T0" fmla="*/ 19577 w 21600"/>
              <a:gd name="T1" fmla="*/ 10800 h 21600"/>
              <a:gd name="T2" fmla="*/ 10800 w 21600"/>
              <a:gd name="T3" fmla="*/ 21600 h 21600"/>
              <a:gd name="T4" fmla="*/ 2023 w 21600"/>
              <a:gd name="T5" fmla="*/ 10800 h 21600"/>
              <a:gd name="T6" fmla="*/ 10800 w 21600"/>
              <a:gd name="T7" fmla="*/ 0 h 21600"/>
              <a:gd name="T8" fmla="*/ 3823 w 21600"/>
              <a:gd name="T9" fmla="*/ 3823 h 21600"/>
              <a:gd name="T10" fmla="*/ 17777 w 21600"/>
              <a:gd name="T11" fmla="*/ 1777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4046" y="21600"/>
                </a:lnTo>
                <a:lnTo>
                  <a:pt x="17554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tIns="0" bIns="0" anchor="ctr"/>
          <a:lstStyle/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ko-KR" sz="900" spc="-50" dirty="0" smtClean="0">
                <a:ln w="0">
                  <a:solidFill>
                    <a:prstClr val="black">
                      <a:alpha val="5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Level2</a:t>
            </a:r>
            <a:endParaRPr kumimoji="1" lang="en-US" altLang="ko-KR" sz="900" spc="-50" dirty="0">
              <a:ln w="0">
                <a:solidFill>
                  <a:prstClr val="black">
                    <a:alpha val="500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3" name="AutoShape 56"/>
          <p:cNvSpPr>
            <a:spLocks noChangeArrowheads="1"/>
          </p:cNvSpPr>
          <p:nvPr/>
        </p:nvSpPr>
        <p:spPr bwMode="auto">
          <a:xfrm>
            <a:off x="3649891" y="1871990"/>
            <a:ext cx="386141" cy="217446"/>
          </a:xfrm>
          <a:prstGeom prst="triangle">
            <a:avLst>
              <a:gd name="adj" fmla="val 49218"/>
            </a:avLst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0" anchor="ctr"/>
          <a:lstStyle/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ko-KR" sz="900" spc="-50" dirty="0" smtClean="0">
                <a:ln w="0">
                  <a:solidFill>
                    <a:prstClr val="black">
                      <a:alpha val="5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Level1</a:t>
            </a:r>
            <a:endParaRPr kumimoji="1" lang="en-US" altLang="ko-KR" sz="900" spc="-50" dirty="0">
              <a:ln w="0">
                <a:solidFill>
                  <a:prstClr val="black">
                    <a:alpha val="500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4" name="Rectangle 57"/>
          <p:cNvSpPr>
            <a:spLocks noChangeArrowheads="1"/>
          </p:cNvSpPr>
          <p:nvPr/>
        </p:nvSpPr>
        <p:spPr bwMode="auto">
          <a:xfrm>
            <a:off x="3223518" y="2574712"/>
            <a:ext cx="1235363" cy="144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2225" algn="ctr">
            <a:solidFill>
              <a:schemeClr val="tx1">
                <a:lumMod val="75000"/>
                <a:lumOff val="25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wrap="none" tIns="0" bIns="0" anchor="ctr"/>
          <a:lstStyle/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ko-KR" sz="1000" b="1" spc="-50" dirty="0" smtClean="0">
                <a:ln w="0">
                  <a:solidFill>
                    <a:prstClr val="black">
                      <a:alpha val="5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Level5</a:t>
            </a:r>
            <a:endParaRPr kumimoji="1" lang="ko-KR" altLang="en-US" sz="1000" b="1" spc="-50" dirty="0">
              <a:ln w="0">
                <a:solidFill>
                  <a:prstClr val="black">
                    <a:alpha val="5000"/>
                  </a:prst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9" name="갈매기형 수장 58"/>
          <p:cNvSpPr/>
          <p:nvPr/>
        </p:nvSpPr>
        <p:spPr>
          <a:xfrm>
            <a:off x="4946401" y="1040296"/>
            <a:ext cx="2446025" cy="266657"/>
          </a:xfrm>
          <a:prstGeom prst="chevron">
            <a:avLst>
              <a:gd name="adj" fmla="val 22639"/>
            </a:avLst>
          </a:prstGeom>
          <a:solidFill>
            <a:schemeClr val="bg1">
              <a:lumMod val="75000"/>
            </a:schemeClr>
          </a:solidFill>
          <a:ln w="15875" cap="flat" cmpd="sng" algn="ctr">
            <a:solidFill>
              <a:schemeClr val="bg1"/>
            </a:solidFill>
            <a:prstDash val="solid"/>
          </a:ln>
          <a:effectLst/>
        </p:spPr>
        <p:txBody>
          <a:bodyPr wrap="none" lIns="0" tIns="0" rIns="0" bIns="0" rtlCol="0" anchor="ctr"/>
          <a:lstStyle/>
          <a:p>
            <a:pPr algn="ctr">
              <a:lnSpc>
                <a:spcPct val="90000"/>
              </a:lnSpc>
              <a:buClrTx/>
              <a:buFontTx/>
              <a:buNone/>
              <a:defRPr/>
            </a:pPr>
            <a:r>
              <a:rPr lang="en-US" altLang="ko-KR" sz="1200" b="1" spc="-50" dirty="0" smtClean="0">
                <a:ln>
                  <a:solidFill>
                    <a:srgbClr val="4F81BD">
                      <a:shade val="50000"/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Switch</a:t>
            </a:r>
            <a:endParaRPr lang="ko-KR" altLang="en-US" sz="1200" spc="-50" dirty="0">
              <a:ln>
                <a:solidFill>
                  <a:srgbClr val="4F81BD">
                    <a:shade val="50000"/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2" name="AutoShape 53"/>
          <p:cNvSpPr>
            <a:spLocks noChangeArrowheads="1"/>
          </p:cNvSpPr>
          <p:nvPr/>
        </p:nvSpPr>
        <p:spPr bwMode="auto">
          <a:xfrm flipV="1">
            <a:off x="7810738" y="2408976"/>
            <a:ext cx="1235362" cy="151152"/>
          </a:xfrm>
          <a:custGeom>
            <a:avLst/>
            <a:gdLst>
              <a:gd name="G0" fmla="+- 2358 0 0"/>
              <a:gd name="G1" fmla="+- 21600 0 2358"/>
              <a:gd name="G2" fmla="*/ 2358 1 2"/>
              <a:gd name="G3" fmla="+- 21600 0 G2"/>
              <a:gd name="G4" fmla="+/ 2358 21600 2"/>
              <a:gd name="G5" fmla="+/ G1 0 2"/>
              <a:gd name="G6" fmla="*/ 21600 21600 2358"/>
              <a:gd name="G7" fmla="*/ G6 1 2"/>
              <a:gd name="G8" fmla="+- 21600 0 G7"/>
              <a:gd name="G9" fmla="*/ 21600 1 2"/>
              <a:gd name="G10" fmla="+- 2358 0 G9"/>
              <a:gd name="G11" fmla="?: G10 G8 0"/>
              <a:gd name="G12" fmla="?: G10 G7 21600"/>
              <a:gd name="T0" fmla="*/ 20421 w 21600"/>
              <a:gd name="T1" fmla="*/ 10800 h 21600"/>
              <a:gd name="T2" fmla="*/ 10800 w 21600"/>
              <a:gd name="T3" fmla="*/ 21600 h 21600"/>
              <a:gd name="T4" fmla="*/ 1179 w 21600"/>
              <a:gd name="T5" fmla="*/ 10800 h 21600"/>
              <a:gd name="T6" fmla="*/ 10800 w 21600"/>
              <a:gd name="T7" fmla="*/ 0 h 21600"/>
              <a:gd name="T8" fmla="*/ 2979 w 21600"/>
              <a:gd name="T9" fmla="*/ 2979 h 21600"/>
              <a:gd name="T10" fmla="*/ 18621 w 21600"/>
              <a:gd name="T11" fmla="*/ 18621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2358" y="21600"/>
                </a:lnTo>
                <a:lnTo>
                  <a:pt x="19242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B2B2B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tIns="0" rIns="612000" bIns="0" anchor="ctr"/>
          <a:lstStyle/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ko-KR" sz="900" spc="-50" dirty="0" smtClean="0">
                <a:ln w="0">
                  <a:solidFill>
                    <a:prstClr val="black">
                      <a:alpha val="5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Level4</a:t>
            </a:r>
            <a:endParaRPr kumimoji="1" lang="ko-KR" altLang="en-US" sz="900" spc="-50" dirty="0">
              <a:ln w="0">
                <a:solidFill>
                  <a:prstClr val="black">
                    <a:alpha val="500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3" name="AutoShape 54"/>
          <p:cNvSpPr>
            <a:spLocks noChangeArrowheads="1"/>
          </p:cNvSpPr>
          <p:nvPr/>
        </p:nvSpPr>
        <p:spPr bwMode="auto">
          <a:xfrm flipV="1">
            <a:off x="7955904" y="2247217"/>
            <a:ext cx="943578" cy="147174"/>
          </a:xfrm>
          <a:custGeom>
            <a:avLst/>
            <a:gdLst>
              <a:gd name="G0" fmla="+- 3167 0 0"/>
              <a:gd name="G1" fmla="+- 21600 0 3167"/>
              <a:gd name="G2" fmla="*/ 3167 1 2"/>
              <a:gd name="G3" fmla="+- 21600 0 G2"/>
              <a:gd name="G4" fmla="+/ 3167 21600 2"/>
              <a:gd name="G5" fmla="+/ G1 0 2"/>
              <a:gd name="G6" fmla="*/ 21600 21600 3167"/>
              <a:gd name="G7" fmla="*/ G6 1 2"/>
              <a:gd name="G8" fmla="+- 21600 0 G7"/>
              <a:gd name="G9" fmla="*/ 21600 1 2"/>
              <a:gd name="G10" fmla="+- 3167 0 G9"/>
              <a:gd name="G11" fmla="?: G10 G8 0"/>
              <a:gd name="G12" fmla="?: G10 G7 21600"/>
              <a:gd name="T0" fmla="*/ 20016 w 21600"/>
              <a:gd name="T1" fmla="*/ 10800 h 21600"/>
              <a:gd name="T2" fmla="*/ 10800 w 21600"/>
              <a:gd name="T3" fmla="*/ 21600 h 21600"/>
              <a:gd name="T4" fmla="*/ 1584 w 21600"/>
              <a:gd name="T5" fmla="*/ 10800 h 21600"/>
              <a:gd name="T6" fmla="*/ 10800 w 21600"/>
              <a:gd name="T7" fmla="*/ 0 h 21600"/>
              <a:gd name="T8" fmla="*/ 3384 w 21600"/>
              <a:gd name="T9" fmla="*/ 3384 h 21600"/>
              <a:gd name="T10" fmla="*/ 18216 w 21600"/>
              <a:gd name="T11" fmla="*/ 18216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3167" y="21600"/>
                </a:lnTo>
                <a:lnTo>
                  <a:pt x="18433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tIns="0" bIns="0" anchor="ctr"/>
          <a:lstStyle/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ko-KR" sz="900" spc="-50" dirty="0" smtClean="0">
                <a:ln w="0">
                  <a:solidFill>
                    <a:prstClr val="black">
                      <a:alpha val="5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Level3</a:t>
            </a:r>
            <a:endParaRPr kumimoji="1" lang="en-US" altLang="ko-KR" sz="900" spc="-50" dirty="0">
              <a:ln w="0">
                <a:solidFill>
                  <a:prstClr val="black">
                    <a:alpha val="500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4" name="AutoShape 55"/>
          <p:cNvSpPr>
            <a:spLocks noChangeArrowheads="1"/>
          </p:cNvSpPr>
          <p:nvPr/>
        </p:nvSpPr>
        <p:spPr bwMode="auto">
          <a:xfrm flipV="1">
            <a:off x="8106876" y="2102695"/>
            <a:ext cx="645988" cy="129937"/>
          </a:xfrm>
          <a:custGeom>
            <a:avLst/>
            <a:gdLst>
              <a:gd name="G0" fmla="+- 4046 0 0"/>
              <a:gd name="G1" fmla="+- 21600 0 4046"/>
              <a:gd name="G2" fmla="*/ 4046 1 2"/>
              <a:gd name="G3" fmla="+- 21600 0 G2"/>
              <a:gd name="G4" fmla="+/ 4046 21600 2"/>
              <a:gd name="G5" fmla="+/ G1 0 2"/>
              <a:gd name="G6" fmla="*/ 21600 21600 4046"/>
              <a:gd name="G7" fmla="*/ G6 1 2"/>
              <a:gd name="G8" fmla="+- 21600 0 G7"/>
              <a:gd name="G9" fmla="*/ 21600 1 2"/>
              <a:gd name="G10" fmla="+- 4046 0 G9"/>
              <a:gd name="G11" fmla="?: G10 G8 0"/>
              <a:gd name="G12" fmla="?: G10 G7 21600"/>
              <a:gd name="T0" fmla="*/ 19577 w 21600"/>
              <a:gd name="T1" fmla="*/ 10800 h 21600"/>
              <a:gd name="T2" fmla="*/ 10800 w 21600"/>
              <a:gd name="T3" fmla="*/ 21600 h 21600"/>
              <a:gd name="T4" fmla="*/ 2023 w 21600"/>
              <a:gd name="T5" fmla="*/ 10800 h 21600"/>
              <a:gd name="T6" fmla="*/ 10800 w 21600"/>
              <a:gd name="T7" fmla="*/ 0 h 21600"/>
              <a:gd name="T8" fmla="*/ 3823 w 21600"/>
              <a:gd name="T9" fmla="*/ 3823 h 21600"/>
              <a:gd name="T10" fmla="*/ 17777 w 21600"/>
              <a:gd name="T11" fmla="*/ 1777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4046" y="21600"/>
                </a:lnTo>
                <a:lnTo>
                  <a:pt x="17554" y="21600"/>
                </a:lnTo>
                <a:lnTo>
                  <a:pt x="2160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10800000" wrap="none" tIns="0" bIns="0" anchor="ctr"/>
          <a:lstStyle/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ko-KR" sz="900" spc="-50" dirty="0" smtClean="0">
                <a:ln w="0">
                  <a:solidFill>
                    <a:prstClr val="black">
                      <a:alpha val="5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Level2</a:t>
            </a:r>
            <a:endParaRPr kumimoji="1" lang="en-US" altLang="ko-KR" sz="900" spc="-50" dirty="0">
              <a:ln w="0">
                <a:solidFill>
                  <a:prstClr val="black">
                    <a:alpha val="500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5" name="AutoShape 56"/>
          <p:cNvSpPr>
            <a:spLocks noChangeArrowheads="1"/>
          </p:cNvSpPr>
          <p:nvPr/>
        </p:nvSpPr>
        <p:spPr bwMode="auto">
          <a:xfrm>
            <a:off x="8236074" y="1871990"/>
            <a:ext cx="386141" cy="217446"/>
          </a:xfrm>
          <a:prstGeom prst="triangle">
            <a:avLst>
              <a:gd name="adj" fmla="val 49218"/>
            </a:avLst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tIns="0" bIns="0" anchor="ctr"/>
          <a:lstStyle/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ko-KR" sz="900" spc="-50" dirty="0" smtClean="0">
                <a:ln w="0">
                  <a:solidFill>
                    <a:prstClr val="black">
                      <a:alpha val="5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Level1</a:t>
            </a:r>
            <a:endParaRPr kumimoji="1" lang="en-US" altLang="ko-KR" sz="900" spc="-50" dirty="0">
              <a:ln w="0">
                <a:solidFill>
                  <a:prstClr val="black">
                    <a:alpha val="5000"/>
                  </a:prstClr>
                </a:solidFill>
              </a:ln>
              <a:solidFill>
                <a:prstClr val="black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6" name="Rectangle 57"/>
          <p:cNvSpPr>
            <a:spLocks noChangeArrowheads="1"/>
          </p:cNvSpPr>
          <p:nvPr/>
        </p:nvSpPr>
        <p:spPr bwMode="auto">
          <a:xfrm>
            <a:off x="7809701" y="2574712"/>
            <a:ext cx="1235363" cy="144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2225" algn="ctr">
            <a:solidFill>
              <a:schemeClr val="tx1">
                <a:lumMod val="75000"/>
                <a:lumOff val="25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wrap="none" tIns="0" rIns="612000" bIns="0" anchor="ctr"/>
          <a:lstStyle/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ko-KR" sz="1000" b="1" spc="-50" dirty="0" smtClean="0">
                <a:ln w="0">
                  <a:solidFill>
                    <a:prstClr val="black">
                      <a:alpha val="5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Level5</a:t>
            </a:r>
            <a:endParaRPr kumimoji="1" lang="ko-KR" altLang="en-US" sz="1000" b="1" spc="-50" dirty="0">
              <a:ln w="0">
                <a:solidFill>
                  <a:prstClr val="black">
                    <a:alpha val="5000"/>
                  </a:prst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7" name="TextBox 32"/>
          <p:cNvSpPr txBox="1">
            <a:spLocks noChangeArrowheads="1"/>
          </p:cNvSpPr>
          <p:nvPr/>
        </p:nvSpPr>
        <p:spPr bwMode="auto">
          <a:xfrm>
            <a:off x="2723947" y="2744401"/>
            <a:ext cx="2286203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  <a:scene3d>
              <a:camera prst="orthographicFront"/>
              <a:lightRig rig="threePt" dir="t"/>
            </a:scene3d>
            <a:sp3d extrusionH="50800" contourW="50800">
              <a:bevelT w="0" h="25400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>
            <a:defPPr>
              <a:defRPr lang="ko-KR"/>
            </a:defPPr>
            <a:lvl1pPr eaLnBrk="1" hangingPunct="1">
              <a:defRPr sz="15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25289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25289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25289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25289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defTabSz="121917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Common </a:t>
            </a:r>
            <a:r>
              <a:rPr kumimoji="1" lang="en-US" altLang="ko-KR" sz="1200" kern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Block (</a:t>
            </a:r>
            <a:r>
              <a:rPr kumimoji="1"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표준 템플릿</a:t>
            </a:r>
            <a:r>
              <a:rPr kumimoji="1"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kumimoji="1" lang="en-US" altLang="ko-KR" sz="1200" kern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8" name="TextBox 32"/>
          <p:cNvSpPr txBox="1">
            <a:spLocks noChangeArrowheads="1"/>
          </p:cNvSpPr>
          <p:nvPr/>
        </p:nvSpPr>
        <p:spPr bwMode="auto">
          <a:xfrm>
            <a:off x="7232543" y="2790038"/>
            <a:ext cx="24608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  <a:scene3d>
              <a:camera prst="orthographicFront"/>
              <a:lightRig rig="threePt" dir="t"/>
            </a:scene3d>
            <a:sp3d extrusionH="50800" contourW="50800">
              <a:bevelT w="0" h="25400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>
            <a:defPPr>
              <a:defRPr lang="ko-KR"/>
            </a:defPPr>
            <a:lvl1pPr eaLnBrk="1" hangingPunct="1">
              <a:defRPr sz="15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25289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25289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25289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25289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defTabSz="1219170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Common Block + Special </a:t>
            </a:r>
            <a:r>
              <a:rPr kumimoji="1" lang="en-US" altLang="ko-KR" sz="1200" kern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Block</a:t>
            </a:r>
            <a:endParaRPr kumimoji="1" lang="en-US" altLang="ko-KR" sz="1200" kern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1101025" y="1410661"/>
            <a:ext cx="932948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buClrTx/>
              <a:buFontTx/>
              <a:buNone/>
            </a:pPr>
            <a:r>
              <a:rPr kumimoji="1" lang="ko-KR" altLang="en-US" sz="1200" b="1" spc="-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그룹공통 정의</a:t>
            </a:r>
            <a:r>
              <a:rPr kumimoji="1" lang="en-US" altLang="ko-KR" sz="1200" b="1" spc="-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/>
            </a:r>
            <a:br>
              <a:rPr kumimoji="1" lang="en-US" altLang="ko-KR" sz="1200" b="1" spc="-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</a:br>
            <a:r>
              <a:rPr kumimoji="1" lang="en-US" altLang="ko-KR" sz="1200" spc="-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(Level 1~3)</a:t>
            </a:r>
            <a:endParaRPr kumimoji="1" lang="ko-KR" altLang="en-US" sz="1200" spc="-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2987607" y="1410661"/>
            <a:ext cx="1761700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buClrTx/>
              <a:buFontTx/>
              <a:buNone/>
            </a:pPr>
            <a:r>
              <a:rPr kumimoji="1" lang="ko-KR" altLang="en-US" sz="1200" b="1" spc="-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그룹공통 </a:t>
            </a:r>
            <a:r>
              <a:rPr kumimoji="1" lang="en-US" altLang="ko-KR" sz="1200" b="1" spc="-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or </a:t>
            </a:r>
            <a:r>
              <a:rPr kumimoji="1" lang="ko-KR" altLang="en-US" sz="1200" b="1" spc="-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업종공통 정의</a:t>
            </a:r>
            <a:endParaRPr kumimoji="1" lang="en-US" altLang="ko-KR" sz="1200" b="1" spc="-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buClrTx/>
              <a:buFontTx/>
              <a:buNone/>
            </a:pPr>
            <a:r>
              <a:rPr kumimoji="1" lang="en-US" altLang="ko-KR" sz="1200" spc="-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(Level 4 ~5)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8010524" y="1410661"/>
            <a:ext cx="932948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buClrTx/>
              <a:buFontTx/>
              <a:buNone/>
            </a:pPr>
            <a:r>
              <a:rPr kumimoji="1" lang="ko-KR" altLang="en-US" sz="1200" b="1" spc="-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사별특화 정의</a:t>
            </a:r>
            <a:endParaRPr kumimoji="1" lang="en-US" altLang="ko-KR" sz="1200" b="1" spc="-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 latinLnBrk="0">
              <a:buClrTx/>
              <a:buFontTx/>
              <a:buNone/>
            </a:pPr>
            <a:r>
              <a:rPr kumimoji="1" lang="en-US" altLang="ko-KR" sz="1200" spc="-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(Level 4 ~5)</a:t>
            </a:r>
          </a:p>
        </p:txBody>
      </p:sp>
      <p:sp>
        <p:nvSpPr>
          <p:cNvPr id="73" name="Rectangle 57"/>
          <p:cNvSpPr>
            <a:spLocks noChangeArrowheads="1"/>
          </p:cNvSpPr>
          <p:nvPr/>
        </p:nvSpPr>
        <p:spPr bwMode="auto">
          <a:xfrm>
            <a:off x="8443113" y="2574712"/>
            <a:ext cx="601951" cy="144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22225" algn="ctr">
            <a:noFill/>
            <a:prstDash val="sysDash"/>
            <a:miter lim="800000"/>
            <a:headEnd/>
            <a:tailEnd/>
          </a:ln>
          <a:effectLst/>
        </p:spPr>
        <p:txBody>
          <a:bodyPr wrap="none" tIns="0" bIns="0" anchor="ctr"/>
          <a:lstStyle/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kumimoji="1" lang="ko-KR" altLang="en-US" sz="1000" b="1" spc="-50" dirty="0">
              <a:ln w="0">
                <a:solidFill>
                  <a:prstClr val="black">
                    <a:alpha val="5000"/>
                  </a:prst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79" name="그룹 78"/>
          <p:cNvGrpSpPr/>
          <p:nvPr/>
        </p:nvGrpSpPr>
        <p:grpSpPr>
          <a:xfrm>
            <a:off x="8443113" y="2407483"/>
            <a:ext cx="603122" cy="149980"/>
            <a:chOff x="8443113" y="2407483"/>
            <a:chExt cx="603122" cy="149980"/>
          </a:xfrm>
        </p:grpSpPr>
        <p:sp>
          <p:nvSpPr>
            <p:cNvPr id="77" name="Rectangle 57"/>
            <p:cNvSpPr>
              <a:spLocks noChangeArrowheads="1"/>
            </p:cNvSpPr>
            <p:nvPr/>
          </p:nvSpPr>
          <p:spPr bwMode="auto">
            <a:xfrm>
              <a:off x="8443113" y="2410577"/>
              <a:ext cx="467525" cy="14688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2225" algn="ctr">
              <a:noFill/>
              <a:prstDash val="sysDash"/>
              <a:miter lim="800000"/>
              <a:headEnd/>
              <a:tailEnd/>
            </a:ln>
            <a:effectLst/>
          </p:spPr>
          <p:txBody>
            <a:bodyPr wrap="none" tIns="0" bIns="0" anchor="ctr"/>
            <a:lstStyle/>
            <a:p>
              <a:pPr algn="ctr" fontAlgn="base" latinLnBrk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endParaRPr kumimoji="1" lang="ko-KR" altLang="en-US" sz="1000" b="1" spc="-50" dirty="0">
                <a:ln w="0">
                  <a:solidFill>
                    <a:prstClr val="black">
                      <a:alpha val="5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8" name="직각 삼각형 77"/>
            <p:cNvSpPr/>
            <p:nvPr/>
          </p:nvSpPr>
          <p:spPr>
            <a:xfrm>
              <a:off x="8910504" y="2407483"/>
              <a:ext cx="135731" cy="149980"/>
            </a:xfrm>
            <a:prstGeom prst="rt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2225" algn="ctr">
              <a:noFill/>
              <a:prstDash val="sysDash"/>
              <a:miter lim="800000"/>
              <a:headEnd/>
              <a:tailEnd/>
            </a:ln>
            <a:effectLst/>
          </p:spPr>
          <p:txBody>
            <a:bodyPr wrap="none" t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kumimoji="1" lang="ko-KR" altLang="en-US" sz="1000" b="1" spc="-50">
                <a:ln w="0">
                  <a:solidFill>
                    <a:prstClr val="black">
                      <a:alpha val="5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0" name="TextBox 32"/>
          <p:cNvSpPr txBox="1">
            <a:spLocks noChangeArrowheads="1"/>
          </p:cNvSpPr>
          <p:nvPr/>
        </p:nvSpPr>
        <p:spPr bwMode="auto">
          <a:xfrm>
            <a:off x="8533671" y="2374556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  <a:scene3d>
              <a:camera prst="orthographicFront"/>
              <a:lightRig rig="threePt" dir="t"/>
            </a:scene3d>
            <a:sp3d extrusionH="50800" contourW="50800">
              <a:bevelT w="0" h="25400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>
            <a:defPPr>
              <a:defRPr lang="ko-KR"/>
            </a:defPPr>
            <a:lvl1pPr eaLnBrk="1" hangingPunct="1">
              <a:defRPr sz="15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25289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25289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25289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25289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defTabSz="1219170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000" b="0" dirty="0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사별특화</a:t>
            </a:r>
            <a:endParaRPr kumimoji="1" lang="en-US" altLang="ko-KR" sz="1000" b="0" kern="120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7" name="왼쪽 화살표 86"/>
          <p:cNvSpPr/>
          <p:nvPr/>
        </p:nvSpPr>
        <p:spPr>
          <a:xfrm flipH="1">
            <a:off x="5354548" y="2166201"/>
            <a:ext cx="1827302" cy="441980"/>
          </a:xfrm>
          <a:prstGeom prst="leftArrow">
            <a:avLst>
              <a:gd name="adj1" fmla="val 57965"/>
              <a:gd name="adj2" fmla="val 55705"/>
            </a:avLst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1219170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kumimoji="1" lang="ko-KR" altLang="en-US" sz="2100" kern="120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61" name="Rectangle 57"/>
          <p:cNvSpPr>
            <a:spLocks noChangeArrowheads="1"/>
          </p:cNvSpPr>
          <p:nvPr/>
        </p:nvSpPr>
        <p:spPr bwMode="auto">
          <a:xfrm>
            <a:off x="3851409" y="2410577"/>
            <a:ext cx="467525" cy="1468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2225" algn="ctr">
            <a:noFill/>
            <a:prstDash val="sysDash"/>
            <a:miter lim="800000"/>
            <a:headEnd/>
            <a:tailEnd/>
          </a:ln>
          <a:effectLst/>
        </p:spPr>
        <p:txBody>
          <a:bodyPr wrap="none" tIns="0" bIns="0" anchor="ctr"/>
          <a:lstStyle/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kumimoji="1" lang="ko-KR" altLang="en-US" sz="1000" b="1" spc="-50" dirty="0">
              <a:ln w="0">
                <a:solidFill>
                  <a:prstClr val="black">
                    <a:alpha val="5000"/>
                  </a:prst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2" name="직각 삼각형 71"/>
          <p:cNvSpPr/>
          <p:nvPr/>
        </p:nvSpPr>
        <p:spPr>
          <a:xfrm>
            <a:off x="4318800" y="2407483"/>
            <a:ext cx="135731" cy="14998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 w="22225" algn="ctr">
            <a:noFill/>
            <a:prstDash val="sysDash"/>
            <a:miter lim="800000"/>
            <a:headEnd/>
            <a:tailEnd/>
          </a:ln>
          <a:effectLst/>
        </p:spPr>
        <p:txBody>
          <a:bodyPr wrap="none" tIns="0" b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000" b="1" spc="-50">
              <a:ln w="0">
                <a:solidFill>
                  <a:prstClr val="black">
                    <a:alpha val="5000"/>
                  </a:prst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7" name="Rectangle 57"/>
          <p:cNvSpPr>
            <a:spLocks noChangeArrowheads="1"/>
          </p:cNvSpPr>
          <p:nvPr/>
        </p:nvSpPr>
        <p:spPr bwMode="auto">
          <a:xfrm>
            <a:off x="8190640" y="2410577"/>
            <a:ext cx="252000" cy="14688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22225" algn="ctr">
            <a:noFill/>
            <a:prstDash val="sysDash"/>
            <a:miter lim="800000"/>
            <a:headEnd/>
            <a:tailEnd/>
          </a:ln>
          <a:effectLst/>
        </p:spPr>
        <p:txBody>
          <a:bodyPr wrap="none" tIns="0" bIns="0" anchor="ctr"/>
          <a:lstStyle/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kumimoji="1" lang="ko-KR" altLang="en-US" sz="1000" b="1" spc="-50" dirty="0">
              <a:ln w="0">
                <a:solidFill>
                  <a:prstClr val="black">
                    <a:alpha val="5000"/>
                  </a:prst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5" name="Rectangle 57"/>
          <p:cNvSpPr>
            <a:spLocks noChangeArrowheads="1"/>
          </p:cNvSpPr>
          <p:nvPr/>
        </p:nvSpPr>
        <p:spPr bwMode="auto">
          <a:xfrm flipH="1">
            <a:off x="3359194" y="2410577"/>
            <a:ext cx="486830" cy="1468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2225" algn="ctr">
            <a:noFill/>
            <a:prstDash val="sysDash"/>
            <a:miter lim="800000"/>
            <a:headEnd/>
            <a:tailEnd/>
          </a:ln>
          <a:effectLst/>
        </p:spPr>
        <p:txBody>
          <a:bodyPr wrap="none" tIns="0" bIns="0" anchor="ctr"/>
          <a:lstStyle/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kumimoji="1" lang="ko-KR" altLang="en-US" sz="1000" b="1" spc="-50" dirty="0">
              <a:ln w="0">
                <a:solidFill>
                  <a:prstClr val="black">
                    <a:alpha val="5000"/>
                  </a:prst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6" name="직각 삼각형 75"/>
          <p:cNvSpPr/>
          <p:nvPr/>
        </p:nvSpPr>
        <p:spPr>
          <a:xfrm flipH="1">
            <a:off x="3217998" y="2407483"/>
            <a:ext cx="141336" cy="149980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  <a:ln w="22225" algn="ctr">
            <a:noFill/>
            <a:prstDash val="sysDash"/>
            <a:miter lim="800000"/>
            <a:headEnd/>
            <a:tailEnd/>
          </a:ln>
          <a:effectLst/>
        </p:spPr>
        <p:txBody>
          <a:bodyPr wrap="none" tIns="0" b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000" b="1" spc="-50">
              <a:ln w="0">
                <a:solidFill>
                  <a:prstClr val="black">
                    <a:alpha val="5000"/>
                  </a:prst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6" name="Rectangle 57"/>
          <p:cNvSpPr>
            <a:spLocks noChangeArrowheads="1"/>
          </p:cNvSpPr>
          <p:nvPr/>
        </p:nvSpPr>
        <p:spPr bwMode="auto">
          <a:xfrm flipH="1">
            <a:off x="7948613" y="2410577"/>
            <a:ext cx="252000" cy="1468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2225" algn="ctr">
            <a:noFill/>
            <a:prstDash val="sysDash"/>
            <a:miter lim="800000"/>
            <a:headEnd/>
            <a:tailEnd/>
          </a:ln>
          <a:effectLst/>
        </p:spPr>
        <p:txBody>
          <a:bodyPr wrap="none" tIns="0" bIns="0" anchor="ctr"/>
          <a:lstStyle/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kumimoji="1" lang="ko-KR" altLang="en-US" sz="1000" b="1" spc="-50" dirty="0">
              <a:ln w="0">
                <a:solidFill>
                  <a:prstClr val="black">
                    <a:alpha val="5000"/>
                  </a:prst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8" name="TextBox 32"/>
          <p:cNvSpPr txBox="1">
            <a:spLocks noChangeArrowheads="1"/>
          </p:cNvSpPr>
          <p:nvPr/>
        </p:nvSpPr>
        <p:spPr bwMode="auto">
          <a:xfrm>
            <a:off x="2883848" y="2374556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  <a:scene3d>
              <a:camera prst="orthographicFront"/>
              <a:lightRig rig="threePt" dir="t"/>
            </a:scene3d>
            <a:sp3d extrusionH="50800" contourW="50800">
              <a:bevelT w="0" h="25400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>
            <a:defPPr>
              <a:defRPr lang="ko-KR"/>
            </a:defPPr>
            <a:lvl1pPr eaLnBrk="1" hangingPunct="1">
              <a:defRPr sz="15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25289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25289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25289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25289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defTabSz="1219170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000" b="0" dirty="0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그룹공통</a:t>
            </a:r>
            <a:endParaRPr kumimoji="1" lang="en-US" altLang="ko-KR" sz="1000" b="0" kern="120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9" name="TextBox 32"/>
          <p:cNvSpPr txBox="1">
            <a:spLocks noChangeArrowheads="1"/>
          </p:cNvSpPr>
          <p:nvPr/>
        </p:nvSpPr>
        <p:spPr bwMode="auto">
          <a:xfrm>
            <a:off x="4105717" y="2374556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  <a:scene3d>
              <a:camera prst="orthographicFront"/>
              <a:lightRig rig="threePt" dir="t"/>
            </a:scene3d>
            <a:sp3d extrusionH="50800" contourW="50800">
              <a:bevelT w="0" h="25400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>
            <a:defPPr>
              <a:defRPr lang="ko-KR"/>
            </a:defPPr>
            <a:lvl1pPr eaLnBrk="1" hangingPunct="1">
              <a:defRPr sz="15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25289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25289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25289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25289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defTabSz="1219170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000" b="0" dirty="0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업종공통</a:t>
            </a:r>
            <a:endParaRPr kumimoji="1" lang="en-US" altLang="ko-KR" sz="1000" b="0" kern="120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9" name="직각 삼각형 98"/>
          <p:cNvSpPr/>
          <p:nvPr/>
        </p:nvSpPr>
        <p:spPr>
          <a:xfrm flipH="1">
            <a:off x="7807041" y="2407483"/>
            <a:ext cx="141336" cy="149980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  <a:ln w="22225" algn="ctr">
            <a:noFill/>
            <a:prstDash val="sysDash"/>
            <a:miter lim="800000"/>
            <a:headEnd/>
            <a:tailEnd/>
          </a:ln>
          <a:effectLst/>
        </p:spPr>
        <p:txBody>
          <a:bodyPr wrap="none" tIns="0" b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 sz="1000" b="1" spc="-50">
              <a:ln w="0">
                <a:solidFill>
                  <a:prstClr val="black">
                    <a:alpha val="5000"/>
                  </a:prst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TextBox 32"/>
          <p:cNvSpPr txBox="1">
            <a:spLocks noChangeArrowheads="1"/>
          </p:cNvSpPr>
          <p:nvPr/>
        </p:nvSpPr>
        <p:spPr bwMode="auto">
          <a:xfrm>
            <a:off x="7797831" y="2374556"/>
            <a:ext cx="6976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  <a:scene3d>
              <a:camera prst="orthographicFront"/>
              <a:lightRig rig="threePt" dir="t"/>
            </a:scene3d>
            <a:sp3d extrusionH="50800" contourW="50800">
              <a:bevelT w="0" h="25400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>
            <a:defPPr>
              <a:defRPr lang="ko-KR"/>
            </a:defPPr>
            <a:lvl1pPr eaLnBrk="1" hangingPunct="1">
              <a:defRPr sz="15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25289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25289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25289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25289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defTabSz="1219170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000" b="0" dirty="0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공통</a:t>
            </a:r>
            <a:endParaRPr kumimoji="1" lang="en-US" altLang="ko-KR" sz="1000" b="0" kern="120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792753" y="3566723"/>
            <a:ext cx="2768760" cy="1568695"/>
          </a:xfrm>
          <a:prstGeom prst="rect">
            <a:avLst/>
          </a:prstGeom>
          <a:noFill/>
          <a:ln w="25400">
            <a:solidFill>
              <a:srgbClr val="C00000"/>
            </a:solidFill>
            <a:prstDash val="sysDash"/>
          </a:ln>
        </p:spPr>
        <p:txBody>
          <a:bodyPr wrap="square">
            <a:spAutoFit/>
          </a:bodyPr>
          <a:lstStyle/>
          <a:p>
            <a:endParaRPr lang="ko-KR" altLang="en-US" sz="1200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32"/>
          <p:cNvSpPr txBox="1">
            <a:spLocks noChangeArrowheads="1"/>
          </p:cNvSpPr>
          <p:nvPr/>
        </p:nvSpPr>
        <p:spPr bwMode="auto">
          <a:xfrm>
            <a:off x="6970193" y="4230687"/>
            <a:ext cx="24608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  <a:scene3d>
              <a:camera prst="orthographicFront"/>
              <a:lightRig rig="threePt" dir="t"/>
            </a:scene3d>
            <a:sp3d extrusionH="50800" contourW="50800">
              <a:bevelT w="0" h="254000"/>
              <a:contourClr>
                <a:srgbClr val="C00000"/>
              </a:contourClr>
            </a:sp3d>
          </a:bodyPr>
          <a:lstStyle>
            <a:defPPr>
              <a:defRPr lang="ko-KR"/>
            </a:defPPr>
            <a:lvl1pPr eaLnBrk="1" hangingPunct="1">
              <a:defRPr sz="15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25289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25289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25289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25289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defTabSz="1219170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200" kern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표준</a:t>
            </a:r>
            <a:r>
              <a:rPr kumimoji="1" lang="en-US" altLang="ko-KR" sz="1200" kern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kumimoji="1" lang="ko-KR" altLang="en-US" sz="1200" kern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공통</a:t>
            </a:r>
            <a:r>
              <a:rPr kumimoji="1" lang="en-US" altLang="ko-KR" sz="1200" kern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kumimoji="1" lang="ko-KR" altLang="en-US" sz="1200" kern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프로세스에 대한 </a:t>
            </a:r>
            <a:endParaRPr kumimoji="1" lang="en-US" altLang="ko-KR" sz="1200" kern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 defTabSz="1219170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ko-KR" altLang="en-US" sz="1200" kern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강력한 </a:t>
            </a:r>
            <a:r>
              <a:rPr kumimoji="1" lang="en-US" altLang="ko-KR" sz="1200" kern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Governance</a:t>
            </a:r>
            <a:endParaRPr kumimoji="1" lang="en-US" altLang="ko-KR" sz="1200" kern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1389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To-Be </a:t>
            </a:r>
            <a:r>
              <a:rPr lang="ko-KR" altLang="en-US" dirty="0" smtClean="0"/>
              <a:t>프로세스 정의 방안 </a:t>
            </a:r>
            <a:r>
              <a:rPr lang="en-US" altLang="ko-KR" b="0" dirty="0" smtClean="0"/>
              <a:t>– Common Block </a:t>
            </a:r>
            <a:r>
              <a:rPr lang="ko-KR" altLang="en-US" b="0" dirty="0" smtClean="0"/>
              <a:t>정의</a:t>
            </a:r>
            <a:endParaRPr lang="ko-KR" altLang="en-US" b="0" dirty="0"/>
          </a:p>
        </p:txBody>
      </p:sp>
      <p:sp>
        <p:nvSpPr>
          <p:cNvPr id="87" name="Google Shape;1807;p7"/>
          <p:cNvSpPr/>
          <p:nvPr/>
        </p:nvSpPr>
        <p:spPr>
          <a:xfrm>
            <a:off x="409288" y="4138683"/>
            <a:ext cx="4390695" cy="1639419"/>
          </a:xfrm>
          <a:prstGeom prst="roundRect">
            <a:avLst>
              <a:gd name="adj" fmla="val 0"/>
            </a:avLst>
          </a:prstGeom>
          <a:noFill/>
          <a:ln w="22225" cap="flat" cmpd="sng">
            <a:solidFill>
              <a:schemeClr val="tx1">
                <a:lumMod val="75000"/>
                <a:lumOff val="25000"/>
              </a:schemeClr>
            </a:solidFill>
            <a:prstDash val="sysDash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="" xmlns:a16="http://schemas.microsoft.com/office/drawing/2014/main" id="{846BDDDE-F7D4-4B49-9EC9-7269E7853232}"/>
              </a:ext>
            </a:extLst>
          </p:cNvPr>
          <p:cNvSpPr/>
          <p:nvPr/>
        </p:nvSpPr>
        <p:spPr>
          <a:xfrm>
            <a:off x="660355" y="4389949"/>
            <a:ext cx="959563" cy="22723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 latinLnBrk="1">
              <a:buClrTx/>
              <a:buFontTx/>
              <a:buNone/>
            </a:pPr>
            <a:r>
              <a:rPr lang="ko-KR" altLang="en-US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주문관리</a:t>
            </a:r>
            <a:endParaRPr lang="ko-KR" altLang="en-US" sz="900" b="1" kern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cxnSp>
        <p:nvCxnSpPr>
          <p:cNvPr id="89" name="연결선: 꺾임 101">
            <a:extLst>
              <a:ext uri="{FF2B5EF4-FFF2-40B4-BE49-F238E27FC236}">
                <a16:creationId xmlns="" xmlns:a16="http://schemas.microsoft.com/office/drawing/2014/main" id="{7C595180-9777-4940-898D-9215E662A7AE}"/>
              </a:ext>
            </a:extLst>
          </p:cNvPr>
          <p:cNvCxnSpPr>
            <a:cxnSpLocks/>
            <a:stCxn id="88" idx="2"/>
            <a:endCxn id="120" idx="1"/>
          </p:cNvCxnSpPr>
          <p:nvPr/>
        </p:nvCxnSpPr>
        <p:spPr>
          <a:xfrm rot="16200000" flipH="1">
            <a:off x="1485957" y="4271361"/>
            <a:ext cx="42837" cy="734476"/>
          </a:xfrm>
          <a:prstGeom prst="bentConnector2">
            <a:avLst/>
          </a:prstGeom>
          <a:noFill/>
          <a:ln w="63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tailEnd type="none"/>
          </a:ln>
          <a:effectLst/>
        </p:spPr>
      </p:cxnSp>
      <p:sp>
        <p:nvSpPr>
          <p:cNvPr id="92" name="직사각형 91">
            <a:extLst>
              <a:ext uri="{FF2B5EF4-FFF2-40B4-BE49-F238E27FC236}">
                <a16:creationId xmlns="" xmlns:a16="http://schemas.microsoft.com/office/drawing/2014/main" id="{846BDDDE-F7D4-4B49-9EC9-7269E7853232}"/>
              </a:ext>
            </a:extLst>
          </p:cNvPr>
          <p:cNvSpPr/>
          <p:nvPr/>
        </p:nvSpPr>
        <p:spPr>
          <a:xfrm>
            <a:off x="3252263" y="4704519"/>
            <a:ext cx="1296877" cy="22723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0" bIns="0" rtlCol="0" anchor="ctr">
            <a:no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1. </a:t>
            </a:r>
            <a:r>
              <a:rPr lang="ko-KR" altLang="en-US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주문입력</a:t>
            </a:r>
            <a:endParaRPr lang="ko-KR" altLang="en-US" sz="900" b="1" kern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="" xmlns:a16="http://schemas.microsoft.com/office/drawing/2014/main" id="{846BDDDE-F7D4-4B49-9EC9-7269E7853232}"/>
              </a:ext>
            </a:extLst>
          </p:cNvPr>
          <p:cNvSpPr/>
          <p:nvPr/>
        </p:nvSpPr>
        <p:spPr>
          <a:xfrm>
            <a:off x="3252263" y="4962324"/>
            <a:ext cx="1296877" cy="22723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0" bIns="0" rtlCol="0" anchor="ctr">
            <a:no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2. </a:t>
            </a:r>
            <a:r>
              <a:rPr lang="ko-KR" altLang="en-US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주문리스트</a:t>
            </a:r>
            <a:r>
              <a:rPr lang="en-US" altLang="ko-KR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(</a:t>
            </a:r>
            <a:r>
              <a:rPr lang="ko-KR" altLang="en-US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가금</a:t>
            </a:r>
            <a:r>
              <a:rPr lang="en-US" altLang="ko-KR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)</a:t>
            </a:r>
            <a:endParaRPr lang="ko-KR" altLang="en-US" sz="900" b="1" kern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="" xmlns:a16="http://schemas.microsoft.com/office/drawing/2014/main" id="{846BDDDE-F7D4-4B49-9EC9-7269E7853232}"/>
              </a:ext>
            </a:extLst>
          </p:cNvPr>
          <p:cNvSpPr/>
          <p:nvPr/>
        </p:nvSpPr>
        <p:spPr>
          <a:xfrm>
            <a:off x="3252263" y="5220129"/>
            <a:ext cx="1296877" cy="22723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0" bIns="0" rtlCol="0" anchor="ctr">
            <a:no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3. </a:t>
            </a:r>
            <a:r>
              <a:rPr lang="ko-KR" altLang="en-US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주문리스트</a:t>
            </a:r>
            <a:r>
              <a:rPr lang="en-US" altLang="ko-KR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(</a:t>
            </a:r>
            <a:r>
              <a:rPr lang="ko-KR" altLang="en-US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사료축산</a:t>
            </a:r>
            <a:r>
              <a:rPr lang="en-US" altLang="ko-KR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)</a:t>
            </a:r>
            <a:endParaRPr lang="ko-KR" altLang="en-US" sz="900" b="1" kern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cxnSp>
        <p:nvCxnSpPr>
          <p:cNvPr id="97" name="연결선: 꺾임 101">
            <a:extLst>
              <a:ext uri="{FF2B5EF4-FFF2-40B4-BE49-F238E27FC236}">
                <a16:creationId xmlns="" xmlns:a16="http://schemas.microsoft.com/office/drawing/2014/main" id="{7C595180-9777-4940-898D-9215E662A7AE}"/>
              </a:ext>
            </a:extLst>
          </p:cNvPr>
          <p:cNvCxnSpPr>
            <a:cxnSpLocks/>
            <a:stCxn id="120" idx="2"/>
            <a:endCxn id="92" idx="1"/>
          </p:cNvCxnSpPr>
          <p:nvPr/>
        </p:nvCxnSpPr>
        <p:spPr>
          <a:xfrm rot="16200000" flipH="1">
            <a:off x="2821927" y="4387798"/>
            <a:ext cx="44501" cy="816172"/>
          </a:xfrm>
          <a:prstGeom prst="bentConnector2">
            <a:avLst/>
          </a:prstGeom>
          <a:noFill/>
          <a:ln w="63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tailEnd type="none"/>
          </a:ln>
          <a:effectLst/>
        </p:spPr>
      </p:cxnSp>
      <p:cxnSp>
        <p:nvCxnSpPr>
          <p:cNvPr id="103" name="연결선: 꺾임 101">
            <a:extLst>
              <a:ext uri="{FF2B5EF4-FFF2-40B4-BE49-F238E27FC236}">
                <a16:creationId xmlns="" xmlns:a16="http://schemas.microsoft.com/office/drawing/2014/main" id="{7C595180-9777-4940-898D-9215E662A7AE}"/>
              </a:ext>
            </a:extLst>
          </p:cNvPr>
          <p:cNvCxnSpPr>
            <a:cxnSpLocks/>
            <a:stCxn id="120" idx="2"/>
            <a:endCxn id="93" idx="1"/>
          </p:cNvCxnSpPr>
          <p:nvPr/>
        </p:nvCxnSpPr>
        <p:spPr>
          <a:xfrm rot="16200000" flipH="1">
            <a:off x="2693024" y="4516701"/>
            <a:ext cx="302306" cy="816172"/>
          </a:xfrm>
          <a:prstGeom prst="bentConnector2">
            <a:avLst/>
          </a:prstGeom>
          <a:noFill/>
          <a:ln w="63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tailEnd type="none"/>
          </a:ln>
          <a:effectLst/>
        </p:spPr>
      </p:cxnSp>
      <p:cxnSp>
        <p:nvCxnSpPr>
          <p:cNvPr id="104" name="연결선: 꺾임 101">
            <a:extLst>
              <a:ext uri="{FF2B5EF4-FFF2-40B4-BE49-F238E27FC236}">
                <a16:creationId xmlns="" xmlns:a16="http://schemas.microsoft.com/office/drawing/2014/main" id="{7C595180-9777-4940-898D-9215E662A7AE}"/>
              </a:ext>
            </a:extLst>
          </p:cNvPr>
          <p:cNvCxnSpPr>
            <a:cxnSpLocks/>
            <a:stCxn id="120" idx="2"/>
            <a:endCxn id="94" idx="1"/>
          </p:cNvCxnSpPr>
          <p:nvPr/>
        </p:nvCxnSpPr>
        <p:spPr>
          <a:xfrm rot="16200000" flipH="1">
            <a:off x="2564122" y="4645603"/>
            <a:ext cx="560111" cy="816172"/>
          </a:xfrm>
          <a:prstGeom prst="bentConnector2">
            <a:avLst/>
          </a:prstGeom>
          <a:noFill/>
          <a:ln w="63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tailEnd type="none"/>
          </a:ln>
          <a:effectLst/>
        </p:spPr>
      </p:cxnSp>
      <p:sp>
        <p:nvSpPr>
          <p:cNvPr id="105" name="직사각형 104">
            <a:extLst>
              <a:ext uri="{FF2B5EF4-FFF2-40B4-BE49-F238E27FC236}">
                <a16:creationId xmlns="" xmlns:a16="http://schemas.microsoft.com/office/drawing/2014/main" id="{846BDDDE-F7D4-4B49-9EC9-7269E7853232}"/>
              </a:ext>
            </a:extLst>
          </p:cNvPr>
          <p:cNvSpPr/>
          <p:nvPr/>
        </p:nvSpPr>
        <p:spPr>
          <a:xfrm>
            <a:off x="3252263" y="5477935"/>
            <a:ext cx="1296877" cy="2272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0" bIns="0" rtlCol="0" anchor="ctr">
            <a:no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4. </a:t>
            </a:r>
            <a:r>
              <a:rPr lang="ko-KR" altLang="en-US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주문리스트</a:t>
            </a:r>
            <a:r>
              <a:rPr lang="en-US" altLang="ko-KR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(</a:t>
            </a:r>
            <a:r>
              <a:rPr lang="ko-KR" altLang="en-US" sz="900" b="1" dirty="0" err="1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팜스코</a:t>
            </a:r>
            <a:r>
              <a:rPr lang="en-US" altLang="ko-KR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)</a:t>
            </a:r>
            <a:endParaRPr lang="ko-KR" altLang="en-US" sz="900" b="1" kern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657680" y="3869712"/>
            <a:ext cx="1037976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ClrTx/>
              <a:buFontTx/>
              <a:buNone/>
            </a:pPr>
            <a:r>
              <a:rPr kumimoji="1" lang="en-US" altLang="ko-KR" sz="1200" b="1" spc="-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L3 Unit Process</a:t>
            </a:r>
            <a:endParaRPr kumimoji="1" lang="ko-KR" altLang="en-US" sz="1200" b="1" spc="-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08" name="직선 연결선 107"/>
          <p:cNvCxnSpPr/>
          <p:nvPr/>
        </p:nvCxnSpPr>
        <p:spPr>
          <a:xfrm>
            <a:off x="581443" y="4069115"/>
            <a:ext cx="1210585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1972113" y="3869712"/>
            <a:ext cx="1013932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ClrTx/>
              <a:buFontTx/>
              <a:buNone/>
            </a:pPr>
            <a:r>
              <a:rPr kumimoji="1" lang="en-US" altLang="ko-KR" sz="1200" b="1" spc="-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L4 Sub </a:t>
            </a:r>
            <a:r>
              <a:rPr kumimoji="1" lang="en-US" altLang="ko-KR" sz="1200" b="1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Process</a:t>
            </a:r>
            <a:endParaRPr kumimoji="1" lang="ko-KR" altLang="en-US" sz="1200" b="1" spc="-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3509159" y="3869712"/>
            <a:ext cx="703719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ClrTx/>
              <a:buFontTx/>
              <a:buNone/>
            </a:pPr>
            <a:r>
              <a:rPr kumimoji="1" lang="en-US" altLang="ko-KR" sz="1200" b="1" spc="-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L5 Activity</a:t>
            </a:r>
            <a:endParaRPr kumimoji="1" lang="ko-KR" altLang="en-US" sz="1200" b="1" spc="-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13" name="직선 연결선 112"/>
          <p:cNvCxnSpPr/>
          <p:nvPr/>
        </p:nvCxnSpPr>
        <p:spPr>
          <a:xfrm>
            <a:off x="1926410" y="4069115"/>
            <a:ext cx="1210585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>
            <a:off x="3308349" y="4069115"/>
            <a:ext cx="1210585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직사각형 119">
            <a:extLst>
              <a:ext uri="{FF2B5EF4-FFF2-40B4-BE49-F238E27FC236}">
                <a16:creationId xmlns="" xmlns:a16="http://schemas.microsoft.com/office/drawing/2014/main" id="{846BDDDE-F7D4-4B49-9EC9-7269E7853232}"/>
              </a:ext>
            </a:extLst>
          </p:cNvPr>
          <p:cNvSpPr/>
          <p:nvPr/>
        </p:nvSpPr>
        <p:spPr>
          <a:xfrm>
            <a:off x="1874613" y="4546402"/>
            <a:ext cx="1122956" cy="22723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 latinLnBrk="1">
              <a:buClrTx/>
              <a:buFontTx/>
              <a:buNone/>
            </a:pPr>
            <a:r>
              <a:rPr lang="ko-KR" altLang="en-US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주문생성</a:t>
            </a:r>
            <a:endParaRPr lang="ko-KR" altLang="en-US" sz="900" b="1" kern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21" name="직사각형 120">
            <a:extLst>
              <a:ext uri="{FF2B5EF4-FFF2-40B4-BE49-F238E27FC236}">
                <a16:creationId xmlns="" xmlns:a16="http://schemas.microsoft.com/office/drawing/2014/main" id="{846BDDDE-F7D4-4B49-9EC9-7269E7853232}"/>
              </a:ext>
            </a:extLst>
          </p:cNvPr>
          <p:cNvSpPr/>
          <p:nvPr/>
        </p:nvSpPr>
        <p:spPr>
          <a:xfrm>
            <a:off x="5517144" y="4686221"/>
            <a:ext cx="978262" cy="22723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0" bIns="0" rtlCol="0" anchor="ctr">
            <a:no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1. </a:t>
            </a:r>
            <a:r>
              <a:rPr lang="ko-KR" altLang="en-US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주문입력</a:t>
            </a:r>
            <a:endParaRPr lang="ko-KR" altLang="en-US" sz="900" b="1" kern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22" name="순서도: 판단 121"/>
          <p:cNvSpPr/>
          <p:nvPr/>
        </p:nvSpPr>
        <p:spPr>
          <a:xfrm>
            <a:off x="6741199" y="4671069"/>
            <a:ext cx="582680" cy="257537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endParaRPr lang="ko-KR" altLang="en-US" sz="900" b="1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23" name="직사각형 122">
            <a:extLst>
              <a:ext uri="{FF2B5EF4-FFF2-40B4-BE49-F238E27FC236}">
                <a16:creationId xmlns="" xmlns:a16="http://schemas.microsoft.com/office/drawing/2014/main" id="{846BDDDE-F7D4-4B49-9EC9-7269E7853232}"/>
              </a:ext>
            </a:extLst>
          </p:cNvPr>
          <p:cNvSpPr/>
          <p:nvPr/>
        </p:nvSpPr>
        <p:spPr>
          <a:xfrm>
            <a:off x="7809369" y="4433417"/>
            <a:ext cx="1304151" cy="22723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0" bIns="0" rtlCol="0" anchor="ctr">
            <a:noAutofit/>
          </a:bodyPr>
          <a:lstStyle/>
          <a:p>
            <a:r>
              <a:rPr lang="en-US" altLang="ko-KR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2. </a:t>
            </a:r>
            <a:r>
              <a:rPr lang="ko-KR" altLang="en-US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주문리스트</a:t>
            </a:r>
            <a:r>
              <a:rPr lang="en-US" altLang="ko-KR" sz="9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(</a:t>
            </a:r>
            <a:r>
              <a:rPr lang="ko-KR" altLang="en-US" sz="9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가금</a:t>
            </a:r>
            <a:r>
              <a:rPr lang="en-US" altLang="ko-KR" sz="9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)</a:t>
            </a:r>
            <a:endParaRPr lang="ko-KR" altLang="en-US" sz="9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24" name="직사각형 123">
            <a:extLst>
              <a:ext uri="{FF2B5EF4-FFF2-40B4-BE49-F238E27FC236}">
                <a16:creationId xmlns="" xmlns:a16="http://schemas.microsoft.com/office/drawing/2014/main" id="{846BDDDE-F7D4-4B49-9EC9-7269E7853232}"/>
              </a:ext>
            </a:extLst>
          </p:cNvPr>
          <p:cNvSpPr/>
          <p:nvPr/>
        </p:nvSpPr>
        <p:spPr>
          <a:xfrm>
            <a:off x="7809369" y="4878506"/>
            <a:ext cx="1304151" cy="22723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0" bIns="0" rtlCol="0" anchor="ctr">
            <a:noAutofit/>
          </a:bodyPr>
          <a:lstStyle/>
          <a:p>
            <a:r>
              <a:rPr lang="en-US" altLang="ko-KR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3. </a:t>
            </a:r>
            <a:r>
              <a:rPr lang="ko-KR" altLang="en-US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주문리스트</a:t>
            </a:r>
            <a:r>
              <a:rPr lang="en-US" altLang="ko-KR" sz="9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(</a:t>
            </a:r>
            <a:r>
              <a:rPr lang="ko-KR" altLang="en-US" sz="9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사료축산</a:t>
            </a:r>
            <a:r>
              <a:rPr lang="en-US" altLang="ko-KR" sz="9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)</a:t>
            </a:r>
            <a:endParaRPr lang="ko-KR" altLang="en-US" sz="9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cxnSp>
        <p:nvCxnSpPr>
          <p:cNvPr id="127" name="연결선: 꺾임 101">
            <a:extLst>
              <a:ext uri="{FF2B5EF4-FFF2-40B4-BE49-F238E27FC236}">
                <a16:creationId xmlns="" xmlns:a16="http://schemas.microsoft.com/office/drawing/2014/main" id="{7C595180-9777-4940-898D-9215E662A7AE}"/>
              </a:ext>
            </a:extLst>
          </p:cNvPr>
          <p:cNvCxnSpPr>
            <a:cxnSpLocks/>
            <a:stCxn id="121" idx="3"/>
            <a:endCxn id="122" idx="1"/>
          </p:cNvCxnSpPr>
          <p:nvPr/>
        </p:nvCxnSpPr>
        <p:spPr>
          <a:xfrm>
            <a:off x="6495406" y="4799837"/>
            <a:ext cx="245793" cy="1"/>
          </a:xfrm>
          <a:prstGeom prst="straightConnector1">
            <a:avLst/>
          </a:prstGeom>
          <a:noFill/>
          <a:ln w="63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tailEnd type="none"/>
          </a:ln>
          <a:effectLst/>
        </p:spPr>
      </p:cxnSp>
      <p:cxnSp>
        <p:nvCxnSpPr>
          <p:cNvPr id="128" name="연결선: 꺾임 101">
            <a:extLst>
              <a:ext uri="{FF2B5EF4-FFF2-40B4-BE49-F238E27FC236}">
                <a16:creationId xmlns="" xmlns:a16="http://schemas.microsoft.com/office/drawing/2014/main" id="{7C595180-9777-4940-898D-9215E662A7AE}"/>
              </a:ext>
            </a:extLst>
          </p:cNvPr>
          <p:cNvCxnSpPr>
            <a:cxnSpLocks/>
            <a:stCxn id="122" idx="0"/>
            <a:endCxn id="123" idx="1"/>
          </p:cNvCxnSpPr>
          <p:nvPr/>
        </p:nvCxnSpPr>
        <p:spPr>
          <a:xfrm rot="5400000" flipH="1" flipV="1">
            <a:off x="7358936" y="4220636"/>
            <a:ext cx="124036" cy="776830"/>
          </a:xfrm>
          <a:prstGeom prst="bentConnector2">
            <a:avLst/>
          </a:prstGeom>
          <a:noFill/>
          <a:ln w="63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tailEnd type="none"/>
          </a:ln>
          <a:effectLst/>
        </p:spPr>
      </p:cxnSp>
      <p:cxnSp>
        <p:nvCxnSpPr>
          <p:cNvPr id="129" name="연결선: 꺾임 101">
            <a:extLst>
              <a:ext uri="{FF2B5EF4-FFF2-40B4-BE49-F238E27FC236}">
                <a16:creationId xmlns="" xmlns:a16="http://schemas.microsoft.com/office/drawing/2014/main" id="{7C595180-9777-4940-898D-9215E662A7AE}"/>
              </a:ext>
            </a:extLst>
          </p:cNvPr>
          <p:cNvCxnSpPr>
            <a:cxnSpLocks/>
            <a:stCxn id="122" idx="2"/>
            <a:endCxn id="124" idx="1"/>
          </p:cNvCxnSpPr>
          <p:nvPr/>
        </p:nvCxnSpPr>
        <p:spPr>
          <a:xfrm rot="16200000" flipH="1">
            <a:off x="7389196" y="4571949"/>
            <a:ext cx="63516" cy="776830"/>
          </a:xfrm>
          <a:prstGeom prst="bentConnector2">
            <a:avLst/>
          </a:prstGeom>
          <a:noFill/>
          <a:ln w="63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tailEnd type="none"/>
          </a:ln>
          <a:effectLst/>
        </p:spPr>
      </p:cxnSp>
      <p:sp>
        <p:nvSpPr>
          <p:cNvPr id="137" name="직사각형 136">
            <a:extLst>
              <a:ext uri="{FF2B5EF4-FFF2-40B4-BE49-F238E27FC236}">
                <a16:creationId xmlns="" xmlns:a16="http://schemas.microsoft.com/office/drawing/2014/main" id="{846BDDDE-F7D4-4B49-9EC9-7269E7853232}"/>
              </a:ext>
            </a:extLst>
          </p:cNvPr>
          <p:cNvSpPr/>
          <p:nvPr/>
        </p:nvSpPr>
        <p:spPr>
          <a:xfrm>
            <a:off x="7809369" y="5286327"/>
            <a:ext cx="1304151" cy="2272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0" bIns="0" rtlCol="0" anchor="ctr">
            <a:noAutofit/>
          </a:bodyPr>
          <a:lstStyle/>
          <a:p>
            <a:r>
              <a:rPr lang="en-US" altLang="ko-KR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4. </a:t>
            </a:r>
            <a:r>
              <a:rPr lang="ko-KR" altLang="en-US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주문리스트</a:t>
            </a:r>
            <a:r>
              <a:rPr lang="en-US" altLang="ko-KR" sz="9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(</a:t>
            </a:r>
            <a:r>
              <a:rPr lang="ko-KR" altLang="en-US" sz="900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팜스코</a:t>
            </a:r>
            <a:r>
              <a:rPr lang="en-US" altLang="ko-KR" sz="9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)</a:t>
            </a:r>
            <a:endParaRPr lang="ko-KR" altLang="en-US" sz="9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cxnSp>
        <p:nvCxnSpPr>
          <p:cNvPr id="138" name="연결선: 꺾임 101">
            <a:extLst>
              <a:ext uri="{FF2B5EF4-FFF2-40B4-BE49-F238E27FC236}">
                <a16:creationId xmlns="" xmlns:a16="http://schemas.microsoft.com/office/drawing/2014/main" id="{7C595180-9777-4940-898D-9215E662A7AE}"/>
              </a:ext>
            </a:extLst>
          </p:cNvPr>
          <p:cNvCxnSpPr>
            <a:cxnSpLocks/>
            <a:stCxn id="137" idx="1"/>
            <a:endCxn id="122" idx="2"/>
          </p:cNvCxnSpPr>
          <p:nvPr/>
        </p:nvCxnSpPr>
        <p:spPr>
          <a:xfrm rot="10800000">
            <a:off x="7032539" y="4928607"/>
            <a:ext cx="776830" cy="471337"/>
          </a:xfrm>
          <a:prstGeom prst="bentConnector2">
            <a:avLst/>
          </a:prstGeom>
          <a:noFill/>
          <a:ln w="63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tailEnd type="none"/>
          </a:ln>
          <a:effectLst/>
        </p:spPr>
      </p:cxnSp>
      <p:sp>
        <p:nvSpPr>
          <p:cNvPr id="139" name="직사각형 138"/>
          <p:cNvSpPr/>
          <p:nvPr/>
        </p:nvSpPr>
        <p:spPr>
          <a:xfrm>
            <a:off x="7059485" y="4376823"/>
            <a:ext cx="243656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buClrTx/>
              <a:buFontTx/>
              <a:buNone/>
            </a:pPr>
            <a:r>
              <a:rPr kumimoji="1" lang="ko-KR" altLang="en-US" sz="1000" b="1" spc="-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가금</a:t>
            </a:r>
            <a:endParaRPr kumimoji="1" lang="ko-KR" altLang="en-US" sz="1000" b="1" spc="-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7059485" y="5005570"/>
            <a:ext cx="487314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buClrTx/>
              <a:buFontTx/>
              <a:buNone/>
            </a:pPr>
            <a:r>
              <a:rPr kumimoji="1" lang="ko-KR" altLang="en-US" sz="1000" b="1" spc="-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사료축산</a:t>
            </a:r>
            <a:endParaRPr kumimoji="1" lang="ko-KR" altLang="en-US" sz="1000" b="1" spc="-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43" name="직사각형 142">
            <a:extLst>
              <a:ext uri="{FF2B5EF4-FFF2-40B4-BE49-F238E27FC236}">
                <a16:creationId xmlns="" xmlns:a16="http://schemas.microsoft.com/office/drawing/2014/main" id="{846BDDDE-F7D4-4B49-9EC9-7269E7853232}"/>
              </a:ext>
            </a:extLst>
          </p:cNvPr>
          <p:cNvSpPr/>
          <p:nvPr/>
        </p:nvSpPr>
        <p:spPr>
          <a:xfrm>
            <a:off x="5517144" y="4566283"/>
            <a:ext cx="421295" cy="11354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 latinLnBrk="1">
              <a:buClrTx/>
              <a:buFontTx/>
              <a:buNone/>
            </a:pPr>
            <a:r>
              <a:rPr lang="ko-KR" altLang="en-US" sz="800" kern="12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그룹공통</a:t>
            </a:r>
            <a:endParaRPr lang="ko-KR" altLang="en-US" sz="800" kern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44" name="직사각형 143">
            <a:extLst>
              <a:ext uri="{FF2B5EF4-FFF2-40B4-BE49-F238E27FC236}">
                <a16:creationId xmlns="" xmlns:a16="http://schemas.microsoft.com/office/drawing/2014/main" id="{846BDDDE-F7D4-4B49-9EC9-7269E7853232}"/>
              </a:ext>
            </a:extLst>
          </p:cNvPr>
          <p:cNvSpPr/>
          <p:nvPr/>
        </p:nvSpPr>
        <p:spPr>
          <a:xfrm>
            <a:off x="7809369" y="4318287"/>
            <a:ext cx="421295" cy="11354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 latinLnBrk="1">
              <a:buClrTx/>
              <a:buFontTx/>
              <a:buNone/>
            </a:pPr>
            <a:r>
              <a:rPr lang="ko-KR" altLang="en-US" sz="800" kern="12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업종공통</a:t>
            </a:r>
            <a:endParaRPr lang="ko-KR" altLang="en-US" sz="800" kern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="" xmlns:a16="http://schemas.microsoft.com/office/drawing/2014/main" id="{846BDDDE-F7D4-4B49-9EC9-7269E7853232}"/>
              </a:ext>
            </a:extLst>
          </p:cNvPr>
          <p:cNvSpPr/>
          <p:nvPr/>
        </p:nvSpPr>
        <p:spPr>
          <a:xfrm>
            <a:off x="7809369" y="4765836"/>
            <a:ext cx="421295" cy="11354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 latinLnBrk="1">
              <a:buClrTx/>
              <a:buFontTx/>
              <a:buNone/>
            </a:pPr>
            <a:r>
              <a:rPr lang="ko-KR" altLang="en-US" sz="800" kern="12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업종공통</a:t>
            </a:r>
            <a:endParaRPr lang="ko-KR" altLang="en-US" sz="800" kern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49" name="직사각형 148">
            <a:extLst>
              <a:ext uri="{FF2B5EF4-FFF2-40B4-BE49-F238E27FC236}">
                <a16:creationId xmlns="" xmlns:a16="http://schemas.microsoft.com/office/drawing/2014/main" id="{846BDDDE-F7D4-4B49-9EC9-7269E7853232}"/>
              </a:ext>
            </a:extLst>
          </p:cNvPr>
          <p:cNvSpPr/>
          <p:nvPr/>
        </p:nvSpPr>
        <p:spPr>
          <a:xfrm>
            <a:off x="7809369" y="5174698"/>
            <a:ext cx="421295" cy="113546"/>
          </a:xfrm>
          <a:prstGeom prst="rect">
            <a:avLst/>
          </a:prstGeom>
          <a:solidFill>
            <a:srgbClr val="C00000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 latinLnBrk="1">
              <a:buClrTx/>
              <a:buFontTx/>
              <a:buNone/>
            </a:pPr>
            <a:r>
              <a:rPr lang="ko-KR" altLang="en-US" sz="800" kern="12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cs typeface="Arial" panose="020B0604020202020204" pitchFamily="34" charset="0"/>
              </a:rPr>
              <a:t>사별특화</a:t>
            </a:r>
            <a:endParaRPr lang="ko-KR" altLang="en-US" sz="800" kern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52" name="오른쪽 화살표 151"/>
          <p:cNvSpPr/>
          <p:nvPr/>
        </p:nvSpPr>
        <p:spPr>
          <a:xfrm>
            <a:off x="485097" y="4200932"/>
            <a:ext cx="404564" cy="143099"/>
          </a:xfrm>
          <a:prstGeom prst="rightArrow">
            <a:avLst>
              <a:gd name="adj1" fmla="val 100000"/>
              <a:gd name="adj2" fmla="val 0"/>
            </a:avLst>
          </a:prstGeom>
          <a:solidFill>
            <a:srgbClr val="C00000"/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en-US" altLang="ko-KR" sz="1000" b="1" spc="-15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2</a:t>
            </a:r>
            <a:r>
              <a:rPr lang="ko-KR" altLang="en-US" sz="1000" b="1" spc="-15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단계</a:t>
            </a:r>
            <a:endParaRPr lang="en-US" altLang="ko-KR" sz="1000" b="1" spc="-15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55" name="연결선: 꺾임 101">
            <a:extLst>
              <a:ext uri="{FF2B5EF4-FFF2-40B4-BE49-F238E27FC236}">
                <a16:creationId xmlns="" xmlns:a16="http://schemas.microsoft.com/office/drawing/2014/main" id="{7C595180-9777-4940-898D-9215E662A7AE}"/>
              </a:ext>
            </a:extLst>
          </p:cNvPr>
          <p:cNvCxnSpPr>
            <a:cxnSpLocks/>
            <a:stCxn id="120" idx="2"/>
            <a:endCxn id="105" idx="1"/>
          </p:cNvCxnSpPr>
          <p:nvPr/>
        </p:nvCxnSpPr>
        <p:spPr>
          <a:xfrm rot="16200000" flipH="1">
            <a:off x="2435219" y="4774506"/>
            <a:ext cx="817917" cy="816172"/>
          </a:xfrm>
          <a:prstGeom prst="bentConnector2">
            <a:avLst/>
          </a:prstGeom>
          <a:noFill/>
          <a:ln w="63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tailEnd type="none"/>
          </a:ln>
          <a:effectLst/>
        </p:spPr>
      </p:cxnSp>
      <p:sp>
        <p:nvSpPr>
          <p:cNvPr id="170" name="Google Shape;1807;p7"/>
          <p:cNvSpPr/>
          <p:nvPr/>
        </p:nvSpPr>
        <p:spPr>
          <a:xfrm>
            <a:off x="5015345" y="4137542"/>
            <a:ext cx="4538628" cy="1635372"/>
          </a:xfrm>
          <a:prstGeom prst="roundRect">
            <a:avLst>
              <a:gd name="adj" fmla="val 0"/>
            </a:avLst>
          </a:prstGeom>
          <a:noFill/>
          <a:ln w="22225" cap="flat" cmpd="sng">
            <a:solidFill>
              <a:schemeClr val="tx1">
                <a:lumMod val="75000"/>
                <a:lumOff val="25000"/>
              </a:schemeClr>
            </a:solidFill>
            <a:prstDash val="sysDash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3" name="모서리가 둥근 직사각형 172"/>
          <p:cNvSpPr/>
          <p:nvPr/>
        </p:nvSpPr>
        <p:spPr>
          <a:xfrm>
            <a:off x="344487" y="3423343"/>
            <a:ext cx="4551361" cy="23105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0" tIns="0" rIns="0" bIns="0" rtlCol="0" anchor="ctr">
            <a:noAutofit/>
          </a:bodyPr>
          <a:lstStyle/>
          <a:p>
            <a:pPr algn="ctr" latinLnBrk="1">
              <a:spcBef>
                <a:spcPct val="20000"/>
              </a:spcBef>
              <a:buClrTx/>
              <a:buFontTx/>
              <a:buNone/>
            </a:pPr>
            <a:r>
              <a:rPr lang="ko-KR" altLang="en-US" sz="1200" b="1" spc="-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프로세스 체계 정의 </a:t>
            </a:r>
            <a:r>
              <a:rPr lang="en-US" altLang="ko-KR" sz="1200" spc="-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(</a:t>
            </a:r>
            <a:r>
              <a:rPr lang="ko-KR" altLang="en-US" sz="1200" spc="-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예시</a:t>
            </a:r>
            <a:r>
              <a:rPr lang="en-US" altLang="ko-KR" sz="1200" spc="-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)</a:t>
            </a:r>
            <a:endParaRPr lang="ko-KR" altLang="en-US" sz="1200" kern="1200" spc="-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76" name="오른쪽 화살표 175"/>
          <p:cNvSpPr/>
          <p:nvPr/>
        </p:nvSpPr>
        <p:spPr>
          <a:xfrm>
            <a:off x="2639864" y="5530441"/>
            <a:ext cx="456002" cy="143099"/>
          </a:xfrm>
          <a:prstGeom prst="rightArrow">
            <a:avLst>
              <a:gd name="adj1" fmla="val 100000"/>
              <a:gd name="adj2" fmla="val 0"/>
            </a:avLst>
          </a:prstGeom>
          <a:solidFill>
            <a:srgbClr val="C00000"/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en-US" altLang="ko-KR" sz="1000" b="1" spc="-150" dirty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2</a:t>
            </a:r>
            <a:r>
              <a:rPr lang="ko-KR" altLang="en-US" sz="1000" b="1" spc="-15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단계</a:t>
            </a:r>
            <a:endParaRPr lang="en-US" altLang="ko-KR" sz="1000" b="1" spc="-15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79" name="연결선: 꺾임 101">
            <a:extLst>
              <a:ext uri="{FF2B5EF4-FFF2-40B4-BE49-F238E27FC236}">
                <a16:creationId xmlns="" xmlns:a16="http://schemas.microsoft.com/office/drawing/2014/main" id="{7C595180-9777-4940-898D-9215E662A7AE}"/>
              </a:ext>
            </a:extLst>
          </p:cNvPr>
          <p:cNvCxnSpPr>
            <a:cxnSpLocks/>
            <a:stCxn id="87" idx="3"/>
            <a:endCxn id="170" idx="1"/>
          </p:cNvCxnSpPr>
          <p:nvPr/>
        </p:nvCxnSpPr>
        <p:spPr>
          <a:xfrm flipV="1">
            <a:off x="4799983" y="4955228"/>
            <a:ext cx="215362" cy="3165"/>
          </a:xfrm>
          <a:prstGeom prst="straightConnector1">
            <a:avLst/>
          </a:prstGeom>
          <a:noFill/>
          <a:ln w="22225" cap="flat" cmpd="sng" algn="ctr">
            <a:solidFill>
              <a:schemeClr val="tx1">
                <a:lumMod val="75000"/>
                <a:lumOff val="25000"/>
              </a:schemeClr>
            </a:solidFill>
            <a:prstDash val="sysDash"/>
            <a:miter lim="800000"/>
            <a:tailEnd type="triangle"/>
          </a:ln>
          <a:effectLst/>
        </p:spPr>
      </p:cxnSp>
      <p:graphicFrame>
        <p:nvGraphicFramePr>
          <p:cNvPr id="182" name="표 181"/>
          <p:cNvGraphicFramePr>
            <a:graphicFrameLocks noGrp="1"/>
          </p:cNvGraphicFramePr>
          <p:nvPr>
            <p:extLst/>
          </p:nvPr>
        </p:nvGraphicFramePr>
        <p:xfrm>
          <a:off x="356666" y="1221830"/>
          <a:ext cx="9200444" cy="2128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429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84462"/>
                <a:gridCol w="1800519"/>
                <a:gridCol w="53968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539685"/>
                <a:gridCol w="539685"/>
                <a:gridCol w="539685"/>
                <a:gridCol w="539685"/>
                <a:gridCol w="539685"/>
                <a:gridCol w="539685"/>
                <a:gridCol w="539685"/>
                <a:gridCol w="622169"/>
                <a:gridCol w="692041"/>
                <a:gridCol w="569478"/>
              </a:tblGrid>
              <a:tr h="192835">
                <a:tc rowSpan="2">
                  <a:txBody>
                    <a:bodyPr/>
                    <a:lstStyle/>
                    <a:p>
                      <a:pPr marL="0" algn="r" defTabSz="742950" rtl="0" eaLnBrk="1" fontAlgn="ctr" latinLnBrk="1" hangingPunct="1"/>
                      <a:r>
                        <a:rPr kumimoji="1" lang="en-US" altLang="ko-KR" sz="1000" b="1" kern="10" spc="0" baseline="0" dirty="0" smtClean="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  <a:round/>
                            <a:headEnd/>
                            <a:tailEnd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L3</a:t>
                      </a:r>
                      <a:endParaRPr kumimoji="1" lang="ko-KR" altLang="en-US" sz="1000" b="1" kern="10" spc="0" baseline="0" dirty="0">
                        <a:ln w="12700">
                          <a:solidFill>
                            <a:schemeClr val="bg1">
                              <a:alpha val="0"/>
                            </a:schemeClr>
                          </a:solidFill>
                          <a:round/>
                          <a:headEnd/>
                          <a:tailEnd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742950" rtl="0" eaLnBrk="1" fontAlgn="ctr" latinLnBrk="1" hangingPunct="1"/>
                      <a:r>
                        <a:rPr kumimoji="1" lang="en-US" altLang="ko-KR" sz="1000" b="1" kern="10" spc="0" baseline="0" dirty="0" smtClean="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  <a:round/>
                            <a:headEnd/>
                            <a:tailEnd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L4</a:t>
                      </a:r>
                      <a:endParaRPr kumimoji="1" lang="ko-KR" altLang="en-US" sz="1000" b="1" kern="10" spc="0" baseline="0" dirty="0">
                        <a:ln w="12700">
                          <a:solidFill>
                            <a:schemeClr val="bg1">
                              <a:alpha val="0"/>
                            </a:schemeClr>
                          </a:solidFill>
                          <a:round/>
                          <a:headEnd/>
                          <a:tailEnd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742950" rtl="0" eaLnBrk="1" fontAlgn="ctr" latinLnBrk="1" hangingPunct="1"/>
                      <a:r>
                        <a:rPr kumimoji="1" lang="en-US" altLang="ko-KR" sz="1000" b="1" kern="10" spc="0" baseline="0" dirty="0" smtClean="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  <a:round/>
                            <a:headEnd/>
                            <a:tailEnd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L5</a:t>
                      </a:r>
                      <a:endParaRPr kumimoji="1" lang="ko-KR" altLang="en-US" sz="1000" b="1" kern="10" spc="0" baseline="0" dirty="0">
                        <a:ln w="12700">
                          <a:solidFill>
                            <a:schemeClr val="bg1">
                              <a:alpha val="0"/>
                            </a:schemeClr>
                          </a:solidFill>
                          <a:round/>
                          <a:headEnd/>
                          <a:tailEnd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742950" rtl="0" eaLnBrk="1" fontAlgn="ctr" latinLnBrk="1" hangingPunct="1"/>
                      <a:r>
                        <a:rPr kumimoji="1" lang="ko-KR" altLang="en-US" sz="1000" b="1" kern="10" spc="0" baseline="0" dirty="0" smtClean="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  <a:round/>
                            <a:headEnd/>
                            <a:tailEnd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그룹</a:t>
                      </a:r>
                      <a:endParaRPr kumimoji="1" lang="en-US" altLang="ko-KR" sz="1000" b="1" kern="10" spc="0" baseline="0" dirty="0" smtClean="0">
                        <a:ln w="12700">
                          <a:solidFill>
                            <a:schemeClr val="bg1">
                              <a:alpha val="0"/>
                            </a:schemeClr>
                          </a:solidFill>
                          <a:round/>
                          <a:headEnd/>
                          <a:tailEnd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algn="ctr" defTabSz="742950" rtl="0" eaLnBrk="1" fontAlgn="ctr" latinLnBrk="1" hangingPunct="1"/>
                      <a:r>
                        <a:rPr kumimoji="1" lang="ko-KR" altLang="en-US" sz="1000" b="1" kern="10" spc="0" baseline="0" dirty="0" smtClean="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  <a:round/>
                            <a:headEnd/>
                            <a:tailEnd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공통</a:t>
                      </a:r>
                      <a:endParaRPr kumimoji="1" lang="ko-KR" altLang="en-US" sz="1000" b="1" kern="10" spc="0" baseline="0" dirty="0">
                        <a:ln w="12700">
                          <a:solidFill>
                            <a:schemeClr val="bg1">
                              <a:alpha val="0"/>
                            </a:schemeClr>
                          </a:solidFill>
                          <a:round/>
                          <a:headEnd/>
                          <a:tailEnd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algn="ctr" defTabSz="742950" rtl="0" eaLnBrk="1" fontAlgn="ctr" latinLnBrk="1" hangingPunct="1"/>
                      <a:r>
                        <a:rPr kumimoji="1" lang="ko-KR" altLang="en-US" sz="1000" b="1" kern="10" spc="0" baseline="0" dirty="0" smtClean="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  <a:round/>
                            <a:headEnd/>
                            <a:tailEnd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업종공통</a:t>
                      </a:r>
                      <a:endParaRPr kumimoji="1" lang="ko-KR" altLang="en-US" sz="1000" b="1" kern="10" spc="0" baseline="0" dirty="0">
                        <a:ln w="12700">
                          <a:solidFill>
                            <a:schemeClr val="bg1">
                              <a:alpha val="0"/>
                            </a:schemeClr>
                          </a:solidFill>
                          <a:round/>
                          <a:headEnd/>
                          <a:tailEnd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742950" rtl="0" eaLnBrk="1" fontAlgn="ctr" latinLnBrk="1" hangingPunct="1"/>
                      <a:endParaRPr kumimoji="1" lang="ko-KR" altLang="en-US" sz="1000" b="1" kern="10" spc="0" dirty="0">
                        <a:ln w="12700">
                          <a:solidFill>
                            <a:schemeClr val="bg1">
                              <a:alpha val="0"/>
                            </a:schemeClr>
                          </a:solidFill>
                          <a:round/>
                          <a:headEnd/>
                          <a:tailEnd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742950" rtl="0" eaLnBrk="1" fontAlgn="ctr" latinLnBrk="1" hangingPunct="1"/>
                      <a:endParaRPr kumimoji="1" lang="ko-KR" altLang="en-US" sz="1000" b="1" kern="10" spc="0" baseline="0" dirty="0">
                        <a:ln w="12700">
                          <a:solidFill>
                            <a:schemeClr val="bg1">
                              <a:alpha val="0"/>
                            </a:schemeClr>
                          </a:solidFill>
                          <a:round/>
                          <a:headEnd/>
                          <a:tailEnd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algn="ctr" defTabSz="742950" rtl="0" eaLnBrk="1" fontAlgn="ctr" latinLnBrk="1" hangingPunct="1"/>
                      <a:endParaRPr kumimoji="1" lang="ko-KR" altLang="en-US" sz="1000" b="1" kern="10" spc="0" baseline="0" dirty="0">
                        <a:ln w="12700">
                          <a:solidFill>
                            <a:schemeClr val="bg1">
                              <a:alpha val="0"/>
                            </a:schemeClr>
                          </a:solidFill>
                          <a:round/>
                          <a:headEnd/>
                          <a:tailEnd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algn="ctr" defTabSz="742950" rtl="0" eaLnBrk="1" fontAlgn="ctr" latinLnBrk="1" hangingPunct="1"/>
                      <a:r>
                        <a:rPr kumimoji="1" lang="ko-KR" altLang="en-US" sz="1000" b="1" kern="10" spc="0" baseline="0" dirty="0" smtClean="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  <a:round/>
                            <a:headEnd/>
                            <a:tailEnd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사별특화</a:t>
                      </a:r>
                      <a:endParaRPr kumimoji="1" lang="ko-KR" altLang="en-US" sz="1000" b="1" kern="10" spc="0" baseline="0" dirty="0">
                        <a:ln w="12700">
                          <a:solidFill>
                            <a:schemeClr val="bg1">
                              <a:alpha val="0"/>
                            </a:schemeClr>
                          </a:solidFill>
                          <a:round/>
                          <a:headEnd/>
                          <a:tailEnd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742950" rtl="0" eaLnBrk="1" fontAlgn="ctr" latinLnBrk="1" hangingPunct="1"/>
                      <a:endParaRPr kumimoji="1" lang="ko-KR" altLang="en-US" sz="1000" b="1" kern="10" spc="0" dirty="0">
                        <a:ln w="12700">
                          <a:solidFill>
                            <a:schemeClr val="bg1">
                              <a:alpha val="0"/>
                            </a:schemeClr>
                          </a:solidFill>
                          <a:round/>
                          <a:headEnd/>
                          <a:tailEnd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rowSpan="2" gridSpan="2">
                  <a:txBody>
                    <a:bodyPr/>
                    <a:lstStyle/>
                    <a:p>
                      <a:pPr marL="0" algn="ctr" defTabSz="742950" rtl="0" eaLnBrk="1" fontAlgn="ctr" latinLnBrk="1" hangingPunct="1"/>
                      <a:r>
                        <a:rPr kumimoji="1" lang="en-US" altLang="ko-KR" sz="1000" b="1" kern="10" spc="0" baseline="0" dirty="0" smtClean="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  <a:round/>
                            <a:headEnd/>
                            <a:tailEnd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Fit&amp;Gap</a:t>
                      </a:r>
                      <a:endParaRPr kumimoji="1" lang="ko-KR" altLang="en-US" sz="1000" b="1" kern="10" spc="0" baseline="0" dirty="0">
                        <a:ln w="12700">
                          <a:solidFill>
                            <a:schemeClr val="bg1">
                              <a:alpha val="0"/>
                            </a:schemeClr>
                          </a:solidFill>
                          <a:round/>
                          <a:headEnd/>
                          <a:tailEnd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marL="0" algn="ctr" defTabSz="742950" rtl="0" eaLnBrk="1" fontAlgn="ctr" latinLnBrk="1" hangingPunct="1"/>
                      <a:endParaRPr kumimoji="1" lang="ko-KR" altLang="en-US" sz="1000" b="1" kern="10" spc="0" baseline="0" dirty="0">
                        <a:ln w="12700">
                          <a:solidFill>
                            <a:schemeClr val="bg1">
                              <a:alpha val="0"/>
                            </a:schemeClr>
                          </a:solidFill>
                          <a:round/>
                          <a:headEnd/>
                          <a:tailEnd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742950" rtl="0" eaLnBrk="1" fontAlgn="ctr" latinLnBrk="1" hangingPunct="1"/>
                      <a:r>
                        <a:rPr kumimoji="1" lang="en-US" altLang="ko-KR" sz="1000" b="1" kern="10" spc="0" baseline="0" dirty="0" smtClean="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  <a:round/>
                            <a:headEnd/>
                            <a:tailEnd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Rule</a:t>
                      </a:r>
                    </a:p>
                    <a:p>
                      <a:pPr marL="0" algn="ctr" defTabSz="742950" rtl="0" eaLnBrk="1" fontAlgn="ctr" latinLnBrk="1" hangingPunct="1"/>
                      <a:r>
                        <a:rPr kumimoji="1" lang="en-US" altLang="ko-KR" sz="1000" b="1" kern="10" spc="0" baseline="0" dirty="0" smtClean="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  <a:round/>
                            <a:headEnd/>
                            <a:tailEnd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-Set</a:t>
                      </a:r>
                      <a:endParaRPr kumimoji="1" lang="ko-KR" altLang="en-US" sz="1000" b="1" kern="10" spc="0" baseline="0" dirty="0">
                        <a:ln w="12700">
                          <a:solidFill>
                            <a:schemeClr val="bg1">
                              <a:alpha val="0"/>
                            </a:schemeClr>
                          </a:solidFill>
                          <a:round/>
                          <a:headEnd/>
                          <a:tailEnd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4023">
                <a:tc vMerge="1">
                  <a:txBody>
                    <a:bodyPr/>
                    <a:lstStyle/>
                    <a:p>
                      <a:pPr marL="0" algn="ctr" defTabSz="742950" rtl="0" eaLnBrk="1" fontAlgn="ctr" latinLnBrk="1" hangingPunct="1"/>
                      <a:endParaRPr kumimoji="1" lang="ko-KR" altLang="en-US" sz="1000" b="1" kern="10" spc="0" dirty="0">
                        <a:ln w="12700">
                          <a:solidFill>
                            <a:schemeClr val="bg1">
                              <a:alpha val="0"/>
                            </a:schemeClr>
                          </a:solidFill>
                          <a:round/>
                          <a:headEnd/>
                          <a:tailEnd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742950" rtl="0" eaLnBrk="1" fontAlgn="ctr" latinLnBrk="1" hangingPunct="1"/>
                      <a:endParaRPr kumimoji="1" lang="ko-KR" altLang="en-US" sz="1000" b="1" kern="10" spc="0" dirty="0">
                        <a:ln w="12700">
                          <a:solidFill>
                            <a:schemeClr val="bg1">
                              <a:alpha val="0"/>
                            </a:schemeClr>
                          </a:solidFill>
                          <a:round/>
                          <a:headEnd/>
                          <a:tailEnd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742950" rtl="0" eaLnBrk="1" fontAlgn="ctr" latinLnBrk="1" hangingPunct="1"/>
                      <a:endParaRPr kumimoji="1" lang="ko-KR" altLang="en-US" sz="1000" b="1" kern="10" spc="0" dirty="0">
                        <a:ln w="12700">
                          <a:solidFill>
                            <a:schemeClr val="bg1">
                              <a:alpha val="0"/>
                            </a:schemeClr>
                          </a:solidFill>
                          <a:round/>
                          <a:headEnd/>
                          <a:tailEnd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algn="ctr" defTabSz="742950" rtl="0" eaLnBrk="1" fontAlgn="ctr" latinLnBrk="1" hangingPunct="1"/>
                      <a:endParaRPr kumimoji="1" lang="ko-KR" altLang="en-US" sz="1000" b="1" kern="10" spc="0" dirty="0">
                        <a:ln w="12700">
                          <a:solidFill>
                            <a:schemeClr val="bg1">
                              <a:alpha val="0"/>
                            </a:schemeClr>
                          </a:solidFill>
                          <a:round/>
                          <a:headEnd/>
                          <a:tailEnd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742950" rtl="0" eaLnBrk="1" fontAlgn="ctr" latinLnBrk="1" hangingPunct="1"/>
                      <a:r>
                        <a:rPr kumimoji="1" lang="ko-KR" altLang="en-US" sz="1000" b="1" kern="10" spc="0" baseline="0" dirty="0" smtClean="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  <a:round/>
                            <a:headEnd/>
                            <a:tailEnd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가금</a:t>
                      </a:r>
                      <a:endParaRPr kumimoji="1" lang="ko-KR" altLang="en-US" sz="1000" b="1" kern="10" spc="0" baseline="0" dirty="0">
                        <a:ln w="12700">
                          <a:solidFill>
                            <a:schemeClr val="bg1">
                              <a:alpha val="0"/>
                            </a:schemeClr>
                          </a:solidFill>
                          <a:round/>
                          <a:headEnd/>
                          <a:tailEnd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742950" rtl="0" eaLnBrk="1" fontAlgn="ctr" latinLnBrk="1" hangingPunct="1"/>
                      <a:r>
                        <a:rPr kumimoji="1" lang="ko-KR" altLang="en-US" sz="1000" b="1" kern="10" spc="-100" baseline="0" dirty="0" smtClean="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  <a:round/>
                            <a:headEnd/>
                            <a:tailEnd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사료축산</a:t>
                      </a:r>
                      <a:endParaRPr kumimoji="1" lang="ko-KR" altLang="en-US" sz="1000" b="1" kern="10" spc="-100" baseline="0" dirty="0">
                        <a:ln w="12700">
                          <a:solidFill>
                            <a:schemeClr val="bg1">
                              <a:alpha val="0"/>
                            </a:schemeClr>
                          </a:solidFill>
                          <a:round/>
                          <a:headEnd/>
                          <a:tailEnd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742950" rtl="0" eaLnBrk="1" fontAlgn="ctr" latinLnBrk="1" hangingPunct="1"/>
                      <a:r>
                        <a:rPr kumimoji="1" lang="ko-KR" altLang="en-US" sz="1000" b="1" kern="10" spc="-100" baseline="0" dirty="0" smtClean="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  <a:round/>
                            <a:headEnd/>
                            <a:tailEnd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유통해운</a:t>
                      </a:r>
                      <a:endParaRPr kumimoji="1" lang="ko-KR" altLang="en-US" sz="1000" b="1" kern="10" spc="-100" baseline="0" dirty="0">
                        <a:ln w="12700">
                          <a:solidFill>
                            <a:schemeClr val="bg1">
                              <a:alpha val="0"/>
                            </a:schemeClr>
                          </a:solidFill>
                          <a:round/>
                          <a:headEnd/>
                          <a:tailEnd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742950" rtl="0" eaLnBrk="1" fontAlgn="ctr" latinLnBrk="1" hangingPunct="1"/>
                      <a:r>
                        <a:rPr kumimoji="1" lang="ko-KR" altLang="en-US" sz="1000" b="1" kern="10" spc="0" baseline="0" dirty="0" smtClean="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  <a:round/>
                            <a:headEnd/>
                            <a:tailEnd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식품</a:t>
                      </a:r>
                      <a:endParaRPr kumimoji="1" lang="ko-KR" altLang="en-US" sz="1000" b="1" kern="10" spc="0" baseline="0" dirty="0">
                        <a:ln w="12700">
                          <a:solidFill>
                            <a:schemeClr val="bg1">
                              <a:alpha val="0"/>
                            </a:schemeClr>
                          </a:solidFill>
                          <a:round/>
                          <a:headEnd/>
                          <a:tailEnd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742950" rtl="0" eaLnBrk="1" fontAlgn="ctr" latinLnBrk="1" hangingPunct="1"/>
                      <a:r>
                        <a:rPr kumimoji="1" lang="ko-KR" altLang="en-US" sz="1000" b="1" kern="10" spc="0" baseline="0" dirty="0" smtClean="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  <a:round/>
                            <a:headEnd/>
                            <a:tailEnd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하림</a:t>
                      </a:r>
                      <a:endParaRPr kumimoji="1" lang="ko-KR" altLang="en-US" sz="1000" b="1" kern="10" spc="0" baseline="0" dirty="0">
                        <a:ln w="12700">
                          <a:solidFill>
                            <a:schemeClr val="bg1">
                              <a:alpha val="0"/>
                            </a:schemeClr>
                          </a:solidFill>
                          <a:round/>
                          <a:headEnd/>
                          <a:tailEnd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742950" rtl="0" eaLnBrk="1" fontAlgn="ctr" latinLnBrk="1" hangingPunct="1"/>
                      <a:r>
                        <a:rPr kumimoji="1" lang="ko-KR" altLang="en-US" sz="1000" b="1" kern="10" spc="0" baseline="0" dirty="0" smtClean="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  <a:round/>
                            <a:headEnd/>
                            <a:tailEnd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선진</a:t>
                      </a:r>
                      <a:endParaRPr kumimoji="1" lang="ko-KR" altLang="en-US" sz="1000" b="1" kern="10" spc="0" baseline="0" dirty="0">
                        <a:ln w="12700">
                          <a:solidFill>
                            <a:schemeClr val="bg1">
                              <a:alpha val="0"/>
                            </a:schemeClr>
                          </a:solidFill>
                          <a:round/>
                          <a:headEnd/>
                          <a:tailEnd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742950" rtl="0" eaLnBrk="1" fontAlgn="ctr" latinLnBrk="1" hangingPunct="1"/>
                      <a:r>
                        <a:rPr kumimoji="1" lang="ko-KR" altLang="en-US" sz="1000" b="1" kern="10" spc="0" baseline="0" dirty="0" err="1" smtClean="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  <a:round/>
                            <a:headEnd/>
                            <a:tailEnd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팜스코</a:t>
                      </a:r>
                      <a:endParaRPr kumimoji="1" lang="ko-KR" altLang="en-US" sz="1000" b="1" kern="10" spc="0" baseline="0" dirty="0">
                        <a:ln w="12700">
                          <a:solidFill>
                            <a:schemeClr val="bg1">
                              <a:alpha val="0"/>
                            </a:schemeClr>
                          </a:solidFill>
                          <a:round/>
                          <a:headEnd/>
                          <a:tailEnd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marL="0" algn="ctr" defTabSz="742950" rtl="0" eaLnBrk="1" fontAlgn="ctr" latinLnBrk="1" hangingPunct="1"/>
                      <a:endParaRPr kumimoji="1" lang="ko-KR" altLang="en-US" sz="1000" b="1" kern="10" spc="0" baseline="0" dirty="0">
                        <a:ln w="12700">
                          <a:solidFill>
                            <a:schemeClr val="bg1">
                              <a:alpha val="0"/>
                            </a:schemeClr>
                          </a:solidFill>
                          <a:round/>
                          <a:headEnd/>
                          <a:tailEnd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14023">
                <a:tc>
                  <a:txBody>
                    <a:bodyPr/>
                    <a:lstStyle/>
                    <a:p>
                      <a:pPr marL="0" indent="0" algn="l" defTabSz="914400" rtl="0" eaLnBrk="1" fontAlgn="ctr" latinLnBrk="1" hangingPunct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000" b="1" kern="1200" spc="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1.1.2 </a:t>
                      </a:r>
                    </a:p>
                    <a:p>
                      <a:pPr marL="0" indent="0" algn="l" defTabSz="914400" rtl="0" eaLnBrk="1" fontAlgn="ctr" latinLnBrk="1" hangingPunct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000" b="1" kern="1200" spc="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주문관리</a:t>
                      </a:r>
                      <a:endParaRPr lang="ko-KR" altLang="en-US" sz="1000" b="1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1" hangingPunct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000" b="1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1" hangingPunct="1">
                        <a:lnSpc>
                          <a:spcPct val="100000"/>
                        </a:lnSpc>
                        <a:buFontTx/>
                        <a:buNone/>
                      </a:pPr>
                      <a:endParaRPr lang="ko-KR" altLang="en-US" sz="1000" b="1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kern="1200" spc="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●</a:t>
                      </a:r>
                      <a:endParaRPr lang="ko-KR" altLang="en-US" sz="1000" b="0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00" b="0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00" b="0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00" b="0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00" b="0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00" b="0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00" b="0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00" b="0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00" b="0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00" b="0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00" b="0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4023">
                <a:tc>
                  <a:txBody>
                    <a:bodyPr/>
                    <a:lstStyle/>
                    <a:p>
                      <a:pPr marL="0" indent="0" algn="l" defTabSz="914400" rtl="0" eaLnBrk="1" fontAlgn="ctr" latinLnBrk="1" hangingPunct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000" b="1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1" hangingPunct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000" b="1" kern="1200" spc="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1.1.2.1 </a:t>
                      </a:r>
                    </a:p>
                    <a:p>
                      <a:pPr marL="0" indent="0" algn="l" defTabSz="914400" rtl="0" eaLnBrk="1" fontAlgn="ctr" latinLnBrk="1" hangingPunct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000" b="1" kern="1200" spc="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주문생성</a:t>
                      </a:r>
                      <a:endParaRPr lang="en-US" altLang="ko-KR" sz="1000" b="1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1" hangingPunct="1">
                        <a:lnSpc>
                          <a:spcPct val="100000"/>
                        </a:lnSpc>
                        <a:buFontTx/>
                        <a:buNone/>
                      </a:pPr>
                      <a:endParaRPr lang="en-US" altLang="ko-KR" sz="1000" b="1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spc="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●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00" b="0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00" b="0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00" b="0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00" b="0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00" b="0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00" b="0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00" b="0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00" b="0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00" b="0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00" b="0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92835">
                <a:tc>
                  <a:txBody>
                    <a:bodyPr/>
                    <a:lstStyle/>
                    <a:p>
                      <a:pPr marL="0" indent="0" algn="l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1000" b="1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en-US" altLang="ko-KR" sz="1000" b="1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1" kern="1200" spc="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1.1.2.1.1 </a:t>
                      </a:r>
                      <a:r>
                        <a:rPr lang="ko-KR" altLang="en-US" sz="1000" b="1" kern="1200" spc="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주문입력</a:t>
                      </a:r>
                      <a:endParaRPr lang="en-US" altLang="ko-KR" sz="1000" b="1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spc="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●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00" b="0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00" b="0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00" b="0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00" b="0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00" b="0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00" b="0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00" b="0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1" kern="1200" spc="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Fit</a:t>
                      </a:r>
                      <a:endParaRPr lang="ko-KR" altLang="en-US" sz="1000" b="1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1" kern="1200" spc="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VA01</a:t>
                      </a:r>
                      <a:endParaRPr lang="ko-KR" altLang="en-US" sz="1000" b="1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00" b="1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66946">
                <a:tc>
                  <a:txBody>
                    <a:bodyPr/>
                    <a:lstStyle/>
                    <a:p>
                      <a:pPr marL="0" indent="0" algn="l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00" b="1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00" b="1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1" kern="1200" spc="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1.1.2.1.2 </a:t>
                      </a:r>
                      <a:r>
                        <a:rPr lang="ko-KR" altLang="en-US" sz="1000" b="1" kern="1200" spc="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주문리스트</a:t>
                      </a:r>
                      <a:r>
                        <a:rPr lang="en-US" altLang="ko-KR" sz="1000" b="0" kern="1200" spc="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(</a:t>
                      </a:r>
                      <a:r>
                        <a:rPr lang="ko-KR" altLang="en-US" sz="1000" b="0" kern="1200" spc="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가금</a:t>
                      </a:r>
                      <a:r>
                        <a:rPr lang="en-US" altLang="ko-KR" sz="1000" b="0" kern="1200" spc="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)</a:t>
                      </a:r>
                      <a:endParaRPr lang="ko-KR" altLang="en-US" sz="1000" b="0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00" b="0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spc="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●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00" b="0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00" b="0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00" b="0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00" b="0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00" b="0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00" b="0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1" kern="1200" spc="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Gap</a:t>
                      </a:r>
                      <a:endParaRPr lang="ko-KR" altLang="en-US" sz="1000" b="1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1" kern="1200" spc="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개발필요</a:t>
                      </a:r>
                      <a:endParaRPr lang="ko-KR" altLang="en-US" sz="1000" b="1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00" b="1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66946">
                <a:tc>
                  <a:txBody>
                    <a:bodyPr/>
                    <a:lstStyle/>
                    <a:p>
                      <a:pPr marL="0" indent="0" algn="l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00" b="1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00" b="1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1" kern="1200" spc="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1.1.2.1.3 </a:t>
                      </a:r>
                      <a:r>
                        <a:rPr lang="ko-KR" altLang="en-US" sz="1000" b="1" kern="1200" spc="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주문리스트</a:t>
                      </a:r>
                      <a:r>
                        <a:rPr lang="en-US" altLang="ko-KR" sz="1000" b="0" kern="1200" spc="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(</a:t>
                      </a:r>
                      <a:r>
                        <a:rPr lang="ko-KR" altLang="en-US" sz="1000" b="0" kern="1200" spc="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사료축산</a:t>
                      </a:r>
                      <a:r>
                        <a:rPr lang="en-US" altLang="ko-KR" sz="1000" b="0" kern="1200" spc="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)</a:t>
                      </a:r>
                      <a:endParaRPr lang="ko-KR" altLang="en-US" sz="1000" b="0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00" b="0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00" b="0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spc="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●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000" b="0" kern="1200" spc="0" baseline="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000" b="0" kern="1200" spc="0" baseline="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00" b="0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00" b="0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00" b="0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1" kern="1200" spc="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Gap</a:t>
                      </a:r>
                      <a:endParaRPr lang="ko-KR" altLang="en-US" sz="1000" b="1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1" kern="1200" spc="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개발필요</a:t>
                      </a:r>
                      <a:endParaRPr lang="ko-KR" altLang="en-US" sz="1000" b="1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00" b="1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6946">
                <a:tc>
                  <a:txBody>
                    <a:bodyPr/>
                    <a:lstStyle/>
                    <a:p>
                      <a:pPr marL="0" indent="0" algn="l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00" b="1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00" b="1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000" b="1" kern="1200" spc="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1.1.2.1.4 </a:t>
                      </a:r>
                      <a:r>
                        <a:rPr lang="ko-KR" altLang="en-US" sz="1000" b="1" kern="1200" spc="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주문리스트</a:t>
                      </a:r>
                      <a:r>
                        <a:rPr lang="en-US" altLang="ko-KR" sz="1000" b="0" kern="1200" spc="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(</a:t>
                      </a:r>
                      <a:r>
                        <a:rPr lang="ko-KR" altLang="en-US" sz="1000" b="0" kern="1200" spc="0" baseline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팜스코</a:t>
                      </a:r>
                      <a:r>
                        <a:rPr lang="en-US" altLang="ko-KR" sz="1000" b="0" kern="1200" spc="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)</a:t>
                      </a:r>
                      <a:endParaRPr lang="ko-KR" altLang="en-US" sz="1000" b="0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00" b="0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00" b="0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00" b="0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00" b="0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00" b="0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endParaRPr lang="ko-KR" altLang="en-US" sz="1000" b="0" kern="1200" spc="0" baseline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000" b="0" kern="1200" spc="0" baseline="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0" kern="1200" spc="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●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000" b="1" kern="1200" spc="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Gap</a:t>
                      </a:r>
                      <a:endParaRPr lang="ko-KR" altLang="en-US" sz="1000" b="1" kern="1200" spc="0" baseline="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000" b="1" kern="1200" spc="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개발필요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ko-KR" altLang="en-US" sz="1000" b="1" kern="1200" spc="0" baseline="0" dirty="0" smtClean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83" name="모서리가 둥근 직사각형 182"/>
          <p:cNvSpPr/>
          <p:nvPr/>
        </p:nvSpPr>
        <p:spPr>
          <a:xfrm>
            <a:off x="5014790" y="3423343"/>
            <a:ext cx="4551361" cy="23105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0" tIns="0" rIns="0" bIns="0" rtlCol="0" anchor="ctr">
            <a:noAutofit/>
          </a:bodyPr>
          <a:lstStyle/>
          <a:p>
            <a:pPr algn="ctr" latinLnBrk="1">
              <a:spcBef>
                <a:spcPct val="20000"/>
              </a:spcBef>
              <a:buClrTx/>
              <a:buFontTx/>
              <a:buNone/>
            </a:pPr>
            <a:r>
              <a:rPr lang="ko-KR" altLang="en-US" sz="1200" b="1" spc="-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프로세스 흐름도 </a:t>
            </a:r>
            <a:r>
              <a:rPr lang="en-US" altLang="ko-KR" sz="1200" spc="-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(</a:t>
            </a:r>
            <a:r>
              <a:rPr lang="ko-KR" altLang="en-US" sz="1200" spc="-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예시</a:t>
            </a:r>
            <a:r>
              <a:rPr lang="en-US" altLang="ko-KR" sz="1200" spc="-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)</a:t>
            </a:r>
            <a:endParaRPr lang="ko-KR" altLang="en-US" sz="1200" kern="1200" spc="-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84" name="모서리가 둥근 직사각형 183"/>
          <p:cNvSpPr/>
          <p:nvPr/>
        </p:nvSpPr>
        <p:spPr>
          <a:xfrm>
            <a:off x="356666" y="984101"/>
            <a:ext cx="743239" cy="17890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0" tIns="0" rIns="0" bIns="0" rtlCol="0" anchor="ctr">
            <a:noAutofit/>
          </a:bodyPr>
          <a:lstStyle/>
          <a:p>
            <a:pPr algn="ctr" latinLnBrk="1">
              <a:spcBef>
                <a:spcPct val="20000"/>
              </a:spcBef>
              <a:buClrTx/>
              <a:buFontTx/>
              <a:buNone/>
            </a:pPr>
            <a:r>
              <a:rPr lang="ko-KR" altLang="en-US" sz="1000" b="1" kern="1200" spc="-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엑셀 양식</a:t>
            </a:r>
            <a:endParaRPr lang="ko-KR" altLang="en-US" sz="1000" b="1" kern="1200" spc="-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5" name="모서리가 둥근 직사각형 184"/>
          <p:cNvSpPr/>
          <p:nvPr/>
        </p:nvSpPr>
        <p:spPr>
          <a:xfrm>
            <a:off x="8817476" y="3960451"/>
            <a:ext cx="743239" cy="17890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0" tIns="0" rIns="0" bIns="0" rtlCol="0" anchor="ctr">
            <a:noAutofit/>
          </a:bodyPr>
          <a:lstStyle/>
          <a:p>
            <a:pPr algn="ctr" latinLnBrk="1">
              <a:spcBef>
                <a:spcPct val="20000"/>
              </a:spcBef>
              <a:buClrTx/>
              <a:buFontTx/>
              <a:buNone/>
            </a:pPr>
            <a:r>
              <a:rPr lang="en-US" altLang="ko-KR" sz="1000" b="1" kern="1200" spc="-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SFOLM</a:t>
            </a:r>
            <a:endParaRPr lang="ko-KR" altLang="en-US" sz="1000" b="1" kern="1200" spc="-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7" name="모서리가 둥근 직사각형 186"/>
          <p:cNvSpPr/>
          <p:nvPr/>
        </p:nvSpPr>
        <p:spPr>
          <a:xfrm>
            <a:off x="8991712" y="984101"/>
            <a:ext cx="562261" cy="178904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txBody>
          <a:bodyPr lIns="0" tIns="0" rIns="0" bIns="0" rtlCol="0" anchor="ctr">
            <a:noAutofit/>
          </a:bodyPr>
          <a:lstStyle/>
          <a:p>
            <a:pPr algn="ctr" latinLnBrk="1">
              <a:spcBef>
                <a:spcPct val="20000"/>
              </a:spcBef>
              <a:buClrTx/>
              <a:buFontTx/>
              <a:buNone/>
            </a:pPr>
            <a:r>
              <a:rPr lang="en-US" altLang="ko-KR" sz="1000" spc="-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 panose="020B0503020000020004" pitchFamily="50" charset="-127"/>
              </a:rPr>
              <a:t>Illustrative</a:t>
            </a:r>
            <a:endParaRPr lang="ko-KR" altLang="en-US" sz="1000" kern="1200" spc="-50" dirty="0">
              <a:ln>
                <a:solidFill>
                  <a:prstClr val="white">
                    <a:alpha val="0"/>
                  </a:prst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78" name="TextBox 32"/>
          <p:cNvSpPr txBox="1">
            <a:spLocks noChangeArrowheads="1"/>
          </p:cNvSpPr>
          <p:nvPr/>
        </p:nvSpPr>
        <p:spPr bwMode="auto">
          <a:xfrm>
            <a:off x="3307525" y="1576388"/>
            <a:ext cx="329095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  <a:scene3d>
              <a:camera prst="orthographicFront"/>
              <a:lightRig rig="threePt" dir="t"/>
            </a:scene3d>
            <a:sp3d extrusionH="50800" contourW="50800">
              <a:bevelT w="0" h="25400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>
            <a:defPPr>
              <a:defRPr lang="ko-KR"/>
            </a:defPPr>
            <a:lvl1pPr eaLnBrk="1" hangingPunct="1">
              <a:defRPr sz="15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25289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25289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25289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25289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defTabSz="1219170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Common </a:t>
            </a:r>
            <a:r>
              <a:rPr kumimoji="1" lang="en-US" altLang="ko-KR" sz="1200" kern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Block</a:t>
            </a:r>
            <a:endParaRPr kumimoji="1" lang="en-US" altLang="ko-KR" sz="1200" kern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7059485" y="5435135"/>
            <a:ext cx="365486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buClrTx/>
              <a:buFontTx/>
              <a:buNone/>
            </a:pPr>
            <a:r>
              <a:rPr kumimoji="1" lang="ko-KR" altLang="en-US" sz="1000" b="1" spc="-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팜스코</a:t>
            </a:r>
            <a:endParaRPr kumimoji="1" lang="ko-KR" altLang="en-US" sz="1000" b="1" spc="-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16905" y="5913632"/>
            <a:ext cx="8472191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b="1" spc="-5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L5 </a:t>
            </a:r>
            <a:r>
              <a:rPr lang="ko-KR" altLang="en-US" sz="1200" b="1" spc="-5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사별특화 </a:t>
            </a:r>
            <a:r>
              <a:rPr lang="en-US" altLang="ko-KR" sz="1200" b="1" spc="-5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b="1" spc="-5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주문리스트</a:t>
            </a:r>
            <a:r>
              <a:rPr lang="en-US" altLang="ko-KR" sz="1200" b="1" spc="-5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spc="-5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팜스코</a:t>
            </a:r>
            <a:r>
              <a:rPr lang="en-US" altLang="ko-KR" sz="1200" b="1" spc="-5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)&gt;</a:t>
            </a:r>
            <a:r>
              <a:rPr lang="ko-KR" altLang="en-US" sz="1200" b="1" spc="-5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ko-KR" altLang="en-US" sz="1200" b="1" spc="-5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기정의된</a:t>
            </a:r>
            <a:r>
              <a:rPr lang="ko-KR" altLang="en-US" sz="1200" b="1" spc="-5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spc="-5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공통 </a:t>
            </a:r>
            <a:r>
              <a:rPr lang="en-US" altLang="ko-KR" sz="1200" b="1" spc="-5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L4</a:t>
            </a:r>
            <a:r>
              <a:rPr lang="ko-KR" altLang="en-US" sz="1200" b="1" spc="-5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내 표준화</a:t>
            </a:r>
            <a:r>
              <a:rPr lang="en-US" altLang="ko-KR" sz="1200" b="1" spc="-5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b="1" spc="-5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공통화가 </a:t>
            </a:r>
            <a:r>
              <a:rPr lang="ko-KR" altLang="en-US" sz="1200" b="1" spc="-5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가능하다고 판단하여 </a:t>
            </a:r>
            <a:r>
              <a:rPr lang="en-US" altLang="ko-KR" sz="1200" b="1" spc="-5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“Common Block </a:t>
            </a:r>
            <a:r>
              <a:rPr lang="ko-KR" altLang="en-US" sz="1200" b="1" spc="-5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내제화</a:t>
            </a:r>
            <a:r>
              <a:rPr lang="en-US" altLang="ko-KR" sz="1200" b="1" spc="-5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sz="1200" b="1" spc="-5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200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5" name="TextBox 32"/>
          <p:cNvSpPr txBox="1">
            <a:spLocks noChangeArrowheads="1"/>
          </p:cNvSpPr>
          <p:nvPr/>
        </p:nvSpPr>
        <p:spPr bwMode="auto">
          <a:xfrm>
            <a:off x="789115" y="4115919"/>
            <a:ext cx="14924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  <a:scene3d>
              <a:camera prst="orthographicFront"/>
              <a:lightRig rig="threePt" dir="t"/>
            </a:scene3d>
            <a:sp3d extrusionH="50800" contourW="50800">
              <a:bevelT w="0" h="25400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>
            <a:defPPr>
              <a:defRPr lang="ko-KR"/>
            </a:defPPr>
            <a:lvl1pPr eaLnBrk="1" hangingPunct="1">
              <a:defRPr sz="15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25289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25289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25289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25289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defTabSz="1219170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Common </a:t>
            </a:r>
            <a:r>
              <a:rPr kumimoji="1" lang="en-US" altLang="ko-KR" sz="1200" kern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Block</a:t>
            </a:r>
            <a:endParaRPr kumimoji="1" lang="en-US" altLang="ko-KR" sz="1200" kern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8" name="모서리가 둥근 직사각형 97"/>
          <p:cNvSpPr/>
          <p:nvPr/>
        </p:nvSpPr>
        <p:spPr>
          <a:xfrm>
            <a:off x="5101348" y="4219494"/>
            <a:ext cx="1099427" cy="17890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0" tIns="0" rIns="0" bIns="0" rtlCol="0" anchor="ctr">
            <a:noAutofit/>
          </a:bodyPr>
          <a:lstStyle/>
          <a:p>
            <a:pPr algn="ctr" latinLnBrk="1">
              <a:spcBef>
                <a:spcPct val="20000"/>
              </a:spcBef>
              <a:buClrTx/>
              <a:buFontTx/>
              <a:buNone/>
            </a:pPr>
            <a:r>
              <a:rPr lang="en-US" altLang="ko-KR" sz="1000" b="1" kern="120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L4 </a:t>
            </a:r>
            <a:r>
              <a:rPr lang="ko-KR" altLang="en-US" sz="1000" b="1" kern="1200" spc="-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주문생성</a:t>
            </a:r>
            <a:endParaRPr lang="en-US" altLang="ko-KR" sz="1000" b="1" kern="1200" spc="-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14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To-Be </a:t>
            </a:r>
            <a:r>
              <a:rPr lang="ko-KR" altLang="en-US" dirty="0" smtClean="0"/>
              <a:t>프로세스 정의 방안 </a:t>
            </a:r>
            <a:r>
              <a:rPr lang="en-US" altLang="ko-KR" b="0" dirty="0" smtClean="0"/>
              <a:t>– Special Block </a:t>
            </a:r>
            <a:r>
              <a:rPr lang="ko-KR" altLang="en-US" b="0" dirty="0" smtClean="0"/>
              <a:t>정의</a:t>
            </a:r>
            <a:endParaRPr lang="ko-KR" altLang="en-US" b="0" dirty="0"/>
          </a:p>
        </p:txBody>
      </p:sp>
      <p:sp>
        <p:nvSpPr>
          <p:cNvPr id="87" name="Google Shape;1807;p7"/>
          <p:cNvSpPr/>
          <p:nvPr/>
        </p:nvSpPr>
        <p:spPr>
          <a:xfrm>
            <a:off x="350926" y="1924752"/>
            <a:ext cx="4390695" cy="1794329"/>
          </a:xfrm>
          <a:prstGeom prst="roundRect">
            <a:avLst>
              <a:gd name="adj" fmla="val 0"/>
            </a:avLst>
          </a:prstGeom>
          <a:noFill/>
          <a:ln w="22225" cap="flat" cmpd="sng">
            <a:solidFill>
              <a:schemeClr val="tx1">
                <a:lumMod val="75000"/>
                <a:lumOff val="25000"/>
              </a:schemeClr>
            </a:solidFill>
            <a:prstDash val="sysDash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" name="직사각형 87">
            <a:extLst>
              <a:ext uri="{FF2B5EF4-FFF2-40B4-BE49-F238E27FC236}">
                <a16:creationId xmlns="" xmlns:a16="http://schemas.microsoft.com/office/drawing/2014/main" id="{846BDDDE-F7D4-4B49-9EC9-7269E7853232}"/>
              </a:ext>
            </a:extLst>
          </p:cNvPr>
          <p:cNvSpPr/>
          <p:nvPr/>
        </p:nvSpPr>
        <p:spPr>
          <a:xfrm>
            <a:off x="660355" y="2259838"/>
            <a:ext cx="959563" cy="22723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 latinLnBrk="1">
              <a:buClrTx/>
              <a:buFontTx/>
              <a:buNone/>
            </a:pPr>
            <a:r>
              <a:rPr lang="ko-KR" altLang="en-US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주문관리</a:t>
            </a:r>
            <a:endParaRPr lang="ko-KR" altLang="en-US" sz="900" b="1" kern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cxnSp>
        <p:nvCxnSpPr>
          <p:cNvPr id="89" name="연결선: 꺾임 101">
            <a:extLst>
              <a:ext uri="{FF2B5EF4-FFF2-40B4-BE49-F238E27FC236}">
                <a16:creationId xmlns="" xmlns:a16="http://schemas.microsoft.com/office/drawing/2014/main" id="{7C595180-9777-4940-898D-9215E662A7AE}"/>
              </a:ext>
            </a:extLst>
          </p:cNvPr>
          <p:cNvCxnSpPr>
            <a:cxnSpLocks/>
            <a:stCxn id="88" idx="2"/>
            <a:endCxn id="120" idx="1"/>
          </p:cNvCxnSpPr>
          <p:nvPr/>
        </p:nvCxnSpPr>
        <p:spPr>
          <a:xfrm rot="16200000" flipH="1">
            <a:off x="1485957" y="2141250"/>
            <a:ext cx="42837" cy="734476"/>
          </a:xfrm>
          <a:prstGeom prst="bentConnector2">
            <a:avLst/>
          </a:prstGeom>
          <a:noFill/>
          <a:ln w="63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tailEnd type="none"/>
          </a:ln>
          <a:effectLst/>
        </p:spPr>
      </p:cxnSp>
      <p:sp>
        <p:nvSpPr>
          <p:cNvPr id="90" name="직사각형 89">
            <a:extLst>
              <a:ext uri="{FF2B5EF4-FFF2-40B4-BE49-F238E27FC236}">
                <a16:creationId xmlns="" xmlns:a16="http://schemas.microsoft.com/office/drawing/2014/main" id="{846BDDDE-F7D4-4B49-9EC9-7269E7853232}"/>
              </a:ext>
            </a:extLst>
          </p:cNvPr>
          <p:cNvSpPr/>
          <p:nvPr/>
        </p:nvSpPr>
        <p:spPr>
          <a:xfrm>
            <a:off x="1874613" y="4255858"/>
            <a:ext cx="1122956" cy="2272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 latinLnBrk="1">
              <a:buClrTx/>
              <a:buFontTx/>
              <a:buNone/>
            </a:pPr>
            <a:r>
              <a:rPr lang="ko-KR" altLang="en-US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주문생성</a:t>
            </a:r>
            <a:r>
              <a:rPr lang="en-US" altLang="ko-KR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(</a:t>
            </a:r>
            <a:r>
              <a:rPr lang="ko-KR" altLang="en-US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하림</a:t>
            </a:r>
            <a:r>
              <a:rPr lang="en-US" altLang="ko-KR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)</a:t>
            </a:r>
            <a:endParaRPr lang="ko-KR" altLang="en-US" sz="900" b="1" kern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="" xmlns:a16="http://schemas.microsoft.com/office/drawing/2014/main" id="{846BDDDE-F7D4-4B49-9EC9-7269E7853232}"/>
              </a:ext>
            </a:extLst>
          </p:cNvPr>
          <p:cNvSpPr/>
          <p:nvPr/>
        </p:nvSpPr>
        <p:spPr>
          <a:xfrm>
            <a:off x="3252263" y="2625977"/>
            <a:ext cx="1281927" cy="22723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0" bIns="0" rtlCol="0" anchor="ctr">
            <a:no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1. </a:t>
            </a:r>
            <a:r>
              <a:rPr lang="ko-KR" altLang="en-US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주문입력</a:t>
            </a:r>
            <a:endParaRPr lang="ko-KR" altLang="en-US" sz="900" b="1" kern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93" name="직사각형 92">
            <a:extLst>
              <a:ext uri="{FF2B5EF4-FFF2-40B4-BE49-F238E27FC236}">
                <a16:creationId xmlns="" xmlns:a16="http://schemas.microsoft.com/office/drawing/2014/main" id="{846BDDDE-F7D4-4B49-9EC9-7269E7853232}"/>
              </a:ext>
            </a:extLst>
          </p:cNvPr>
          <p:cNvSpPr/>
          <p:nvPr/>
        </p:nvSpPr>
        <p:spPr>
          <a:xfrm>
            <a:off x="3252263" y="2883782"/>
            <a:ext cx="1281927" cy="22723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0" bIns="0" rtlCol="0" anchor="ctr">
            <a:no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2. </a:t>
            </a:r>
            <a:r>
              <a:rPr lang="ko-KR" altLang="en-US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주문리스트</a:t>
            </a:r>
            <a:r>
              <a:rPr lang="en-US" altLang="ko-KR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(</a:t>
            </a:r>
            <a:r>
              <a:rPr lang="ko-KR" altLang="en-US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가금</a:t>
            </a:r>
            <a:r>
              <a:rPr lang="en-US" altLang="ko-KR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)</a:t>
            </a:r>
            <a:endParaRPr lang="ko-KR" altLang="en-US" sz="900" b="1" kern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="" xmlns:a16="http://schemas.microsoft.com/office/drawing/2014/main" id="{846BDDDE-F7D4-4B49-9EC9-7269E7853232}"/>
              </a:ext>
            </a:extLst>
          </p:cNvPr>
          <p:cNvSpPr/>
          <p:nvPr/>
        </p:nvSpPr>
        <p:spPr>
          <a:xfrm>
            <a:off x="3252263" y="3141587"/>
            <a:ext cx="1281927" cy="22723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0" bIns="0" rtlCol="0" anchor="ctr">
            <a:no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3. </a:t>
            </a:r>
            <a:r>
              <a:rPr lang="ko-KR" altLang="en-US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주문리스트</a:t>
            </a:r>
            <a:r>
              <a:rPr lang="en-US" altLang="ko-KR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(</a:t>
            </a:r>
            <a:r>
              <a:rPr lang="ko-KR" altLang="en-US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사료축산</a:t>
            </a:r>
            <a:r>
              <a:rPr lang="en-US" altLang="ko-KR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)</a:t>
            </a:r>
            <a:endParaRPr lang="ko-KR" altLang="en-US" sz="900" b="1" kern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cxnSp>
        <p:nvCxnSpPr>
          <p:cNvPr id="96" name="연결선: 꺾임 101">
            <a:extLst>
              <a:ext uri="{FF2B5EF4-FFF2-40B4-BE49-F238E27FC236}">
                <a16:creationId xmlns="" xmlns:a16="http://schemas.microsoft.com/office/drawing/2014/main" id="{7C595180-9777-4940-898D-9215E662A7AE}"/>
              </a:ext>
            </a:extLst>
          </p:cNvPr>
          <p:cNvCxnSpPr>
            <a:cxnSpLocks/>
            <a:stCxn id="88" idx="2"/>
            <a:endCxn id="90" idx="1"/>
          </p:cNvCxnSpPr>
          <p:nvPr/>
        </p:nvCxnSpPr>
        <p:spPr>
          <a:xfrm rot="16200000" flipH="1">
            <a:off x="566173" y="3061034"/>
            <a:ext cx="1882404" cy="734476"/>
          </a:xfrm>
          <a:prstGeom prst="bentConnector2">
            <a:avLst/>
          </a:prstGeom>
          <a:noFill/>
          <a:ln w="63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tailEnd type="none"/>
          </a:ln>
          <a:effectLst/>
        </p:spPr>
      </p:cxnSp>
      <p:cxnSp>
        <p:nvCxnSpPr>
          <p:cNvPr id="97" name="연결선: 꺾임 101">
            <a:extLst>
              <a:ext uri="{FF2B5EF4-FFF2-40B4-BE49-F238E27FC236}">
                <a16:creationId xmlns="" xmlns:a16="http://schemas.microsoft.com/office/drawing/2014/main" id="{7C595180-9777-4940-898D-9215E662A7AE}"/>
              </a:ext>
            </a:extLst>
          </p:cNvPr>
          <p:cNvCxnSpPr>
            <a:cxnSpLocks/>
            <a:stCxn id="120" idx="2"/>
            <a:endCxn id="92" idx="1"/>
          </p:cNvCxnSpPr>
          <p:nvPr/>
        </p:nvCxnSpPr>
        <p:spPr>
          <a:xfrm rot="16200000" flipH="1">
            <a:off x="2796142" y="2283472"/>
            <a:ext cx="96070" cy="816172"/>
          </a:xfrm>
          <a:prstGeom prst="bentConnector2">
            <a:avLst/>
          </a:prstGeom>
          <a:noFill/>
          <a:ln w="63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tailEnd type="none"/>
          </a:ln>
          <a:effectLst/>
        </p:spPr>
      </p:cxnSp>
      <p:cxnSp>
        <p:nvCxnSpPr>
          <p:cNvPr id="103" name="연결선: 꺾임 101">
            <a:extLst>
              <a:ext uri="{FF2B5EF4-FFF2-40B4-BE49-F238E27FC236}">
                <a16:creationId xmlns="" xmlns:a16="http://schemas.microsoft.com/office/drawing/2014/main" id="{7C595180-9777-4940-898D-9215E662A7AE}"/>
              </a:ext>
            </a:extLst>
          </p:cNvPr>
          <p:cNvCxnSpPr>
            <a:cxnSpLocks/>
            <a:stCxn id="120" idx="2"/>
            <a:endCxn id="93" idx="1"/>
          </p:cNvCxnSpPr>
          <p:nvPr/>
        </p:nvCxnSpPr>
        <p:spPr>
          <a:xfrm rot="16200000" flipH="1">
            <a:off x="2667240" y="2412374"/>
            <a:ext cx="353875" cy="816172"/>
          </a:xfrm>
          <a:prstGeom prst="bentConnector2">
            <a:avLst/>
          </a:prstGeom>
          <a:noFill/>
          <a:ln w="63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tailEnd type="none"/>
          </a:ln>
          <a:effectLst/>
        </p:spPr>
      </p:cxnSp>
      <p:cxnSp>
        <p:nvCxnSpPr>
          <p:cNvPr id="104" name="연결선: 꺾임 101">
            <a:extLst>
              <a:ext uri="{FF2B5EF4-FFF2-40B4-BE49-F238E27FC236}">
                <a16:creationId xmlns="" xmlns:a16="http://schemas.microsoft.com/office/drawing/2014/main" id="{7C595180-9777-4940-898D-9215E662A7AE}"/>
              </a:ext>
            </a:extLst>
          </p:cNvPr>
          <p:cNvCxnSpPr>
            <a:cxnSpLocks/>
            <a:stCxn id="120" idx="2"/>
            <a:endCxn id="94" idx="1"/>
          </p:cNvCxnSpPr>
          <p:nvPr/>
        </p:nvCxnSpPr>
        <p:spPr>
          <a:xfrm rot="16200000" flipH="1">
            <a:off x="2538337" y="2541277"/>
            <a:ext cx="611680" cy="816172"/>
          </a:xfrm>
          <a:prstGeom prst="bentConnector2">
            <a:avLst/>
          </a:prstGeom>
          <a:noFill/>
          <a:ln w="63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tailEnd type="none"/>
          </a:ln>
          <a:effectLst/>
        </p:spPr>
      </p:cxnSp>
      <p:sp>
        <p:nvSpPr>
          <p:cNvPr id="105" name="직사각형 104">
            <a:extLst>
              <a:ext uri="{FF2B5EF4-FFF2-40B4-BE49-F238E27FC236}">
                <a16:creationId xmlns="" xmlns:a16="http://schemas.microsoft.com/office/drawing/2014/main" id="{846BDDDE-F7D4-4B49-9EC9-7269E7853232}"/>
              </a:ext>
            </a:extLst>
          </p:cNvPr>
          <p:cNvSpPr/>
          <p:nvPr/>
        </p:nvSpPr>
        <p:spPr>
          <a:xfrm>
            <a:off x="3252263" y="3399393"/>
            <a:ext cx="1281927" cy="227232"/>
          </a:xfrm>
          <a:prstGeom prst="rect">
            <a:avLst/>
          </a:prstGeom>
          <a:solidFill>
            <a:srgbClr val="BFBFBF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0" bIns="0" rtlCol="0" anchor="ctr">
            <a:no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4. </a:t>
            </a:r>
            <a:r>
              <a:rPr lang="ko-KR" altLang="en-US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주문리스트</a:t>
            </a:r>
            <a:r>
              <a:rPr lang="en-US" altLang="ko-KR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(</a:t>
            </a:r>
            <a:r>
              <a:rPr lang="ko-KR" altLang="en-US" sz="900" b="1" dirty="0" err="1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팜스코</a:t>
            </a:r>
            <a:r>
              <a:rPr lang="en-US" altLang="ko-KR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)</a:t>
            </a:r>
            <a:endParaRPr lang="ko-KR" altLang="en-US" sz="900" b="1" kern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cxnSp>
        <p:nvCxnSpPr>
          <p:cNvPr id="106" name="연결선: 꺾임 101">
            <a:extLst>
              <a:ext uri="{FF2B5EF4-FFF2-40B4-BE49-F238E27FC236}">
                <a16:creationId xmlns="" xmlns:a16="http://schemas.microsoft.com/office/drawing/2014/main" id="{7C595180-9777-4940-898D-9215E662A7AE}"/>
              </a:ext>
            </a:extLst>
          </p:cNvPr>
          <p:cNvCxnSpPr>
            <a:cxnSpLocks/>
            <a:stCxn id="90" idx="2"/>
            <a:endCxn id="156" idx="1"/>
          </p:cNvCxnSpPr>
          <p:nvPr/>
        </p:nvCxnSpPr>
        <p:spPr>
          <a:xfrm rot="16200000" flipH="1">
            <a:off x="2273647" y="4645534"/>
            <a:ext cx="1141060" cy="816172"/>
          </a:xfrm>
          <a:prstGeom prst="bentConnector2">
            <a:avLst/>
          </a:prstGeom>
          <a:noFill/>
          <a:ln w="63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tailEnd type="none"/>
          </a:ln>
          <a:effectLst/>
        </p:spPr>
      </p:cxnSp>
      <p:sp>
        <p:nvSpPr>
          <p:cNvPr id="107" name="직사각형 106"/>
          <p:cNvSpPr/>
          <p:nvPr/>
        </p:nvSpPr>
        <p:spPr>
          <a:xfrm>
            <a:off x="657680" y="1655781"/>
            <a:ext cx="1037976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ClrTx/>
              <a:buFontTx/>
              <a:buNone/>
            </a:pPr>
            <a:r>
              <a:rPr kumimoji="1" lang="en-US" altLang="ko-KR" sz="1200" b="1" spc="-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L3 Unit Process</a:t>
            </a:r>
            <a:endParaRPr kumimoji="1" lang="ko-KR" altLang="en-US" sz="1200" b="1" spc="-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08" name="직선 연결선 107"/>
          <p:cNvCxnSpPr/>
          <p:nvPr/>
        </p:nvCxnSpPr>
        <p:spPr>
          <a:xfrm>
            <a:off x="581443" y="1855184"/>
            <a:ext cx="1210585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직사각형 108"/>
          <p:cNvSpPr/>
          <p:nvPr/>
        </p:nvSpPr>
        <p:spPr>
          <a:xfrm>
            <a:off x="1972113" y="1655781"/>
            <a:ext cx="1013932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ClrTx/>
              <a:buFontTx/>
              <a:buNone/>
            </a:pPr>
            <a:r>
              <a:rPr kumimoji="1" lang="en-US" altLang="ko-KR" sz="1200" b="1" spc="-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L4 Sub </a:t>
            </a:r>
            <a:r>
              <a:rPr kumimoji="1" lang="en-US" altLang="ko-KR" sz="1200" b="1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Process</a:t>
            </a:r>
            <a:endParaRPr kumimoji="1" lang="ko-KR" altLang="en-US" sz="1200" b="1" spc="-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2" name="직사각형 111"/>
          <p:cNvSpPr/>
          <p:nvPr/>
        </p:nvSpPr>
        <p:spPr>
          <a:xfrm>
            <a:off x="3509159" y="1655781"/>
            <a:ext cx="703719" cy="18466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atinLnBrk="0">
              <a:buClrTx/>
              <a:buFontTx/>
              <a:buNone/>
            </a:pPr>
            <a:r>
              <a:rPr kumimoji="1" lang="en-US" altLang="ko-KR" sz="1200" b="1" spc="-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L5 Activity</a:t>
            </a:r>
            <a:endParaRPr kumimoji="1" lang="ko-KR" altLang="en-US" sz="1200" b="1" spc="-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cxnSp>
        <p:nvCxnSpPr>
          <p:cNvPr id="113" name="직선 연결선 112"/>
          <p:cNvCxnSpPr/>
          <p:nvPr/>
        </p:nvCxnSpPr>
        <p:spPr>
          <a:xfrm>
            <a:off x="1926410" y="1855184"/>
            <a:ext cx="1210585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연결선 114"/>
          <p:cNvCxnSpPr/>
          <p:nvPr/>
        </p:nvCxnSpPr>
        <p:spPr>
          <a:xfrm>
            <a:off x="3308349" y="1855184"/>
            <a:ext cx="1210585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32"/>
          <p:cNvSpPr txBox="1">
            <a:spLocks noChangeArrowheads="1"/>
          </p:cNvSpPr>
          <p:nvPr/>
        </p:nvSpPr>
        <p:spPr bwMode="auto">
          <a:xfrm>
            <a:off x="409289" y="1949468"/>
            <a:ext cx="128636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  <a:scene3d>
              <a:camera prst="orthographicFront"/>
              <a:lightRig rig="threePt" dir="t"/>
            </a:scene3d>
            <a:sp3d extrusionH="50800" contourW="50800">
              <a:bevelT w="0" h="25400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>
            <a:defPPr>
              <a:defRPr lang="ko-KR"/>
            </a:defPPr>
            <a:lvl1pPr eaLnBrk="1" hangingPunct="1">
              <a:defRPr sz="15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25289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25289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25289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25289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defTabSz="1219170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Common </a:t>
            </a:r>
            <a:r>
              <a:rPr kumimoji="1" lang="en-US" altLang="ko-KR" sz="1200" kern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Block</a:t>
            </a:r>
            <a:endParaRPr kumimoji="1" lang="en-US" altLang="ko-KR" sz="1200" kern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7" name="Google Shape;1807;p7"/>
          <p:cNvSpPr/>
          <p:nvPr/>
        </p:nvSpPr>
        <p:spPr>
          <a:xfrm>
            <a:off x="350926" y="3963286"/>
            <a:ext cx="4390695" cy="1898884"/>
          </a:xfrm>
          <a:prstGeom prst="roundRect">
            <a:avLst>
              <a:gd name="adj" fmla="val 0"/>
            </a:avLst>
          </a:prstGeom>
          <a:noFill/>
          <a:ln w="22225" cap="flat" cmpd="sng">
            <a:solidFill>
              <a:schemeClr val="tx1">
                <a:lumMod val="75000"/>
                <a:lumOff val="25000"/>
              </a:schemeClr>
            </a:solidFill>
            <a:prstDash val="sysDash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" name="왼쪽 화살표 117"/>
          <p:cNvSpPr/>
          <p:nvPr/>
        </p:nvSpPr>
        <p:spPr>
          <a:xfrm rot="5400000" flipH="1">
            <a:off x="1204690" y="3177468"/>
            <a:ext cx="1778895" cy="373556"/>
          </a:xfrm>
          <a:prstGeom prst="leftArrow">
            <a:avLst>
              <a:gd name="adj1" fmla="val 57965"/>
              <a:gd name="adj2" fmla="val 55705"/>
            </a:avLst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1219170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kumimoji="1" lang="ko-KR" altLang="en-US" sz="2100" kern="120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1975546" y="3241642"/>
            <a:ext cx="243656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buClrTx/>
              <a:buFontTx/>
              <a:buNone/>
            </a:pPr>
            <a:r>
              <a:rPr kumimoji="1" lang="en-US" altLang="ko-KR" sz="1000" b="1" spc="-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L4</a:t>
            </a:r>
          </a:p>
          <a:p>
            <a:pPr algn="ctr" latinLnBrk="0">
              <a:buClrTx/>
              <a:buFontTx/>
              <a:buNone/>
            </a:pPr>
            <a:r>
              <a:rPr kumimoji="1" lang="ko-KR" altLang="en-US" sz="1000" b="1" spc="-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복사</a:t>
            </a:r>
            <a:endParaRPr kumimoji="1" lang="ko-KR" altLang="en-US" sz="1000" b="1" spc="-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0" name="직사각형 119">
            <a:extLst>
              <a:ext uri="{FF2B5EF4-FFF2-40B4-BE49-F238E27FC236}">
                <a16:creationId xmlns="" xmlns:a16="http://schemas.microsoft.com/office/drawing/2014/main" id="{846BDDDE-F7D4-4B49-9EC9-7269E7853232}"/>
              </a:ext>
            </a:extLst>
          </p:cNvPr>
          <p:cNvSpPr/>
          <p:nvPr/>
        </p:nvSpPr>
        <p:spPr>
          <a:xfrm>
            <a:off x="1874613" y="2416291"/>
            <a:ext cx="1122956" cy="22723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 latinLnBrk="1">
              <a:buClrTx/>
              <a:buFontTx/>
              <a:buNone/>
            </a:pPr>
            <a:r>
              <a:rPr lang="ko-KR" altLang="en-US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주문생성</a:t>
            </a:r>
            <a:endParaRPr lang="ko-KR" altLang="en-US" sz="900" b="1" kern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="" xmlns:a16="http://schemas.microsoft.com/office/drawing/2014/main" id="{846BDDDE-F7D4-4B49-9EC9-7269E7853232}"/>
              </a:ext>
            </a:extLst>
          </p:cNvPr>
          <p:cNvSpPr/>
          <p:nvPr/>
        </p:nvSpPr>
        <p:spPr>
          <a:xfrm>
            <a:off x="5472968" y="2951622"/>
            <a:ext cx="1030600" cy="22723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0" bIns="0" rtlCol="0" anchor="ctr">
            <a:no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1. </a:t>
            </a:r>
            <a:r>
              <a:rPr lang="ko-KR" altLang="en-US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주문입력</a:t>
            </a:r>
            <a:endParaRPr lang="ko-KR" altLang="en-US" sz="9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31" name="순서도: 판단 130"/>
          <p:cNvSpPr/>
          <p:nvPr/>
        </p:nvSpPr>
        <p:spPr>
          <a:xfrm>
            <a:off x="6879555" y="3747250"/>
            <a:ext cx="582680" cy="257537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/>
            <a:endParaRPr lang="ko-KR" altLang="en-US" sz="900" b="1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32" name="직사각형 131">
            <a:extLst>
              <a:ext uri="{FF2B5EF4-FFF2-40B4-BE49-F238E27FC236}">
                <a16:creationId xmlns="" xmlns:a16="http://schemas.microsoft.com/office/drawing/2014/main" id="{846BDDDE-F7D4-4B49-9EC9-7269E7853232}"/>
              </a:ext>
            </a:extLst>
          </p:cNvPr>
          <p:cNvSpPr/>
          <p:nvPr/>
        </p:nvSpPr>
        <p:spPr>
          <a:xfrm>
            <a:off x="7943390" y="3575960"/>
            <a:ext cx="1292050" cy="22723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0" bIns="0" rtlCol="0" anchor="ctr">
            <a:no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2. </a:t>
            </a:r>
            <a:r>
              <a:rPr lang="ko-KR" altLang="en-US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주문리스트</a:t>
            </a:r>
            <a:r>
              <a:rPr lang="en-US" altLang="ko-KR" sz="9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(</a:t>
            </a:r>
            <a:r>
              <a:rPr lang="ko-KR" altLang="en-US" sz="9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가금</a:t>
            </a:r>
            <a:r>
              <a:rPr lang="en-US" altLang="ko-KR" sz="9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)</a:t>
            </a:r>
            <a:endParaRPr lang="ko-KR" altLang="en-US" sz="9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33" name="직사각형 132">
            <a:extLst>
              <a:ext uri="{FF2B5EF4-FFF2-40B4-BE49-F238E27FC236}">
                <a16:creationId xmlns="" xmlns:a16="http://schemas.microsoft.com/office/drawing/2014/main" id="{846BDDDE-F7D4-4B49-9EC9-7269E7853232}"/>
              </a:ext>
            </a:extLst>
          </p:cNvPr>
          <p:cNvSpPr/>
          <p:nvPr/>
        </p:nvSpPr>
        <p:spPr>
          <a:xfrm>
            <a:off x="7943390" y="4004787"/>
            <a:ext cx="1292050" cy="22723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0" bIns="0" rtlCol="0" anchor="ctr">
            <a:no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3. </a:t>
            </a:r>
            <a:r>
              <a:rPr lang="ko-KR" altLang="en-US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주문리스트</a:t>
            </a:r>
            <a:r>
              <a:rPr lang="en-US" altLang="ko-KR" sz="9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(</a:t>
            </a:r>
            <a:r>
              <a:rPr lang="ko-KR" altLang="en-US" sz="9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사료축산</a:t>
            </a:r>
            <a:r>
              <a:rPr lang="en-US" altLang="ko-KR" sz="9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)</a:t>
            </a:r>
            <a:endParaRPr lang="ko-KR" altLang="en-US" sz="9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cxnSp>
        <p:nvCxnSpPr>
          <p:cNvPr id="134" name="연결선: 꺾임 101">
            <a:extLst>
              <a:ext uri="{FF2B5EF4-FFF2-40B4-BE49-F238E27FC236}">
                <a16:creationId xmlns="" xmlns:a16="http://schemas.microsoft.com/office/drawing/2014/main" id="{7C595180-9777-4940-898D-9215E662A7AE}"/>
              </a:ext>
            </a:extLst>
          </p:cNvPr>
          <p:cNvCxnSpPr>
            <a:cxnSpLocks/>
            <a:stCxn id="130" idx="2"/>
            <a:endCxn id="157" idx="0"/>
          </p:cNvCxnSpPr>
          <p:nvPr/>
        </p:nvCxnSpPr>
        <p:spPr>
          <a:xfrm>
            <a:off x="5988268" y="3178854"/>
            <a:ext cx="0" cy="583525"/>
          </a:xfrm>
          <a:prstGeom prst="straightConnector1">
            <a:avLst/>
          </a:prstGeom>
          <a:noFill/>
          <a:ln w="63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tailEnd type="none"/>
          </a:ln>
          <a:effectLst/>
        </p:spPr>
      </p:cxnSp>
      <p:cxnSp>
        <p:nvCxnSpPr>
          <p:cNvPr id="135" name="연결선: 꺾임 101">
            <a:extLst>
              <a:ext uri="{FF2B5EF4-FFF2-40B4-BE49-F238E27FC236}">
                <a16:creationId xmlns="" xmlns:a16="http://schemas.microsoft.com/office/drawing/2014/main" id="{7C595180-9777-4940-898D-9215E662A7AE}"/>
              </a:ext>
            </a:extLst>
          </p:cNvPr>
          <p:cNvCxnSpPr>
            <a:cxnSpLocks/>
            <a:stCxn id="131" idx="0"/>
            <a:endCxn id="132" idx="1"/>
          </p:cNvCxnSpPr>
          <p:nvPr/>
        </p:nvCxnSpPr>
        <p:spPr>
          <a:xfrm rot="5400000" flipH="1" flipV="1">
            <a:off x="7528305" y="3332166"/>
            <a:ext cx="57674" cy="772495"/>
          </a:xfrm>
          <a:prstGeom prst="bentConnector2">
            <a:avLst/>
          </a:prstGeom>
          <a:noFill/>
          <a:ln w="63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tailEnd type="none"/>
          </a:ln>
          <a:effectLst/>
        </p:spPr>
      </p:cxnSp>
      <p:cxnSp>
        <p:nvCxnSpPr>
          <p:cNvPr id="136" name="연결선: 꺾임 101">
            <a:extLst>
              <a:ext uri="{FF2B5EF4-FFF2-40B4-BE49-F238E27FC236}">
                <a16:creationId xmlns="" xmlns:a16="http://schemas.microsoft.com/office/drawing/2014/main" id="{7C595180-9777-4940-898D-9215E662A7AE}"/>
              </a:ext>
            </a:extLst>
          </p:cNvPr>
          <p:cNvCxnSpPr>
            <a:cxnSpLocks/>
            <a:stCxn id="131" idx="2"/>
            <a:endCxn id="133" idx="1"/>
          </p:cNvCxnSpPr>
          <p:nvPr/>
        </p:nvCxnSpPr>
        <p:spPr>
          <a:xfrm rot="16200000" flipH="1">
            <a:off x="7500334" y="3675347"/>
            <a:ext cx="113616" cy="772495"/>
          </a:xfrm>
          <a:prstGeom prst="bentConnector2">
            <a:avLst/>
          </a:prstGeom>
          <a:noFill/>
          <a:ln w="63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tailEnd type="none"/>
          </a:ln>
          <a:effectLst/>
        </p:spPr>
      </p:cxnSp>
      <p:sp>
        <p:nvSpPr>
          <p:cNvPr id="141" name="직사각형 140"/>
          <p:cNvSpPr/>
          <p:nvPr/>
        </p:nvSpPr>
        <p:spPr>
          <a:xfrm>
            <a:off x="7193505" y="3498838"/>
            <a:ext cx="243656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buClrTx/>
              <a:buFontTx/>
              <a:buNone/>
            </a:pPr>
            <a:r>
              <a:rPr kumimoji="1" lang="ko-KR" altLang="en-US" sz="1000" b="1" spc="-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가금</a:t>
            </a:r>
            <a:endParaRPr kumimoji="1" lang="ko-KR" altLang="en-US" sz="1000" b="1" spc="-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7193505" y="4141101"/>
            <a:ext cx="487314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buClrTx/>
              <a:buFontTx/>
              <a:buNone/>
            </a:pPr>
            <a:r>
              <a:rPr kumimoji="1" lang="ko-KR" altLang="en-US" sz="1000" b="1" spc="-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사료축산</a:t>
            </a:r>
            <a:endParaRPr kumimoji="1" lang="ko-KR" altLang="en-US" sz="1000" b="1" spc="-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="" xmlns:a16="http://schemas.microsoft.com/office/drawing/2014/main" id="{846BDDDE-F7D4-4B49-9EC9-7269E7853232}"/>
              </a:ext>
            </a:extLst>
          </p:cNvPr>
          <p:cNvSpPr/>
          <p:nvPr/>
        </p:nvSpPr>
        <p:spPr>
          <a:xfrm>
            <a:off x="5472968" y="2834710"/>
            <a:ext cx="421295" cy="113546"/>
          </a:xfrm>
          <a:prstGeom prst="rect">
            <a:avLst/>
          </a:prstGeom>
          <a:solidFill>
            <a:schemeClr val="tx1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 latinLnBrk="1">
              <a:buClrTx/>
              <a:buFontTx/>
              <a:buNone/>
            </a:pPr>
            <a:r>
              <a:rPr lang="ko-KR" altLang="en-US" sz="800" b="1" kern="12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cs typeface="Arial" panose="020B0604020202020204" pitchFamily="34" charset="0"/>
              </a:rPr>
              <a:t>그룹공통</a:t>
            </a:r>
            <a:endParaRPr lang="ko-KR" altLang="en-US" sz="800" b="1" kern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="" xmlns:a16="http://schemas.microsoft.com/office/drawing/2014/main" id="{846BDDDE-F7D4-4B49-9EC9-7269E7853232}"/>
              </a:ext>
            </a:extLst>
          </p:cNvPr>
          <p:cNvSpPr/>
          <p:nvPr/>
        </p:nvSpPr>
        <p:spPr>
          <a:xfrm>
            <a:off x="7943390" y="3456236"/>
            <a:ext cx="421295" cy="113546"/>
          </a:xfrm>
          <a:prstGeom prst="rect">
            <a:avLst/>
          </a:prstGeom>
          <a:solidFill>
            <a:schemeClr val="tx1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 latinLnBrk="1">
              <a:buClrTx/>
              <a:buFontTx/>
              <a:buNone/>
            </a:pPr>
            <a:r>
              <a:rPr lang="ko-KR" altLang="en-US" sz="800" b="1" kern="12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cs typeface="Arial" panose="020B0604020202020204" pitchFamily="34" charset="0"/>
              </a:rPr>
              <a:t>업종공통</a:t>
            </a:r>
            <a:endParaRPr lang="ko-KR" altLang="en-US" sz="800" b="1" kern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48" name="직사각형 147">
            <a:extLst>
              <a:ext uri="{FF2B5EF4-FFF2-40B4-BE49-F238E27FC236}">
                <a16:creationId xmlns="" xmlns:a16="http://schemas.microsoft.com/office/drawing/2014/main" id="{846BDDDE-F7D4-4B49-9EC9-7269E7853232}"/>
              </a:ext>
            </a:extLst>
          </p:cNvPr>
          <p:cNvSpPr/>
          <p:nvPr/>
        </p:nvSpPr>
        <p:spPr>
          <a:xfrm>
            <a:off x="7943390" y="3891241"/>
            <a:ext cx="421295" cy="113546"/>
          </a:xfrm>
          <a:prstGeom prst="rect">
            <a:avLst/>
          </a:prstGeom>
          <a:solidFill>
            <a:schemeClr val="tx1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 latinLnBrk="1">
              <a:buClrTx/>
              <a:buFontTx/>
              <a:buNone/>
            </a:pPr>
            <a:r>
              <a:rPr lang="ko-KR" altLang="en-US" sz="800" b="1" kern="12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cs typeface="Arial" panose="020B0604020202020204" pitchFamily="34" charset="0"/>
              </a:rPr>
              <a:t>업종공통</a:t>
            </a:r>
            <a:endParaRPr lang="ko-KR" altLang="en-US" sz="800" b="1" kern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155" name="연결선: 꺾임 101">
            <a:extLst>
              <a:ext uri="{FF2B5EF4-FFF2-40B4-BE49-F238E27FC236}">
                <a16:creationId xmlns="" xmlns:a16="http://schemas.microsoft.com/office/drawing/2014/main" id="{7C595180-9777-4940-898D-9215E662A7AE}"/>
              </a:ext>
            </a:extLst>
          </p:cNvPr>
          <p:cNvCxnSpPr>
            <a:cxnSpLocks/>
            <a:stCxn id="120" idx="2"/>
            <a:endCxn id="105" idx="1"/>
          </p:cNvCxnSpPr>
          <p:nvPr/>
        </p:nvCxnSpPr>
        <p:spPr>
          <a:xfrm rot="16200000" flipH="1">
            <a:off x="2409434" y="2670180"/>
            <a:ext cx="869486" cy="816172"/>
          </a:xfrm>
          <a:prstGeom prst="bentConnector2">
            <a:avLst/>
          </a:prstGeom>
          <a:noFill/>
          <a:ln w="63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tailEnd type="none"/>
          </a:ln>
          <a:effectLst/>
        </p:spPr>
      </p:cxnSp>
      <p:sp>
        <p:nvSpPr>
          <p:cNvPr id="156" name="직사각형 155">
            <a:extLst>
              <a:ext uri="{FF2B5EF4-FFF2-40B4-BE49-F238E27FC236}">
                <a16:creationId xmlns="" xmlns:a16="http://schemas.microsoft.com/office/drawing/2014/main" id="{846BDDDE-F7D4-4B49-9EC9-7269E7853232}"/>
              </a:ext>
            </a:extLst>
          </p:cNvPr>
          <p:cNvSpPr/>
          <p:nvPr/>
        </p:nvSpPr>
        <p:spPr>
          <a:xfrm>
            <a:off x="3252263" y="5510534"/>
            <a:ext cx="1287987" cy="2272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0" bIns="0" rtlCol="0" anchor="ctr">
            <a:no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5. </a:t>
            </a:r>
            <a:r>
              <a:rPr lang="ko-KR" altLang="en-US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주문승인</a:t>
            </a:r>
            <a:r>
              <a:rPr lang="en-US" altLang="ko-KR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(</a:t>
            </a:r>
            <a:r>
              <a:rPr lang="ko-KR" altLang="en-US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하림</a:t>
            </a:r>
            <a:r>
              <a:rPr lang="en-US" altLang="ko-KR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)</a:t>
            </a:r>
            <a:endParaRPr lang="ko-KR" altLang="en-US" sz="900" b="1" kern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57" name="직사각형 156">
            <a:extLst>
              <a:ext uri="{FF2B5EF4-FFF2-40B4-BE49-F238E27FC236}">
                <a16:creationId xmlns="" xmlns:a16="http://schemas.microsoft.com/office/drawing/2014/main" id="{846BDDDE-F7D4-4B49-9EC9-7269E7853232}"/>
              </a:ext>
            </a:extLst>
          </p:cNvPr>
          <p:cNvSpPr/>
          <p:nvPr/>
        </p:nvSpPr>
        <p:spPr>
          <a:xfrm>
            <a:off x="5472968" y="3762379"/>
            <a:ext cx="1030600" cy="2272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0" bIns="0" rtlCol="0" anchor="ctr">
            <a:noAutofit/>
          </a:bodyPr>
          <a:lstStyle/>
          <a:p>
            <a:r>
              <a:rPr lang="en-US" altLang="ko-KR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5. </a:t>
            </a:r>
            <a:r>
              <a:rPr lang="ko-KR" altLang="en-US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주문승인</a:t>
            </a:r>
            <a:r>
              <a:rPr lang="en-US" altLang="ko-KR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(</a:t>
            </a:r>
            <a:r>
              <a:rPr lang="ko-KR" altLang="en-US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하림</a:t>
            </a:r>
            <a:r>
              <a:rPr lang="en-US" altLang="ko-KR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)</a:t>
            </a:r>
            <a:endParaRPr lang="ko-KR" altLang="en-US" sz="9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sp>
        <p:nvSpPr>
          <p:cNvPr id="158" name="직사각형 157">
            <a:extLst>
              <a:ext uri="{FF2B5EF4-FFF2-40B4-BE49-F238E27FC236}">
                <a16:creationId xmlns="" xmlns:a16="http://schemas.microsoft.com/office/drawing/2014/main" id="{846BDDDE-F7D4-4B49-9EC9-7269E7853232}"/>
              </a:ext>
            </a:extLst>
          </p:cNvPr>
          <p:cNvSpPr/>
          <p:nvPr/>
        </p:nvSpPr>
        <p:spPr>
          <a:xfrm>
            <a:off x="5472968" y="3673167"/>
            <a:ext cx="421295" cy="113546"/>
          </a:xfrm>
          <a:prstGeom prst="rect">
            <a:avLst/>
          </a:prstGeom>
          <a:solidFill>
            <a:srgbClr val="C00000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 latinLnBrk="1">
              <a:buClrTx/>
              <a:buFontTx/>
              <a:buNone/>
            </a:pPr>
            <a:r>
              <a:rPr lang="ko-KR" altLang="en-US" sz="800" kern="12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cs typeface="Arial" panose="020B0604020202020204" pitchFamily="34" charset="0"/>
              </a:rPr>
              <a:t>사별특화</a:t>
            </a:r>
            <a:endParaRPr lang="ko-KR" altLang="en-US" sz="800" kern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160" name="연결선: 꺾임 101">
            <a:extLst>
              <a:ext uri="{FF2B5EF4-FFF2-40B4-BE49-F238E27FC236}">
                <a16:creationId xmlns="" xmlns:a16="http://schemas.microsoft.com/office/drawing/2014/main" id="{7C595180-9777-4940-898D-9215E662A7AE}"/>
              </a:ext>
            </a:extLst>
          </p:cNvPr>
          <p:cNvCxnSpPr>
            <a:cxnSpLocks/>
            <a:stCxn id="157" idx="3"/>
            <a:endCxn id="131" idx="1"/>
          </p:cNvCxnSpPr>
          <p:nvPr/>
        </p:nvCxnSpPr>
        <p:spPr>
          <a:xfrm>
            <a:off x="6503568" y="3875995"/>
            <a:ext cx="375987" cy="24"/>
          </a:xfrm>
          <a:prstGeom prst="bentConnector3">
            <a:avLst>
              <a:gd name="adj1" fmla="val 50000"/>
            </a:avLst>
          </a:prstGeom>
          <a:noFill/>
          <a:ln w="63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tailEnd type="none"/>
          </a:ln>
          <a:effectLst/>
        </p:spPr>
      </p:cxnSp>
      <p:sp>
        <p:nvSpPr>
          <p:cNvPr id="161" name="직사각형 160">
            <a:extLst>
              <a:ext uri="{FF2B5EF4-FFF2-40B4-BE49-F238E27FC236}">
                <a16:creationId xmlns="" xmlns:a16="http://schemas.microsoft.com/office/drawing/2014/main" id="{846BDDDE-F7D4-4B49-9EC9-7269E7853232}"/>
              </a:ext>
            </a:extLst>
          </p:cNvPr>
          <p:cNvSpPr/>
          <p:nvPr/>
        </p:nvSpPr>
        <p:spPr>
          <a:xfrm>
            <a:off x="7943390" y="4407289"/>
            <a:ext cx="1292050" cy="227232"/>
          </a:xfrm>
          <a:prstGeom prst="rect">
            <a:avLst/>
          </a:prstGeom>
          <a:solidFill>
            <a:schemeClr val="bg1">
              <a:lumMod val="75000"/>
            </a:schemeClr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0" bIns="0" rtlCol="0" anchor="ctr">
            <a:no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4. </a:t>
            </a:r>
            <a:r>
              <a:rPr lang="ko-KR" altLang="en-US" sz="900" b="1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주문리스트</a:t>
            </a:r>
            <a:r>
              <a:rPr lang="en-US" altLang="ko-KR" sz="9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(</a:t>
            </a:r>
            <a:r>
              <a:rPr lang="ko-KR" altLang="en-US" sz="900" b="1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팜스코</a:t>
            </a:r>
            <a:r>
              <a:rPr lang="en-US" altLang="ko-KR" sz="900" b="1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prstClr val="black"/>
                </a:solidFill>
                <a:cs typeface="Arial" panose="020B0604020202020204" pitchFamily="34" charset="0"/>
              </a:rPr>
              <a:t>)</a:t>
            </a:r>
            <a:endParaRPr lang="ko-KR" altLang="en-US" sz="900" b="1" dirty="0">
              <a:ln>
                <a:solidFill>
                  <a:srgbClr val="4F81BD">
                    <a:alpha val="0"/>
                  </a:srgbClr>
                </a:solidFill>
              </a:ln>
              <a:solidFill>
                <a:prstClr val="black"/>
              </a:solidFill>
              <a:cs typeface="Arial" panose="020B0604020202020204" pitchFamily="34" charset="0"/>
            </a:endParaRPr>
          </a:p>
        </p:txBody>
      </p:sp>
      <p:cxnSp>
        <p:nvCxnSpPr>
          <p:cNvPr id="162" name="연결선: 꺾임 101">
            <a:extLst>
              <a:ext uri="{FF2B5EF4-FFF2-40B4-BE49-F238E27FC236}">
                <a16:creationId xmlns="" xmlns:a16="http://schemas.microsoft.com/office/drawing/2014/main" id="{7C595180-9777-4940-898D-9215E662A7AE}"/>
              </a:ext>
            </a:extLst>
          </p:cNvPr>
          <p:cNvCxnSpPr>
            <a:cxnSpLocks/>
            <a:stCxn id="161" idx="1"/>
            <a:endCxn id="131" idx="2"/>
          </p:cNvCxnSpPr>
          <p:nvPr/>
        </p:nvCxnSpPr>
        <p:spPr>
          <a:xfrm rot="10800000">
            <a:off x="7170896" y="4004787"/>
            <a:ext cx="772495" cy="516118"/>
          </a:xfrm>
          <a:prstGeom prst="bentConnector2">
            <a:avLst/>
          </a:prstGeom>
          <a:noFill/>
          <a:ln w="63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tailEnd type="none"/>
          </a:ln>
          <a:effectLst/>
        </p:spPr>
      </p:cxnSp>
      <p:sp>
        <p:nvSpPr>
          <p:cNvPr id="163" name="직사각형 162">
            <a:extLst>
              <a:ext uri="{FF2B5EF4-FFF2-40B4-BE49-F238E27FC236}">
                <a16:creationId xmlns="" xmlns:a16="http://schemas.microsoft.com/office/drawing/2014/main" id="{846BDDDE-F7D4-4B49-9EC9-7269E7853232}"/>
              </a:ext>
            </a:extLst>
          </p:cNvPr>
          <p:cNvSpPr/>
          <p:nvPr/>
        </p:nvSpPr>
        <p:spPr>
          <a:xfrm>
            <a:off x="7943390" y="4299470"/>
            <a:ext cx="421295" cy="113546"/>
          </a:xfrm>
          <a:prstGeom prst="rect">
            <a:avLst/>
          </a:prstGeom>
          <a:solidFill>
            <a:schemeClr val="tx1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Autofit/>
          </a:bodyPr>
          <a:lstStyle/>
          <a:p>
            <a:pPr algn="ctr" latinLnBrk="1">
              <a:buClrTx/>
              <a:buFontTx/>
              <a:buNone/>
            </a:pPr>
            <a:r>
              <a:rPr lang="ko-KR" altLang="en-US" sz="800" b="1" kern="12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cs typeface="Arial" panose="020B0604020202020204" pitchFamily="34" charset="0"/>
              </a:rPr>
              <a:t>사별특화</a:t>
            </a:r>
            <a:endParaRPr lang="ko-KR" altLang="en-US" sz="800" b="1" kern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68" name="오른쪽 화살표 167"/>
          <p:cNvSpPr/>
          <p:nvPr/>
        </p:nvSpPr>
        <p:spPr>
          <a:xfrm>
            <a:off x="1524531" y="4297925"/>
            <a:ext cx="456002" cy="143099"/>
          </a:xfrm>
          <a:prstGeom prst="rightArrow">
            <a:avLst>
              <a:gd name="adj1" fmla="val 100000"/>
              <a:gd name="adj2" fmla="val 0"/>
            </a:avLst>
          </a:prstGeom>
          <a:solidFill>
            <a:srgbClr val="C00000"/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en-US" altLang="ko-KR" sz="1000" b="1" spc="-15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3</a:t>
            </a:r>
            <a:r>
              <a:rPr lang="ko-KR" altLang="en-US" sz="1000" b="1" spc="-15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단계</a:t>
            </a:r>
            <a:endParaRPr lang="en-US" altLang="ko-KR" sz="1000" b="1" spc="-15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73" name="모서리가 둥근 직사각형 172"/>
          <p:cNvSpPr/>
          <p:nvPr/>
        </p:nvSpPr>
        <p:spPr>
          <a:xfrm>
            <a:off x="344487" y="1345337"/>
            <a:ext cx="4551361" cy="23105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0" tIns="0" rIns="0" bIns="0" rtlCol="0" anchor="ctr">
            <a:noAutofit/>
          </a:bodyPr>
          <a:lstStyle/>
          <a:p>
            <a:pPr algn="ctr" latinLnBrk="1">
              <a:spcBef>
                <a:spcPct val="20000"/>
              </a:spcBef>
              <a:buClrTx/>
              <a:buFontTx/>
              <a:buNone/>
            </a:pPr>
            <a:r>
              <a:rPr lang="ko-KR" altLang="en-US" sz="1200" b="1" spc="-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프로세스 체계 정의 </a:t>
            </a:r>
            <a:r>
              <a:rPr lang="en-US" altLang="ko-KR" sz="1200" spc="-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(</a:t>
            </a:r>
            <a:r>
              <a:rPr lang="ko-KR" altLang="en-US" sz="1200" spc="-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예시</a:t>
            </a:r>
            <a:r>
              <a:rPr lang="en-US" altLang="ko-KR" sz="1200" spc="-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)</a:t>
            </a:r>
            <a:endParaRPr lang="ko-KR" altLang="en-US" sz="1200" kern="1200" spc="-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75" name="TextBox 32"/>
          <p:cNvSpPr txBox="1">
            <a:spLocks noChangeArrowheads="1"/>
          </p:cNvSpPr>
          <p:nvPr/>
        </p:nvSpPr>
        <p:spPr bwMode="auto">
          <a:xfrm>
            <a:off x="409289" y="3994030"/>
            <a:ext cx="174399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  <a:scene3d>
              <a:camera prst="orthographicFront"/>
              <a:lightRig rig="threePt" dir="t"/>
            </a:scene3d>
            <a:sp3d extrusionH="50800" contourW="50800">
              <a:bevelT w="0" h="254000"/>
              <a:contourClr>
                <a:schemeClr val="tx1">
                  <a:lumMod val="75000"/>
                  <a:lumOff val="25000"/>
                </a:schemeClr>
              </a:contourClr>
            </a:sp3d>
          </a:bodyPr>
          <a:lstStyle>
            <a:defPPr>
              <a:defRPr lang="ko-KR"/>
            </a:defPPr>
            <a:lvl1pPr eaLnBrk="1" hangingPunct="1">
              <a:defRPr sz="15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defTabSz="825289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defTabSz="825289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defTabSz="825289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defTabSz="825289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defTabSz="1219170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Special </a:t>
            </a:r>
            <a:r>
              <a:rPr kumimoji="1" lang="en-US" altLang="ko-KR" sz="1200" kern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Block</a:t>
            </a:r>
          </a:p>
        </p:txBody>
      </p:sp>
      <p:sp>
        <p:nvSpPr>
          <p:cNvPr id="178" name="Google Shape;1807;p7"/>
          <p:cNvSpPr/>
          <p:nvPr/>
        </p:nvSpPr>
        <p:spPr>
          <a:xfrm>
            <a:off x="5015345" y="1913680"/>
            <a:ext cx="4538628" cy="3948490"/>
          </a:xfrm>
          <a:prstGeom prst="roundRect">
            <a:avLst>
              <a:gd name="adj" fmla="val 0"/>
            </a:avLst>
          </a:prstGeom>
          <a:noFill/>
          <a:ln w="22225" cap="flat" cmpd="sng">
            <a:solidFill>
              <a:schemeClr val="tx1">
                <a:lumMod val="75000"/>
                <a:lumOff val="25000"/>
              </a:schemeClr>
            </a:solidFill>
            <a:prstDash val="sysDash"/>
            <a:round/>
            <a:headEnd type="none" w="sm" len="sm"/>
            <a:tailEnd type="none" w="sm" len="sm"/>
          </a:ln>
          <a:effectLst/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0" name="연결선: 꺾임 101">
            <a:extLst>
              <a:ext uri="{FF2B5EF4-FFF2-40B4-BE49-F238E27FC236}">
                <a16:creationId xmlns="" xmlns:a16="http://schemas.microsoft.com/office/drawing/2014/main" id="{7C595180-9777-4940-898D-9215E662A7AE}"/>
              </a:ext>
            </a:extLst>
          </p:cNvPr>
          <p:cNvCxnSpPr>
            <a:cxnSpLocks/>
            <a:stCxn id="117" idx="3"/>
            <a:endCxn id="178" idx="1"/>
          </p:cNvCxnSpPr>
          <p:nvPr/>
        </p:nvCxnSpPr>
        <p:spPr>
          <a:xfrm flipV="1">
            <a:off x="4741621" y="3887925"/>
            <a:ext cx="273724" cy="1024803"/>
          </a:xfrm>
          <a:prstGeom prst="bentConnector3">
            <a:avLst>
              <a:gd name="adj1" fmla="val 50000"/>
            </a:avLst>
          </a:prstGeom>
          <a:noFill/>
          <a:ln w="22225" cap="flat" cmpd="sng" algn="ctr">
            <a:solidFill>
              <a:schemeClr val="tx1">
                <a:lumMod val="75000"/>
                <a:lumOff val="25000"/>
              </a:schemeClr>
            </a:solidFill>
            <a:prstDash val="sysDash"/>
            <a:miter lim="800000"/>
            <a:tailEnd type="triangle"/>
          </a:ln>
          <a:effectLst/>
        </p:spPr>
      </p:cxnSp>
      <p:sp>
        <p:nvSpPr>
          <p:cNvPr id="183" name="모서리가 둥근 직사각형 182"/>
          <p:cNvSpPr/>
          <p:nvPr/>
        </p:nvSpPr>
        <p:spPr>
          <a:xfrm>
            <a:off x="5014790" y="1345337"/>
            <a:ext cx="4551361" cy="23105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0" tIns="0" rIns="0" bIns="0" rtlCol="0" anchor="ctr">
            <a:noAutofit/>
          </a:bodyPr>
          <a:lstStyle/>
          <a:p>
            <a:pPr algn="ctr" latinLnBrk="1">
              <a:spcBef>
                <a:spcPct val="20000"/>
              </a:spcBef>
              <a:buClrTx/>
              <a:buFontTx/>
              <a:buNone/>
            </a:pPr>
            <a:r>
              <a:rPr lang="ko-KR" altLang="en-US" sz="1200" b="1" spc="-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프로세스 흐름도 </a:t>
            </a:r>
            <a:r>
              <a:rPr lang="en-US" altLang="ko-KR" sz="1200" spc="-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(</a:t>
            </a:r>
            <a:r>
              <a:rPr lang="ko-KR" altLang="en-US" sz="1200" spc="-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예시</a:t>
            </a:r>
            <a:r>
              <a:rPr lang="en-US" altLang="ko-KR" sz="1200" spc="-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)</a:t>
            </a:r>
            <a:endParaRPr lang="ko-KR" altLang="en-US" sz="1200" kern="1200" spc="-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7193505" y="4555960"/>
            <a:ext cx="365486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buClrTx/>
              <a:buFontTx/>
              <a:buNone/>
            </a:pPr>
            <a:r>
              <a:rPr kumimoji="1" lang="ko-KR" altLang="en-US" sz="1000" b="1" spc="-50" dirty="0" err="1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팜스코</a:t>
            </a:r>
            <a:endParaRPr kumimoji="1" lang="ko-KR" altLang="en-US" sz="1000" b="1" spc="-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946134" y="5992568"/>
            <a:ext cx="8013732" cy="27699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b="1" spc="-5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L5 </a:t>
            </a:r>
            <a:r>
              <a:rPr lang="ko-KR" altLang="en-US" sz="1200" b="1" spc="-5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사별특화 </a:t>
            </a:r>
            <a:r>
              <a:rPr lang="en-US" altLang="ko-KR" sz="1200" b="1" spc="-5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1200" b="1" spc="-5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주문승인</a:t>
            </a:r>
            <a:r>
              <a:rPr lang="en-US" altLang="ko-KR" sz="1200" b="1" spc="-5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spc="-5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하림</a:t>
            </a:r>
            <a:r>
              <a:rPr lang="en-US" altLang="ko-KR" sz="1200" b="1" spc="-5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)&gt;</a:t>
            </a:r>
            <a:r>
              <a:rPr lang="ko-KR" altLang="en-US" sz="1200" b="1" spc="-5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ko-KR" altLang="en-US" sz="1200" b="1" spc="-50" dirty="0" err="1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기정의된</a:t>
            </a:r>
            <a:r>
              <a:rPr lang="ko-KR" altLang="en-US" sz="1200" b="1" spc="-5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spc="-5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공통 </a:t>
            </a:r>
            <a:r>
              <a:rPr lang="en-US" altLang="ko-KR" sz="1200" b="1" spc="-5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L4</a:t>
            </a:r>
            <a:r>
              <a:rPr lang="ko-KR" altLang="en-US" sz="1200" b="1" spc="-5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내 표준화</a:t>
            </a:r>
            <a:r>
              <a:rPr lang="en-US" altLang="ko-KR" sz="1200" b="1" spc="-5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b="1" spc="-50" dirty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공통화가 </a:t>
            </a:r>
            <a:r>
              <a:rPr lang="ko-KR" altLang="en-US" sz="1200" b="1" spc="-5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어렵다고 판단하여 </a:t>
            </a:r>
            <a:r>
              <a:rPr lang="en-US" altLang="ko-KR" sz="1200" b="1" spc="-5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“Special Block </a:t>
            </a:r>
            <a:r>
              <a:rPr lang="ko-KR" altLang="en-US" sz="1200" b="1" spc="-5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신규정의</a:t>
            </a:r>
            <a:r>
              <a:rPr lang="en-US" altLang="ko-KR" sz="1200" b="1" spc="-5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”</a:t>
            </a:r>
            <a:r>
              <a:rPr lang="ko-KR" altLang="en-US" sz="1200" b="1" spc="-5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200" b="1" dirty="0">
              <a:solidFill>
                <a:srgbClr val="C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0" name="직사각형 149">
            <a:extLst>
              <a:ext uri="{FF2B5EF4-FFF2-40B4-BE49-F238E27FC236}">
                <a16:creationId xmlns="" xmlns:a16="http://schemas.microsoft.com/office/drawing/2014/main" id="{846BDDDE-F7D4-4B49-9EC9-7269E7853232}"/>
              </a:ext>
            </a:extLst>
          </p:cNvPr>
          <p:cNvSpPr/>
          <p:nvPr/>
        </p:nvSpPr>
        <p:spPr>
          <a:xfrm>
            <a:off x="3252263" y="4468610"/>
            <a:ext cx="1287987" cy="227232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0" bIns="0" rtlCol="0" anchor="ctr">
            <a:no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1. </a:t>
            </a:r>
            <a:r>
              <a:rPr lang="ko-KR" altLang="en-US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주문입력</a:t>
            </a:r>
            <a:endParaRPr lang="ko-KR" altLang="en-US" sz="900" kern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51" name="직사각형 150">
            <a:extLst>
              <a:ext uri="{FF2B5EF4-FFF2-40B4-BE49-F238E27FC236}">
                <a16:creationId xmlns="" xmlns:a16="http://schemas.microsoft.com/office/drawing/2014/main" id="{846BDDDE-F7D4-4B49-9EC9-7269E7853232}"/>
              </a:ext>
            </a:extLst>
          </p:cNvPr>
          <p:cNvSpPr/>
          <p:nvPr/>
        </p:nvSpPr>
        <p:spPr>
          <a:xfrm>
            <a:off x="3252263" y="4726415"/>
            <a:ext cx="1287987" cy="227232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0" bIns="0" rtlCol="0" anchor="ctr">
            <a:no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2. </a:t>
            </a:r>
            <a:r>
              <a:rPr lang="ko-KR" altLang="en-US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주문리스트</a:t>
            </a:r>
            <a:r>
              <a:rPr lang="en-US" altLang="ko-KR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</a:t>
            </a:r>
            <a:r>
              <a:rPr lang="ko-KR" altLang="en-US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가금</a:t>
            </a:r>
            <a:r>
              <a:rPr lang="en-US" altLang="ko-KR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)</a:t>
            </a:r>
            <a:endParaRPr lang="ko-KR" altLang="en-US" sz="900" kern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53" name="직사각형 152">
            <a:extLst>
              <a:ext uri="{FF2B5EF4-FFF2-40B4-BE49-F238E27FC236}">
                <a16:creationId xmlns="" xmlns:a16="http://schemas.microsoft.com/office/drawing/2014/main" id="{846BDDDE-F7D4-4B49-9EC9-7269E7853232}"/>
              </a:ext>
            </a:extLst>
          </p:cNvPr>
          <p:cNvSpPr/>
          <p:nvPr/>
        </p:nvSpPr>
        <p:spPr>
          <a:xfrm>
            <a:off x="3252263" y="4984220"/>
            <a:ext cx="1287987" cy="227232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0" bIns="0" rtlCol="0" anchor="ctr">
            <a:no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3. </a:t>
            </a:r>
            <a:r>
              <a:rPr lang="ko-KR" altLang="en-US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주문리스트</a:t>
            </a:r>
            <a:r>
              <a:rPr lang="en-US" altLang="ko-KR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</a:t>
            </a:r>
            <a:r>
              <a:rPr lang="ko-KR" altLang="en-US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사료축산</a:t>
            </a:r>
            <a:r>
              <a:rPr lang="en-US" altLang="ko-KR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)</a:t>
            </a:r>
            <a:endParaRPr lang="ko-KR" altLang="en-US" sz="900" kern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54" name="직사각형 153">
            <a:extLst>
              <a:ext uri="{FF2B5EF4-FFF2-40B4-BE49-F238E27FC236}">
                <a16:creationId xmlns="" xmlns:a16="http://schemas.microsoft.com/office/drawing/2014/main" id="{846BDDDE-F7D4-4B49-9EC9-7269E7853232}"/>
              </a:ext>
            </a:extLst>
          </p:cNvPr>
          <p:cNvSpPr/>
          <p:nvPr/>
        </p:nvSpPr>
        <p:spPr>
          <a:xfrm>
            <a:off x="3252263" y="5242026"/>
            <a:ext cx="1287987" cy="227232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0" rIns="0" bIns="0" rtlCol="0" anchor="ctr">
            <a:noAutofit/>
          </a:bodyPr>
          <a:lstStyle/>
          <a:p>
            <a:pPr latinLnBrk="1">
              <a:buClrTx/>
              <a:buFontTx/>
              <a:buNone/>
            </a:pPr>
            <a:r>
              <a:rPr lang="en-US" altLang="ko-KR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4. </a:t>
            </a:r>
            <a:r>
              <a:rPr lang="ko-KR" altLang="en-US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주문리스트</a:t>
            </a:r>
            <a:r>
              <a:rPr lang="en-US" altLang="ko-KR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(</a:t>
            </a:r>
            <a:r>
              <a:rPr lang="ko-KR" altLang="en-US" sz="900" dirty="0" err="1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팜스코</a:t>
            </a:r>
            <a:r>
              <a:rPr lang="en-US" altLang="ko-KR" sz="900" dirty="0" smtClean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)</a:t>
            </a:r>
            <a:endParaRPr lang="ko-KR" altLang="en-US" sz="900" kern="12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cxnSp>
        <p:nvCxnSpPr>
          <p:cNvPr id="159" name="연결선: 꺾임 101">
            <a:extLst>
              <a:ext uri="{FF2B5EF4-FFF2-40B4-BE49-F238E27FC236}">
                <a16:creationId xmlns="" xmlns:a16="http://schemas.microsoft.com/office/drawing/2014/main" id="{7C595180-9777-4940-898D-9215E662A7AE}"/>
              </a:ext>
            </a:extLst>
          </p:cNvPr>
          <p:cNvCxnSpPr>
            <a:cxnSpLocks/>
            <a:stCxn id="90" idx="2"/>
            <a:endCxn id="150" idx="1"/>
          </p:cNvCxnSpPr>
          <p:nvPr/>
        </p:nvCxnSpPr>
        <p:spPr>
          <a:xfrm rot="16200000" flipH="1">
            <a:off x="2794609" y="4124572"/>
            <a:ext cx="99136" cy="816172"/>
          </a:xfrm>
          <a:prstGeom prst="bentConnector2">
            <a:avLst/>
          </a:prstGeom>
          <a:noFill/>
          <a:ln w="63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tailEnd type="none"/>
          </a:ln>
          <a:effectLst/>
        </p:spPr>
      </p:cxnSp>
      <p:cxnSp>
        <p:nvCxnSpPr>
          <p:cNvPr id="164" name="연결선: 꺾임 101">
            <a:extLst>
              <a:ext uri="{FF2B5EF4-FFF2-40B4-BE49-F238E27FC236}">
                <a16:creationId xmlns="" xmlns:a16="http://schemas.microsoft.com/office/drawing/2014/main" id="{7C595180-9777-4940-898D-9215E662A7AE}"/>
              </a:ext>
            </a:extLst>
          </p:cNvPr>
          <p:cNvCxnSpPr>
            <a:cxnSpLocks/>
            <a:stCxn id="90" idx="2"/>
            <a:endCxn id="151" idx="1"/>
          </p:cNvCxnSpPr>
          <p:nvPr/>
        </p:nvCxnSpPr>
        <p:spPr>
          <a:xfrm rot="16200000" flipH="1">
            <a:off x="2665707" y="4253474"/>
            <a:ext cx="356941" cy="816172"/>
          </a:xfrm>
          <a:prstGeom prst="bentConnector2">
            <a:avLst/>
          </a:prstGeom>
          <a:noFill/>
          <a:ln w="63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tailEnd type="none"/>
          </a:ln>
          <a:effectLst/>
        </p:spPr>
      </p:cxnSp>
      <p:cxnSp>
        <p:nvCxnSpPr>
          <p:cNvPr id="165" name="연결선: 꺾임 101">
            <a:extLst>
              <a:ext uri="{FF2B5EF4-FFF2-40B4-BE49-F238E27FC236}">
                <a16:creationId xmlns="" xmlns:a16="http://schemas.microsoft.com/office/drawing/2014/main" id="{7C595180-9777-4940-898D-9215E662A7AE}"/>
              </a:ext>
            </a:extLst>
          </p:cNvPr>
          <p:cNvCxnSpPr>
            <a:cxnSpLocks/>
            <a:stCxn id="90" idx="2"/>
            <a:endCxn id="153" idx="1"/>
          </p:cNvCxnSpPr>
          <p:nvPr/>
        </p:nvCxnSpPr>
        <p:spPr>
          <a:xfrm rot="16200000" flipH="1">
            <a:off x="2536804" y="4382377"/>
            <a:ext cx="614746" cy="816172"/>
          </a:xfrm>
          <a:prstGeom prst="bentConnector2">
            <a:avLst/>
          </a:prstGeom>
          <a:noFill/>
          <a:ln w="63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tailEnd type="none"/>
          </a:ln>
          <a:effectLst/>
        </p:spPr>
      </p:cxnSp>
      <p:cxnSp>
        <p:nvCxnSpPr>
          <p:cNvPr id="166" name="연결선: 꺾임 101">
            <a:extLst>
              <a:ext uri="{FF2B5EF4-FFF2-40B4-BE49-F238E27FC236}">
                <a16:creationId xmlns="" xmlns:a16="http://schemas.microsoft.com/office/drawing/2014/main" id="{7C595180-9777-4940-898D-9215E662A7AE}"/>
              </a:ext>
            </a:extLst>
          </p:cNvPr>
          <p:cNvCxnSpPr>
            <a:cxnSpLocks/>
            <a:stCxn id="90" idx="2"/>
            <a:endCxn id="154" idx="1"/>
          </p:cNvCxnSpPr>
          <p:nvPr/>
        </p:nvCxnSpPr>
        <p:spPr>
          <a:xfrm rot="16200000" flipH="1">
            <a:off x="2407901" y="4511280"/>
            <a:ext cx="872552" cy="816172"/>
          </a:xfrm>
          <a:prstGeom prst="bentConnector2">
            <a:avLst/>
          </a:prstGeom>
          <a:noFill/>
          <a:ln w="6350" cap="flat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tailEnd type="none"/>
          </a:ln>
          <a:effectLst/>
        </p:spPr>
      </p:cxnSp>
      <p:sp>
        <p:nvSpPr>
          <p:cNvPr id="172" name="왼쪽 화살표 171"/>
          <p:cNvSpPr/>
          <p:nvPr/>
        </p:nvSpPr>
        <p:spPr>
          <a:xfrm rot="5400000" flipH="1">
            <a:off x="3486414" y="3864085"/>
            <a:ext cx="835492" cy="373556"/>
          </a:xfrm>
          <a:prstGeom prst="leftArrow">
            <a:avLst>
              <a:gd name="adj1" fmla="val 57965"/>
              <a:gd name="adj2" fmla="val 55705"/>
            </a:avLst>
          </a:prstGeom>
          <a:gradFill flip="none" rotWithShape="1">
            <a:gsLst>
              <a:gs pos="100000">
                <a:schemeClr val="bg1">
                  <a:lumMod val="95000"/>
                </a:schemeClr>
              </a:gs>
              <a:gs pos="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1219170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kumimoji="1" lang="ko-KR" altLang="en-US" sz="2100" kern="1200" dirty="0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174" name="직사각형 173"/>
          <p:cNvSpPr/>
          <p:nvPr/>
        </p:nvSpPr>
        <p:spPr>
          <a:xfrm>
            <a:off x="3645734" y="3817297"/>
            <a:ext cx="487313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buClrTx/>
              <a:buFontTx/>
              <a:buNone/>
            </a:pPr>
            <a:r>
              <a:rPr kumimoji="1" lang="ko-KR" altLang="en-US" sz="1000" b="1" spc="-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공통 </a:t>
            </a:r>
            <a:r>
              <a:rPr kumimoji="1" lang="en-US" altLang="ko-KR" sz="1000" b="1" spc="-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L5</a:t>
            </a:r>
          </a:p>
          <a:p>
            <a:pPr algn="ctr" latinLnBrk="0">
              <a:buClrTx/>
              <a:buFontTx/>
              <a:buNone/>
            </a:pPr>
            <a:r>
              <a:rPr kumimoji="1" lang="ko-KR" altLang="en-US" sz="1000" b="1" spc="-50" dirty="0" smtClean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</a:rPr>
              <a:t>자동복사</a:t>
            </a:r>
            <a:endParaRPr kumimoji="1" lang="ko-KR" altLang="en-US" sz="1000" b="1" spc="-50" dirty="0">
              <a:ln>
                <a:solidFill>
                  <a:prstClr val="white">
                    <a:alpha val="0"/>
                  </a:prst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88" name="모서리가 둥근 직사각형 187"/>
          <p:cNvSpPr/>
          <p:nvPr/>
        </p:nvSpPr>
        <p:spPr>
          <a:xfrm>
            <a:off x="5101348" y="1993683"/>
            <a:ext cx="1099427" cy="17890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lIns="0" tIns="0" rIns="0" bIns="0" rtlCol="0" anchor="ctr">
            <a:noAutofit/>
          </a:bodyPr>
          <a:lstStyle/>
          <a:p>
            <a:pPr algn="ctr" latinLnBrk="1">
              <a:spcBef>
                <a:spcPct val="20000"/>
              </a:spcBef>
              <a:buClrTx/>
              <a:buFontTx/>
              <a:buNone/>
            </a:pPr>
            <a:r>
              <a:rPr lang="en-US" altLang="ko-KR" sz="1000" b="1" kern="120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L4 </a:t>
            </a:r>
            <a:r>
              <a:rPr lang="ko-KR" altLang="en-US" sz="1000" b="1" kern="120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주문생성</a:t>
            </a:r>
            <a:r>
              <a:rPr lang="en-US" altLang="ko-KR" sz="1000" b="1" kern="120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sz="1000" b="1" kern="120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하림</a:t>
            </a:r>
            <a:r>
              <a:rPr lang="en-US" altLang="ko-KR" sz="1000" b="1" kern="1200" spc="-50" dirty="0">
                <a:ln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  <a:cs typeface="+mn-cs"/>
              </a:rPr>
              <a:t>)</a:t>
            </a:r>
          </a:p>
        </p:txBody>
      </p:sp>
      <p:sp>
        <p:nvSpPr>
          <p:cNvPr id="67" name="오른쪽 화살표 66"/>
          <p:cNvSpPr/>
          <p:nvPr/>
        </p:nvSpPr>
        <p:spPr>
          <a:xfrm>
            <a:off x="2713229" y="5563653"/>
            <a:ext cx="456002" cy="143099"/>
          </a:xfrm>
          <a:prstGeom prst="rightArrow">
            <a:avLst>
              <a:gd name="adj1" fmla="val 100000"/>
              <a:gd name="adj2" fmla="val 0"/>
            </a:avLst>
          </a:prstGeom>
          <a:solidFill>
            <a:srgbClr val="C00000"/>
          </a:solidFill>
        </p:spPr>
        <p:txBody>
          <a:bodyPr wrap="square" lIns="36000" tIns="36000" rIns="36000" bIns="36000" rtlCol="0" anchor="ctr">
            <a:noAutofit/>
          </a:bodyPr>
          <a:lstStyle/>
          <a:p>
            <a:pPr algn="ctr"/>
            <a:r>
              <a:rPr lang="en-US" altLang="ko-KR" sz="1000" b="1" spc="-15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3</a:t>
            </a:r>
            <a:r>
              <a:rPr lang="ko-KR" altLang="en-US" sz="1000" b="1" spc="-15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단계</a:t>
            </a:r>
            <a:endParaRPr lang="en-US" altLang="ko-KR" sz="1000" b="1" spc="-150" dirty="0" smtClean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31708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27051" y="341280"/>
            <a:ext cx="9034462" cy="461665"/>
          </a:xfrm>
        </p:spPr>
        <p:txBody>
          <a:bodyPr/>
          <a:lstStyle/>
          <a:p>
            <a:r>
              <a:rPr lang="en-US" altLang="ko-KR" dirty="0">
                <a:latin typeface="+mn-ea"/>
              </a:rPr>
              <a:t>To-Be </a:t>
            </a:r>
            <a:r>
              <a:rPr lang="ko-KR" altLang="en-US" dirty="0">
                <a:latin typeface="+mn-ea"/>
              </a:rPr>
              <a:t>프로세스 분류체계 정의</a:t>
            </a:r>
            <a:endParaRPr lang="ko-KR" altLang="en-US" dirty="0"/>
          </a:p>
        </p:txBody>
      </p:sp>
      <p:sp>
        <p:nvSpPr>
          <p:cNvPr id="24" name="내용 개체 틀 1"/>
          <p:cNvSpPr>
            <a:spLocks noGrp="1"/>
          </p:cNvSpPr>
          <p:nvPr>
            <p:ph idx="10"/>
          </p:nvPr>
        </p:nvSpPr>
        <p:spPr>
          <a:xfrm>
            <a:off x="344488" y="1016732"/>
            <a:ext cx="9217026" cy="276999"/>
          </a:xfrm>
        </p:spPr>
        <p:txBody>
          <a:bodyPr/>
          <a:lstStyle/>
          <a:p>
            <a:r>
              <a:rPr lang="ko-KR" altLang="en-US" dirty="0">
                <a:solidFill>
                  <a:srgbClr val="000000"/>
                </a:solidFill>
              </a:rPr>
              <a:t>복잡한 업무 프로세스를 </a:t>
            </a:r>
            <a:r>
              <a:rPr lang="en-US" altLang="ko-KR" dirty="0">
                <a:solidFill>
                  <a:srgbClr val="000000"/>
                </a:solidFill>
              </a:rPr>
              <a:t>5</a:t>
            </a:r>
            <a:r>
              <a:rPr lang="ko-KR" altLang="en-US" dirty="0">
                <a:solidFill>
                  <a:srgbClr val="000000"/>
                </a:solidFill>
              </a:rPr>
              <a:t>개</a:t>
            </a:r>
            <a:r>
              <a:rPr lang="en-US" altLang="ko-KR" dirty="0">
                <a:solidFill>
                  <a:srgbClr val="000000"/>
                </a:solidFill>
              </a:rPr>
              <a:t>(L1 ~ L5)</a:t>
            </a:r>
            <a:r>
              <a:rPr lang="ko-KR" altLang="en-US" dirty="0">
                <a:solidFill>
                  <a:srgbClr val="000000"/>
                </a:solidFill>
              </a:rPr>
              <a:t>의 계층구조로 표현</a:t>
            </a:r>
            <a:endParaRPr lang="ko-KR" altLang="en-US" dirty="0">
              <a:solidFill>
                <a:prstClr val="black">
                  <a:lumMod val="95000"/>
                  <a:lumOff val="5000"/>
                </a:prstClr>
              </a:solidFill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47AEE72A-9B77-4470-B643-44D74E0A1A58}"/>
              </a:ext>
            </a:extLst>
          </p:cNvPr>
          <p:cNvCxnSpPr/>
          <p:nvPr/>
        </p:nvCxnSpPr>
        <p:spPr>
          <a:xfrm>
            <a:off x="1784920" y="2478576"/>
            <a:ext cx="554414" cy="0"/>
          </a:xfrm>
          <a:prstGeom prst="line">
            <a:avLst/>
          </a:prstGeom>
          <a:ln w="635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xmlns="" id="{9C31DC2C-F17E-4478-B479-2612CBFAFEAF}"/>
              </a:ext>
            </a:extLst>
          </p:cNvPr>
          <p:cNvCxnSpPr/>
          <p:nvPr/>
        </p:nvCxnSpPr>
        <p:spPr>
          <a:xfrm>
            <a:off x="1666117" y="2953788"/>
            <a:ext cx="811718" cy="0"/>
          </a:xfrm>
          <a:prstGeom prst="line">
            <a:avLst/>
          </a:prstGeom>
          <a:ln w="635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E6A69367-C1CE-4005-A86B-0A0A88CBADE3}"/>
              </a:ext>
            </a:extLst>
          </p:cNvPr>
          <p:cNvCxnSpPr/>
          <p:nvPr/>
        </p:nvCxnSpPr>
        <p:spPr>
          <a:xfrm>
            <a:off x="1336936" y="3825010"/>
            <a:ext cx="1438009" cy="0"/>
          </a:xfrm>
          <a:prstGeom prst="line">
            <a:avLst/>
          </a:prstGeom>
          <a:ln w="635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A54B6EBD-A604-46B1-BF8B-2B2724216DE6}"/>
              </a:ext>
            </a:extLst>
          </p:cNvPr>
          <p:cNvCxnSpPr/>
          <p:nvPr/>
        </p:nvCxnSpPr>
        <p:spPr>
          <a:xfrm>
            <a:off x="1003142" y="4894237"/>
            <a:ext cx="2105389" cy="0"/>
          </a:xfrm>
          <a:prstGeom prst="line">
            <a:avLst/>
          </a:prstGeom>
          <a:ln w="6350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0E875C5-87B2-43AE-893E-416B6CF918F5}"/>
              </a:ext>
            </a:extLst>
          </p:cNvPr>
          <p:cNvSpPr txBox="1"/>
          <p:nvPr/>
        </p:nvSpPr>
        <p:spPr>
          <a:xfrm>
            <a:off x="1925942" y="20319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-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1</a:t>
            </a:r>
            <a:endParaRPr lang="ko-KR" altLang="en-US" b="1" spc="-50" err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A8220F4B-1CE8-43F8-945B-D0F613F2CBD8}"/>
              </a:ext>
            </a:extLst>
          </p:cNvPr>
          <p:cNvSpPr txBox="1"/>
          <p:nvPr/>
        </p:nvSpPr>
        <p:spPr>
          <a:xfrm>
            <a:off x="1925942" y="246565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-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2</a:t>
            </a:r>
            <a:endParaRPr lang="ko-KR" altLang="en-US" b="1" spc="-50" err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D4B1F068-36CB-4311-9AB7-03DCBDF37999}"/>
              </a:ext>
            </a:extLst>
          </p:cNvPr>
          <p:cNvSpPr txBox="1"/>
          <p:nvPr/>
        </p:nvSpPr>
        <p:spPr>
          <a:xfrm>
            <a:off x="1925942" y="294086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-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3</a:t>
            </a:r>
            <a:endParaRPr lang="ko-KR" altLang="en-US" b="1" spc="-50" err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300E0E0-7E43-4BB2-9A53-AFCCCB5E3B19}"/>
              </a:ext>
            </a:extLst>
          </p:cNvPr>
          <p:cNvSpPr txBox="1"/>
          <p:nvPr/>
        </p:nvSpPr>
        <p:spPr>
          <a:xfrm>
            <a:off x="1925942" y="385168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-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4</a:t>
            </a:r>
            <a:endParaRPr lang="ko-KR" altLang="en-US" b="1" spc="-50" err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FB348133-0BD2-4547-887E-752DDB3040D6}"/>
              </a:ext>
            </a:extLst>
          </p:cNvPr>
          <p:cNvSpPr txBox="1"/>
          <p:nvPr/>
        </p:nvSpPr>
        <p:spPr>
          <a:xfrm>
            <a:off x="1925942" y="489423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spc="-5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5</a:t>
            </a:r>
            <a:endParaRPr lang="ko-KR" altLang="en-US" b="1" spc="-50" err="1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xmlns="" id="{FACA4D4C-7652-4411-A2A5-341E875BAC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482448"/>
              </p:ext>
            </p:extLst>
          </p:nvPr>
        </p:nvGraphicFramePr>
        <p:xfrm>
          <a:off x="3826790" y="1588014"/>
          <a:ext cx="5641060" cy="4857395"/>
        </p:xfrm>
        <a:graphic>
          <a:graphicData uri="http://schemas.openxmlformats.org/drawingml/2006/table">
            <a:tbl>
              <a:tblPr/>
              <a:tblGrid>
                <a:gridCol w="984012">
                  <a:extLst>
                    <a:ext uri="{9D8B030D-6E8A-4147-A177-3AD203B41FA5}">
                      <a16:colId xmlns:a16="http://schemas.microsoft.com/office/drawing/2014/main" xmlns="" val="1934484359"/>
                    </a:ext>
                  </a:extLst>
                </a:gridCol>
                <a:gridCol w="4657048">
                  <a:extLst>
                    <a:ext uri="{9D8B030D-6E8A-4147-A177-3AD203B41FA5}">
                      <a16:colId xmlns:a16="http://schemas.microsoft.com/office/drawing/2014/main" xmlns="" val="1047805503"/>
                    </a:ext>
                  </a:extLst>
                </a:gridCol>
              </a:tblGrid>
              <a:tr h="208764">
                <a:tc>
                  <a:txBody>
                    <a:bodyPr/>
                    <a:lstStyle/>
                    <a:p>
                      <a:pPr marL="0" marR="0" lvl="0" indent="0" algn="ctr" defTabSz="74295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ko-KR" altLang="en-US" sz="1400" b="1" i="0" u="none" strike="noStrike" kern="10" cap="none" spc="0" dirty="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  <a:round/>
                            <a:headEnd/>
                            <a:tailEnd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구분</a:t>
                      </a:r>
                      <a:endParaRPr kumimoji="1" lang="en-US" altLang="ko-KR" sz="1400" b="1" i="0" u="none" strike="noStrike" kern="10" cap="none" spc="0" dirty="0">
                        <a:ln w="12700">
                          <a:solidFill>
                            <a:schemeClr val="bg1">
                              <a:alpha val="0"/>
                            </a:schemeClr>
                          </a:solidFill>
                          <a:round/>
                          <a:headEnd/>
                          <a:tailEnd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4295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>
                          <a:tab pos="266700" algn="l"/>
                          <a:tab pos="400050" algn="l"/>
                        </a:tabLst>
                        <a:defRPr/>
                      </a:pPr>
                      <a:r>
                        <a:rPr kumimoji="1" lang="ko-KR" altLang="en-US" sz="1400" b="1" i="0" u="none" strike="noStrike" kern="10" cap="none" spc="0" dirty="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  <a:round/>
                            <a:headEnd/>
                            <a:tailEnd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  <a:sym typeface="Arial"/>
                        </a:rPr>
                        <a:t>설명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43351971"/>
                  </a:ext>
                </a:extLst>
              </a:tr>
              <a:tr h="861325">
                <a:tc>
                  <a:txBody>
                    <a:bodyPr/>
                    <a:lstStyle/>
                    <a:p>
                      <a:pPr marL="85725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/>
                        <a:buNone/>
                        <a:tabLst>
                          <a:tab pos="1028700" algn="l"/>
                        </a:tabLst>
                      </a:pPr>
                      <a:r>
                        <a:rPr kumimoji="1" lang="en-US" altLang="ko-KR" sz="1200" b="1" i="0" u="none" strike="noStrike" cap="none" spc="-50" dirty="0">
                          <a:ln w="0">
                            <a:solidFill>
                              <a:prstClr val="black">
                                <a:alpha val="5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Mega Process</a:t>
                      </a:r>
                    </a:p>
                    <a:p>
                      <a:pPr marL="85725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/>
                        <a:buNone/>
                        <a:tabLst>
                          <a:tab pos="1028700" algn="l"/>
                        </a:tabLst>
                      </a:pPr>
                      <a:r>
                        <a:rPr kumimoji="1" lang="en-US" altLang="ko-KR" sz="1200" b="1" i="0" u="none" strike="noStrike" cap="none" spc="-50" dirty="0">
                          <a:ln w="0">
                            <a:solidFill>
                              <a:prstClr val="black">
                                <a:alpha val="5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(Level 1)</a:t>
                      </a:r>
                      <a:endParaRPr kumimoji="1" lang="ko-KR" altLang="en-US" sz="1200" b="1" i="0" u="none" strike="noStrike" cap="none" spc="-50" dirty="0">
                        <a:ln w="0">
                          <a:solidFill>
                            <a:prstClr val="black">
                              <a:alpha val="500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72000" marR="72000" marT="54005" marB="54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257175" marR="0" lvl="0" indent="-1714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§"/>
                        <a:tabLst>
                          <a:tab pos="1028700" algn="l"/>
                        </a:tabLst>
                      </a:pPr>
                      <a:r>
                        <a:rPr kumimoji="1" lang="ko-KR" altLang="en-US" sz="11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기업 및 고객 가치를 창출하기 위한 </a:t>
                      </a:r>
                      <a:r>
                        <a:rPr kumimoji="1" lang="en-US" altLang="ko-KR" sz="11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 Value Chain </a:t>
                      </a:r>
                      <a:r>
                        <a:rPr kumimoji="1" lang="ko-KR" altLang="en-US" sz="11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을 구성하는 주요 업무 기능의 최상위 집합</a:t>
                      </a:r>
                      <a:endParaRPr kumimoji="1" lang="en-US" altLang="ko-KR" sz="1100" b="0" i="0" u="none" strike="noStrike" kern="1200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</a:txBody>
                  <a:tcPr marL="72000" marR="72000" marT="54005" marB="5400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69014458"/>
                  </a:ext>
                </a:extLst>
              </a:tr>
              <a:tr h="861325">
                <a:tc>
                  <a:txBody>
                    <a:bodyPr/>
                    <a:lstStyle/>
                    <a:p>
                      <a:pPr marL="85725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/>
                        <a:buNone/>
                        <a:tabLst>
                          <a:tab pos="1028700" algn="l"/>
                        </a:tabLst>
                      </a:pPr>
                      <a:r>
                        <a:rPr kumimoji="1" lang="en-US" altLang="ko-KR" sz="1200" b="1" i="0" u="none" strike="noStrike" cap="none" spc="-50">
                          <a:ln w="0">
                            <a:solidFill>
                              <a:prstClr val="black">
                                <a:alpha val="5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Major Process</a:t>
                      </a:r>
                    </a:p>
                    <a:p>
                      <a:pPr marL="85725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/>
                        <a:buNone/>
                        <a:tabLst>
                          <a:tab pos="1028700" algn="l"/>
                        </a:tabLst>
                      </a:pPr>
                      <a:r>
                        <a:rPr kumimoji="1" lang="en-US" altLang="ko-KR" sz="1200" b="1" i="0" u="none" strike="noStrike" cap="none" spc="-50">
                          <a:ln w="0">
                            <a:solidFill>
                              <a:prstClr val="black">
                                <a:alpha val="5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(Level 2)</a:t>
                      </a:r>
                    </a:p>
                  </a:txBody>
                  <a:tcPr marL="72000" marR="72000" marT="54005" marB="54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257175" marR="0" lvl="0" indent="-1714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§"/>
                        <a:tabLst>
                          <a:tab pos="1028700" algn="l"/>
                        </a:tabLst>
                      </a:pPr>
                      <a:r>
                        <a:rPr kumimoji="1" lang="en-US" altLang="ko-KR" sz="11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Mega Process</a:t>
                      </a:r>
                      <a:r>
                        <a:rPr kumimoji="1" lang="ko-KR" altLang="en-US" sz="11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를 계획</a:t>
                      </a:r>
                      <a:r>
                        <a:rPr kumimoji="1" lang="en-US" altLang="ko-KR" sz="11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실행</a:t>
                      </a:r>
                      <a:r>
                        <a:rPr kumimoji="1" lang="en-US" altLang="ko-KR" sz="11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통제</a:t>
                      </a:r>
                      <a:r>
                        <a:rPr kumimoji="1" lang="en-US" altLang="ko-KR" sz="11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지원의 관점에서 상세화 분류</a:t>
                      </a:r>
                      <a:endParaRPr kumimoji="1" lang="en-US" altLang="ko-KR" sz="1100" b="0" i="0" u="none" strike="noStrike" kern="1200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  <a:p>
                      <a:pPr marL="85725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None/>
                        <a:tabLst>
                          <a:tab pos="1028700" algn="l"/>
                        </a:tabLst>
                      </a:pPr>
                      <a:r>
                        <a:rPr kumimoji="1" lang="en-US" altLang="ko-KR" sz="11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    (PDCA </a:t>
                      </a:r>
                      <a:r>
                        <a:rPr kumimoji="1" lang="ko-KR" altLang="en-US" sz="11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관점으로 분류</a:t>
                      </a:r>
                      <a:r>
                        <a:rPr kumimoji="1" lang="en-US" altLang="ko-KR" sz="11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marL="72000" marR="72000" marT="54005" marB="5400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09946989"/>
                  </a:ext>
                </a:extLst>
              </a:tr>
              <a:tr h="861325">
                <a:tc>
                  <a:txBody>
                    <a:bodyPr/>
                    <a:lstStyle/>
                    <a:p>
                      <a:pPr marL="85725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/>
                        <a:buNone/>
                        <a:tabLst>
                          <a:tab pos="1028700" algn="l"/>
                        </a:tabLst>
                      </a:pPr>
                      <a:r>
                        <a:rPr kumimoji="1" lang="en-US" altLang="en-US" sz="1200" b="1" i="0" u="none" strike="noStrike" cap="none" spc="-50" dirty="0" smtClean="0">
                          <a:ln w="0">
                            <a:solidFill>
                              <a:prstClr val="black">
                                <a:alpha val="5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Unit Process</a:t>
                      </a:r>
                    </a:p>
                    <a:p>
                      <a:pPr marL="85725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/>
                        <a:buNone/>
                        <a:tabLst>
                          <a:tab pos="1028700" algn="l"/>
                        </a:tabLst>
                      </a:pPr>
                      <a:r>
                        <a:rPr kumimoji="1" lang="en-US" altLang="ko-KR" sz="1200" b="1" i="0" u="none" strike="noStrike" cap="none" spc="-50" dirty="0" smtClean="0">
                          <a:ln w="0">
                            <a:solidFill>
                              <a:prstClr val="black">
                                <a:alpha val="5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(</a:t>
                      </a:r>
                      <a:r>
                        <a:rPr kumimoji="1" lang="en-US" altLang="ko-KR" sz="1200" b="1" i="0" u="none" strike="noStrike" cap="none" spc="-50" dirty="0">
                          <a:ln w="0">
                            <a:solidFill>
                              <a:prstClr val="black">
                                <a:alpha val="5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Level 3)</a:t>
                      </a:r>
                      <a:endParaRPr kumimoji="1" lang="en-US" altLang="en-US" sz="1200" b="1" i="0" u="none" strike="noStrike" cap="none" spc="-50" dirty="0">
                        <a:ln w="0">
                          <a:solidFill>
                            <a:prstClr val="black">
                              <a:alpha val="500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</a:txBody>
                  <a:tcPr marL="72000" marR="72000" marT="54005" marB="54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257175" marR="0" lvl="0" indent="-1714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§"/>
                        <a:tabLst>
                          <a:tab pos="1028700" algn="l"/>
                        </a:tabLst>
                      </a:pPr>
                      <a:r>
                        <a:rPr kumimoji="1" lang="en-US" altLang="ko-KR" sz="11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Major process</a:t>
                      </a:r>
                      <a:r>
                        <a:rPr kumimoji="1" lang="ko-KR" altLang="en-US" sz="11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의 업무기능을 구체적인  프로세스  유형</a:t>
                      </a:r>
                      <a:r>
                        <a:rPr kumimoji="1" lang="en-US" altLang="ko-KR" sz="11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(</a:t>
                      </a:r>
                      <a:r>
                        <a:rPr kumimoji="1" lang="ko-KR" altLang="en-US" sz="11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운영형태</a:t>
                      </a:r>
                      <a:r>
                        <a:rPr kumimoji="1" lang="en-US" altLang="ko-KR" sz="11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고객구분 등</a:t>
                      </a:r>
                      <a:r>
                        <a:rPr kumimoji="1" lang="en-US" altLang="ko-KR" sz="11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)</a:t>
                      </a:r>
                      <a:r>
                        <a:rPr kumimoji="1" lang="ko-KR" altLang="en-US" sz="11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으로 세분화 하거나</a:t>
                      </a:r>
                      <a:r>
                        <a:rPr kumimoji="1" lang="en-US" altLang="ko-KR" sz="11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1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서브 기능으로 세분화하기 위한 분류단위</a:t>
                      </a:r>
                      <a:endParaRPr kumimoji="1" lang="en-US" altLang="ko-KR" sz="1100" b="0" i="0" u="none" strike="noStrike" kern="1200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  <a:p>
                      <a:pPr marL="85725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None/>
                        <a:tabLst>
                          <a:tab pos="1028700" algn="l"/>
                        </a:tabLst>
                        <a:defRPr/>
                      </a:pPr>
                      <a:r>
                        <a:rPr kumimoji="1" lang="en-US" altLang="ko-KR" sz="11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    (Capability </a:t>
                      </a:r>
                      <a:r>
                        <a:rPr kumimoji="1" lang="ko-KR" altLang="en-US" sz="11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관점으로 분류</a:t>
                      </a:r>
                      <a:r>
                        <a:rPr kumimoji="1" lang="en-US" altLang="ko-KR" sz="11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)</a:t>
                      </a:r>
                    </a:p>
                  </a:txBody>
                  <a:tcPr marL="72000" marR="72000" marT="54005" marB="5400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77575771"/>
                  </a:ext>
                </a:extLst>
              </a:tr>
              <a:tr h="878578">
                <a:tc>
                  <a:txBody>
                    <a:bodyPr/>
                    <a:lstStyle/>
                    <a:p>
                      <a:pPr marL="85725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/>
                        <a:buNone/>
                        <a:tabLst>
                          <a:tab pos="1028700" algn="l"/>
                        </a:tabLst>
                      </a:pPr>
                      <a:r>
                        <a:rPr kumimoji="1" lang="en-US" altLang="ko-KR" sz="1200" b="1" i="0" u="none" strike="noStrike" cap="none" spc="-50" dirty="0" smtClean="0">
                          <a:ln w="0">
                            <a:solidFill>
                              <a:prstClr val="black">
                                <a:alpha val="5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Sub Process</a:t>
                      </a:r>
                      <a:endParaRPr kumimoji="1" lang="en-US" altLang="ko-KR" sz="1200" b="1" i="0" u="none" strike="noStrike" cap="none" spc="-50" dirty="0">
                        <a:ln w="0">
                          <a:solidFill>
                            <a:prstClr val="black">
                              <a:alpha val="5000"/>
                            </a:prstClr>
                          </a:solidFill>
                        </a:ln>
                        <a:solidFill>
                          <a:prstClr val="black"/>
                        </a:solidFill>
                        <a:latin typeface="+mn-ea"/>
                        <a:ea typeface="+mn-ea"/>
                        <a:cs typeface="Arial"/>
                        <a:sym typeface="Arial"/>
                      </a:endParaRPr>
                    </a:p>
                    <a:p>
                      <a:pPr marL="85725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/>
                        <a:buNone/>
                        <a:tabLst>
                          <a:tab pos="1028700" algn="l"/>
                        </a:tabLst>
                      </a:pPr>
                      <a:r>
                        <a:rPr kumimoji="1" lang="en-US" altLang="ko-KR" sz="1200" b="1" i="0" u="none" strike="noStrike" cap="none" spc="-50" dirty="0">
                          <a:ln w="0">
                            <a:solidFill>
                              <a:prstClr val="black">
                                <a:alpha val="5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(Level 4)</a:t>
                      </a:r>
                    </a:p>
                  </a:txBody>
                  <a:tcPr marL="72000" marR="72000" marT="54005" marB="54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257175" marR="0" lvl="0" indent="-1714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§"/>
                        <a:tabLst>
                          <a:tab pos="1028700" algn="l"/>
                        </a:tabLst>
                      </a:pPr>
                      <a:r>
                        <a:rPr kumimoji="1" lang="en-US" altLang="ko-KR" sz="11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Business </a:t>
                      </a:r>
                      <a:r>
                        <a:rPr kumimoji="1" lang="ko-KR" altLang="en-US" sz="11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측면의 의미 있는 독립적인 산출물을 생성하는 단위 로  프로세스 내에서 동일한 목적을 가지고  연속적으로 수행하는 일련의 작업들의 집합</a:t>
                      </a:r>
                    </a:p>
                    <a:p>
                      <a:pPr marL="257175" marR="0" lvl="0" indent="-1714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§"/>
                        <a:tabLst>
                          <a:tab pos="1028700" algn="l"/>
                        </a:tabLst>
                      </a:pPr>
                      <a:r>
                        <a:rPr kumimoji="1" lang="ko-KR" altLang="en-US" sz="11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주로 내부 고객에 의해 </a:t>
                      </a:r>
                      <a:r>
                        <a:rPr kumimoji="1" lang="en-US" altLang="ko-KR" sz="11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Input</a:t>
                      </a:r>
                      <a:r>
                        <a:rPr kumimoji="1" lang="ko-KR" altLang="en-US" sz="11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을 받아 업무가 시작되며  구체적인 처리절차와 주기를 가짐</a:t>
                      </a:r>
                      <a:endParaRPr kumimoji="1" lang="en-US" altLang="ko-KR" sz="1100" b="0" i="0" u="none" strike="noStrike" kern="1200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</a:txBody>
                  <a:tcPr marL="72000" marR="72000" marT="54005" marB="5400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20669039"/>
                  </a:ext>
                </a:extLst>
              </a:tr>
              <a:tr h="1083897">
                <a:tc>
                  <a:txBody>
                    <a:bodyPr/>
                    <a:lstStyle/>
                    <a:p>
                      <a:pPr marL="85725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/>
                        <a:buNone/>
                        <a:tabLst>
                          <a:tab pos="1028700" algn="l"/>
                        </a:tabLst>
                      </a:pPr>
                      <a:r>
                        <a:rPr kumimoji="1" lang="en-US" altLang="ko-KR" sz="1200" b="1" i="0" u="none" strike="noStrike" cap="none" spc="-50" dirty="0">
                          <a:ln w="0">
                            <a:solidFill>
                              <a:prstClr val="black">
                                <a:alpha val="5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Activity</a:t>
                      </a:r>
                    </a:p>
                    <a:p>
                      <a:pPr marL="85725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100000"/>
                        <a:buFont typeface="Arial"/>
                        <a:buNone/>
                        <a:tabLst>
                          <a:tab pos="1028700" algn="l"/>
                        </a:tabLst>
                      </a:pPr>
                      <a:r>
                        <a:rPr kumimoji="1" lang="en-US" altLang="ko-KR" sz="1200" b="1" i="0" u="none" strike="noStrike" cap="none" spc="-50" dirty="0">
                          <a:ln w="0">
                            <a:solidFill>
                              <a:prstClr val="black">
                                <a:alpha val="5000"/>
                              </a:prstClr>
                            </a:solidFill>
                          </a:ln>
                          <a:solidFill>
                            <a:prstClr val="black"/>
                          </a:solidFill>
                          <a:latin typeface="+mn-ea"/>
                          <a:ea typeface="+mn-ea"/>
                          <a:cs typeface="Arial"/>
                          <a:sym typeface="Arial"/>
                        </a:rPr>
                        <a:t>(Level 5)</a:t>
                      </a:r>
                    </a:p>
                  </a:txBody>
                  <a:tcPr marL="72000" marR="72000" marT="54005" marB="5400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257175" marR="0" lvl="0" indent="-1714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§"/>
                        <a:tabLst>
                          <a:tab pos="1028700" algn="l"/>
                        </a:tabLst>
                      </a:pPr>
                      <a:r>
                        <a:rPr kumimoji="1" lang="ko-KR" altLang="en-US" sz="11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한 명의 작업자</a:t>
                      </a:r>
                      <a:r>
                        <a:rPr kumimoji="1" lang="en-US" altLang="ko-KR" sz="11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/</a:t>
                      </a:r>
                      <a:r>
                        <a:rPr kumimoji="1" lang="ko-KR" altLang="en-US" sz="11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작업그룹이 수행해야 할 단위 업무로 하나의 분리된 산출물을 중단 없이 처리 하고 종료되는 내부 업무 관리 단위</a:t>
                      </a:r>
                      <a:endParaRPr kumimoji="1" lang="en-US" altLang="ko-KR" sz="1100" b="0" i="0" u="none" strike="noStrike" kern="1200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  <a:p>
                      <a:pPr marL="257175" marR="0" lvl="0" indent="-1714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§"/>
                        <a:tabLst>
                          <a:tab pos="1028700" algn="l"/>
                        </a:tabLst>
                      </a:pPr>
                      <a:r>
                        <a:rPr kumimoji="1" lang="ko-KR" altLang="en-US" sz="11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더 이상 쪼개질 수 없는 업무의 최소 단위 </a:t>
                      </a:r>
                      <a:endParaRPr kumimoji="1" lang="en-US" altLang="ko-KR" sz="1100" b="0" i="0" u="none" strike="noStrike" kern="1200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  <a:p>
                      <a:pPr marL="257175" marR="0" lvl="0" indent="-1714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§"/>
                        <a:tabLst>
                          <a:tab pos="1028700" algn="l"/>
                        </a:tabLst>
                      </a:pPr>
                      <a:r>
                        <a:rPr kumimoji="1" lang="ko-KR" altLang="en-US" sz="11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프로세스를 수행하기 위한 일련의 절차로 시스템상에서 데이터를 처리하는 단위임</a:t>
                      </a:r>
                      <a:endParaRPr kumimoji="1" lang="en-US" altLang="ko-KR" sz="1100" b="0" i="0" u="none" strike="noStrike" kern="1200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  <a:p>
                      <a:pPr marL="257175" marR="0" lvl="0" indent="-17145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§"/>
                        <a:tabLst>
                          <a:tab pos="1028700" algn="l"/>
                        </a:tabLst>
                      </a:pPr>
                      <a:r>
                        <a:rPr kumimoji="1" lang="en-US" altLang="ko-KR" sz="11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Transaction Code</a:t>
                      </a:r>
                      <a:r>
                        <a:rPr kumimoji="1" lang="ko-KR" altLang="en-US" sz="11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와 </a:t>
                      </a:r>
                      <a:r>
                        <a:rPr kumimoji="1" lang="en-US" altLang="ko-KR" sz="11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1:1</a:t>
                      </a:r>
                      <a:r>
                        <a:rPr kumimoji="1" lang="ko-KR" altLang="en-US" sz="11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이 되는 프로세스 </a:t>
                      </a:r>
                      <a:r>
                        <a:rPr kumimoji="1" lang="en-US" altLang="ko-KR" sz="110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Activity</a:t>
                      </a:r>
                    </a:p>
                  </a:txBody>
                  <a:tcPr marL="72000" marR="72000" marT="54005" marB="5400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94079504"/>
                  </a:ext>
                </a:extLst>
              </a:tr>
            </a:tbl>
          </a:graphicData>
        </a:graphic>
      </p:graphicFrame>
      <p:sp>
        <p:nvSpPr>
          <p:cNvPr id="25" name="Freeform 2">
            <a:extLst>
              <a:ext uri="{FF2B5EF4-FFF2-40B4-BE49-F238E27FC236}">
                <a16:creationId xmlns:a16="http://schemas.microsoft.com/office/drawing/2014/main" xmlns="" id="{6F344E22-37CD-4AE4-86EE-10DB88385A29}"/>
              </a:ext>
            </a:extLst>
          </p:cNvPr>
          <p:cNvSpPr>
            <a:spLocks/>
          </p:cNvSpPr>
          <p:nvPr/>
        </p:nvSpPr>
        <p:spPr bwMode="blackWhite">
          <a:xfrm>
            <a:off x="2565493" y="1623485"/>
            <a:ext cx="1253363" cy="4775730"/>
          </a:xfrm>
          <a:custGeom>
            <a:avLst/>
            <a:gdLst/>
            <a:ahLst/>
            <a:cxnLst>
              <a:cxn ang="0">
                <a:pos x="0" y="2091"/>
              </a:cxn>
              <a:cxn ang="0">
                <a:pos x="0" y="749"/>
              </a:cxn>
              <a:cxn ang="0">
                <a:pos x="785" y="0"/>
              </a:cxn>
              <a:cxn ang="0">
                <a:pos x="786" y="2793"/>
              </a:cxn>
              <a:cxn ang="0">
                <a:pos x="0" y="2091"/>
              </a:cxn>
            </a:cxnLst>
            <a:rect l="0" t="0" r="r" b="b"/>
            <a:pathLst>
              <a:path w="786" h="2793">
                <a:moveTo>
                  <a:pt x="0" y="2091"/>
                </a:moveTo>
                <a:lnTo>
                  <a:pt x="0" y="749"/>
                </a:lnTo>
                <a:lnTo>
                  <a:pt x="785" y="0"/>
                </a:lnTo>
                <a:lnTo>
                  <a:pt x="786" y="2793"/>
                </a:lnTo>
                <a:lnTo>
                  <a:pt x="0" y="2091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FFFFFF">
                  <a:gamma/>
                  <a:shade val="76078"/>
                  <a:invGamma/>
                </a:srgbClr>
              </a:gs>
            </a:gsLst>
            <a:lin ang="0" scaled="1"/>
          </a:gradFill>
          <a:ln w="9525" cap="flat" cmpd="sng">
            <a:noFill/>
            <a:prstDash val="solid"/>
            <a:round/>
            <a:headEnd/>
            <a:tailEnd/>
          </a:ln>
          <a:effectLst/>
        </p:spPr>
        <p:txBody>
          <a:bodyPr>
            <a:noAutofit/>
          </a:bodyPr>
          <a:lstStyle/>
          <a:p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847BEEB3-7762-48C9-8262-56DD97FB1B35}"/>
              </a:ext>
            </a:extLst>
          </p:cNvPr>
          <p:cNvGrpSpPr/>
          <p:nvPr/>
        </p:nvGrpSpPr>
        <p:grpSpPr>
          <a:xfrm>
            <a:off x="672937" y="2630053"/>
            <a:ext cx="2435594" cy="3135406"/>
            <a:chOff x="560390" y="2630163"/>
            <a:chExt cx="1873250" cy="2147887"/>
          </a:xfrm>
        </p:grpSpPr>
        <p:sp>
          <p:nvSpPr>
            <p:cNvPr id="27" name="AutoShape 5">
              <a:extLst>
                <a:ext uri="{FF2B5EF4-FFF2-40B4-BE49-F238E27FC236}">
                  <a16:creationId xmlns:a16="http://schemas.microsoft.com/office/drawing/2014/main" xmlns="" id="{1D512DA9-ADE7-4F4F-A236-6B705D4B15D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734126" y="3985888"/>
              <a:ext cx="1508577" cy="379412"/>
            </a:xfrm>
            <a:custGeom>
              <a:avLst/>
              <a:gdLst>
                <a:gd name="G0" fmla="+- 2358 0 0"/>
                <a:gd name="G1" fmla="+- 21600 0 2358"/>
                <a:gd name="G2" fmla="*/ 2358 1 2"/>
                <a:gd name="G3" fmla="+- 21600 0 G2"/>
                <a:gd name="G4" fmla="+/ 2358 21600 2"/>
                <a:gd name="G5" fmla="+/ G1 0 2"/>
                <a:gd name="G6" fmla="*/ 21600 21600 2358"/>
                <a:gd name="G7" fmla="*/ G6 1 2"/>
                <a:gd name="G8" fmla="+- 21600 0 G7"/>
                <a:gd name="G9" fmla="*/ 21600 1 2"/>
                <a:gd name="G10" fmla="+- 2358 0 G9"/>
                <a:gd name="G11" fmla="?: G10 G8 0"/>
                <a:gd name="G12" fmla="?: G10 G7 21600"/>
                <a:gd name="T0" fmla="*/ 20421 w 21600"/>
                <a:gd name="T1" fmla="*/ 10800 h 21600"/>
                <a:gd name="T2" fmla="*/ 10800 w 21600"/>
                <a:gd name="T3" fmla="*/ 21600 h 21600"/>
                <a:gd name="T4" fmla="*/ 1179 w 21600"/>
                <a:gd name="T5" fmla="*/ 10800 h 21600"/>
                <a:gd name="T6" fmla="*/ 10800 w 21600"/>
                <a:gd name="T7" fmla="*/ 0 h 21600"/>
                <a:gd name="T8" fmla="*/ 2979 w 21600"/>
                <a:gd name="T9" fmla="*/ 2979 h 21600"/>
                <a:gd name="T10" fmla="*/ 18621 w 21600"/>
                <a:gd name="T11" fmla="*/ 1862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2358" y="21600"/>
                  </a:lnTo>
                  <a:lnTo>
                    <a:pt x="19242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B2B2B2"/>
            </a:solidFill>
            <a:ln w="12700">
              <a:noFill/>
              <a:miter lim="800000"/>
              <a:headEnd/>
              <a:tailEnd/>
            </a:ln>
            <a:effectLst>
              <a:prstShdw prst="shdw17" dist="17961" dir="2700000">
                <a:srgbClr val="B2B2B2">
                  <a:gamma/>
                  <a:shade val="60000"/>
                  <a:invGamma/>
                </a:srgbClr>
              </a:prstShdw>
            </a:effectLst>
          </p:spPr>
          <p:txBody>
            <a:bodyPr rot="10800000" wrap="none"/>
            <a:lstStyle/>
            <a:p>
              <a:pPr eaLnBrk="0" latinLnBrk="0" hangingPunct="0"/>
              <a:r>
                <a:rPr kumimoji="1" lang="en-US" altLang="ko-KR" sz="1200" b="1" spc="-50" dirty="0">
                  <a:ln w="0">
                    <a:solidFill>
                      <a:prstClr val="black">
                        <a:alpha val="5000"/>
                      </a:prst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</a:rPr>
                <a:t>Sub-Process(L4)</a:t>
              </a:r>
            </a:p>
            <a:p>
              <a:endParaRPr lang="en-US" altLang="ko-KR" sz="1000" b="1" dirty="0">
                <a:latin typeface="+mn-ea"/>
              </a:endParaRPr>
            </a:p>
          </p:txBody>
        </p:sp>
        <p:sp>
          <p:nvSpPr>
            <p:cNvPr id="28" name="AutoShape 6">
              <a:extLst>
                <a:ext uri="{FF2B5EF4-FFF2-40B4-BE49-F238E27FC236}">
                  <a16:creationId xmlns:a16="http://schemas.microsoft.com/office/drawing/2014/main" xmlns="" id="{13E093B2-0DBA-49B2-92E4-BB83982122A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911301" y="3576313"/>
              <a:ext cx="1176771" cy="373062"/>
            </a:xfrm>
            <a:custGeom>
              <a:avLst/>
              <a:gdLst>
                <a:gd name="G0" fmla="+- 3167 0 0"/>
                <a:gd name="G1" fmla="+- 21600 0 3167"/>
                <a:gd name="G2" fmla="*/ 3167 1 2"/>
                <a:gd name="G3" fmla="+- 21600 0 G2"/>
                <a:gd name="G4" fmla="+/ 3167 21600 2"/>
                <a:gd name="G5" fmla="+/ G1 0 2"/>
                <a:gd name="G6" fmla="*/ 21600 21600 3167"/>
                <a:gd name="G7" fmla="*/ G6 1 2"/>
                <a:gd name="G8" fmla="+- 21600 0 G7"/>
                <a:gd name="G9" fmla="*/ 21600 1 2"/>
                <a:gd name="G10" fmla="+- 3167 0 G9"/>
                <a:gd name="G11" fmla="?: G10 G8 0"/>
                <a:gd name="G12" fmla="?: G10 G7 21600"/>
                <a:gd name="T0" fmla="*/ 20016 w 21600"/>
                <a:gd name="T1" fmla="*/ 10800 h 21600"/>
                <a:gd name="T2" fmla="*/ 10800 w 21600"/>
                <a:gd name="T3" fmla="*/ 21600 h 21600"/>
                <a:gd name="T4" fmla="*/ 1584 w 21600"/>
                <a:gd name="T5" fmla="*/ 10800 h 21600"/>
                <a:gd name="T6" fmla="*/ 10800 w 21600"/>
                <a:gd name="T7" fmla="*/ 0 h 21600"/>
                <a:gd name="T8" fmla="*/ 3384 w 21600"/>
                <a:gd name="T9" fmla="*/ 3384 h 21600"/>
                <a:gd name="T10" fmla="*/ 18216 w 21600"/>
                <a:gd name="T11" fmla="*/ 18216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3167" y="21600"/>
                  </a:lnTo>
                  <a:lnTo>
                    <a:pt x="1843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C0C0C0"/>
            </a:solidFill>
            <a:ln w="12700">
              <a:noFill/>
              <a:miter lim="800000"/>
              <a:headEnd/>
              <a:tailEnd/>
            </a:ln>
            <a:effectLst>
              <a:prstShdw prst="shdw17" dist="17961" dir="2700000">
                <a:srgbClr val="C0C0C0">
                  <a:gamma/>
                  <a:shade val="60000"/>
                  <a:invGamma/>
                </a:srgbClr>
              </a:prstShdw>
            </a:effectLst>
          </p:spPr>
          <p:txBody>
            <a:bodyPr rot="10800000" wrap="none"/>
            <a:lstStyle/>
            <a:p>
              <a:r>
                <a:rPr kumimoji="1" lang="en-US" altLang="ko-KR" sz="1200" b="1" spc="-50" dirty="0">
                  <a:ln w="0">
                    <a:solidFill>
                      <a:prstClr val="black">
                        <a:alpha val="5000"/>
                      </a:prst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</a:rPr>
                <a:t>Unit </a:t>
              </a:r>
              <a:r>
                <a:rPr kumimoji="1" lang="en-US" altLang="ko-KR" sz="1200" b="1" spc="-50" dirty="0" smtClean="0">
                  <a:ln w="0">
                    <a:solidFill>
                      <a:prstClr val="black">
                        <a:alpha val="5000"/>
                      </a:prst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</a:rPr>
                <a:t>Process</a:t>
              </a:r>
              <a:r>
                <a:rPr kumimoji="0" lang="en-US" altLang="ko-KR" sz="1200" b="1" dirty="0" smtClean="0">
                  <a:solidFill>
                    <a:srgbClr val="000000"/>
                  </a:solidFill>
                  <a:latin typeface="+mn-ea"/>
                  <a:ea typeface="+mn-ea"/>
                </a:rPr>
                <a:t>(L3</a:t>
              </a:r>
              <a:r>
                <a:rPr kumimoji="0" lang="en-US" altLang="ko-KR" sz="1200" b="1" dirty="0">
                  <a:solidFill>
                    <a:srgbClr val="000000"/>
                  </a:solidFill>
                  <a:latin typeface="+mn-ea"/>
                  <a:ea typeface="+mn-ea"/>
                </a:rPr>
                <a:t>)</a:t>
              </a:r>
            </a:p>
          </p:txBody>
        </p:sp>
        <p:sp>
          <p:nvSpPr>
            <p:cNvPr id="29" name="AutoShape 7">
              <a:extLst>
                <a:ext uri="{FF2B5EF4-FFF2-40B4-BE49-F238E27FC236}">
                  <a16:creationId xmlns:a16="http://schemas.microsoft.com/office/drawing/2014/main" xmlns="" id="{AA0C7E6A-5E58-4BF6-A9A8-C5C4FA9074C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095359" y="3212775"/>
              <a:ext cx="789552" cy="328612"/>
            </a:xfrm>
            <a:custGeom>
              <a:avLst/>
              <a:gdLst>
                <a:gd name="G0" fmla="+- 4046 0 0"/>
                <a:gd name="G1" fmla="+- 21600 0 4046"/>
                <a:gd name="G2" fmla="*/ 4046 1 2"/>
                <a:gd name="G3" fmla="+- 21600 0 G2"/>
                <a:gd name="G4" fmla="+/ 4046 21600 2"/>
                <a:gd name="G5" fmla="+/ G1 0 2"/>
                <a:gd name="G6" fmla="*/ 21600 21600 4046"/>
                <a:gd name="G7" fmla="*/ G6 1 2"/>
                <a:gd name="G8" fmla="+- 21600 0 G7"/>
                <a:gd name="G9" fmla="*/ 21600 1 2"/>
                <a:gd name="G10" fmla="+- 4046 0 G9"/>
                <a:gd name="G11" fmla="?: G10 G8 0"/>
                <a:gd name="G12" fmla="?: G10 G7 21600"/>
                <a:gd name="T0" fmla="*/ 19577 w 21600"/>
                <a:gd name="T1" fmla="*/ 10800 h 21600"/>
                <a:gd name="T2" fmla="*/ 10800 w 21600"/>
                <a:gd name="T3" fmla="*/ 21600 h 21600"/>
                <a:gd name="T4" fmla="*/ 2023 w 21600"/>
                <a:gd name="T5" fmla="*/ 10800 h 21600"/>
                <a:gd name="T6" fmla="*/ 10800 w 21600"/>
                <a:gd name="T7" fmla="*/ 0 h 21600"/>
                <a:gd name="T8" fmla="*/ 3823 w 21600"/>
                <a:gd name="T9" fmla="*/ 3823 h 21600"/>
                <a:gd name="T10" fmla="*/ 17777 w 21600"/>
                <a:gd name="T11" fmla="*/ 1777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4046" y="21600"/>
                  </a:lnTo>
                  <a:lnTo>
                    <a:pt x="1755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DDDDD"/>
            </a:solidFill>
            <a:ln w="12700">
              <a:noFill/>
              <a:miter lim="800000"/>
              <a:headEnd/>
              <a:tailEnd/>
            </a:ln>
            <a:effectLst>
              <a:prstShdw prst="shdw17" dist="17961" dir="2700000">
                <a:srgbClr val="DDDDDD">
                  <a:gamma/>
                  <a:shade val="60000"/>
                  <a:invGamma/>
                </a:srgbClr>
              </a:prstShdw>
            </a:effectLst>
          </p:spPr>
          <p:txBody>
            <a:bodyPr rot="10800000" wrap="none"/>
            <a:lstStyle/>
            <a:p>
              <a:r>
                <a:rPr kumimoji="1" lang="en-US" altLang="ko-KR" sz="1200" b="1" spc="-50" dirty="0">
                  <a:ln w="0">
                    <a:solidFill>
                      <a:prstClr val="black">
                        <a:alpha val="5000"/>
                      </a:prst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</a:rPr>
                <a:t>Major Process(L2)</a:t>
              </a:r>
            </a:p>
          </p:txBody>
        </p:sp>
        <p:sp>
          <p:nvSpPr>
            <p:cNvPr id="30" name="AutoShape 8">
              <a:extLst>
                <a:ext uri="{FF2B5EF4-FFF2-40B4-BE49-F238E27FC236}">
                  <a16:creationId xmlns:a16="http://schemas.microsoft.com/office/drawing/2014/main" xmlns="" id="{C8E0D7B3-CC76-4391-A470-9987281889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3613" y="2630163"/>
              <a:ext cx="471323" cy="547687"/>
            </a:xfrm>
            <a:prstGeom prst="triangle">
              <a:avLst>
                <a:gd name="adj" fmla="val 49218"/>
              </a:avLst>
            </a:prstGeom>
            <a:solidFill>
              <a:srgbClr val="EAEAEA"/>
            </a:solidFill>
            <a:ln w="12700">
              <a:noFill/>
              <a:miter lim="800000"/>
              <a:headEnd/>
              <a:tailEnd/>
            </a:ln>
            <a:effectLst>
              <a:prstShdw prst="shdw17" dist="17961" dir="2700000">
                <a:srgbClr val="EAEAEA">
                  <a:gamma/>
                  <a:shade val="60000"/>
                  <a:invGamma/>
                </a:srgbClr>
              </a:prstShdw>
            </a:effectLst>
          </p:spPr>
          <p:txBody>
            <a:bodyPr wrap="none"/>
            <a:lstStyle/>
            <a:p>
              <a:r>
                <a:rPr kumimoji="1" lang="en-US" altLang="ko-KR" sz="1200" b="1" spc="-50" dirty="0">
                  <a:ln w="0">
                    <a:solidFill>
                      <a:prstClr val="black">
                        <a:alpha val="5000"/>
                      </a:prst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</a:rPr>
                <a:t>Mega Process(L1)</a:t>
              </a:r>
            </a:p>
          </p:txBody>
        </p:sp>
        <p:sp>
          <p:nvSpPr>
            <p:cNvPr id="31" name="AutoShape 9">
              <a:extLst>
                <a:ext uri="{FF2B5EF4-FFF2-40B4-BE49-F238E27FC236}">
                  <a16:creationId xmlns:a16="http://schemas.microsoft.com/office/drawing/2014/main" xmlns="" id="{7BA805BF-ECDF-4EDB-B896-690B17343E4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560390" y="4400225"/>
              <a:ext cx="1873250" cy="377825"/>
            </a:xfrm>
            <a:custGeom>
              <a:avLst/>
              <a:gdLst>
                <a:gd name="G0" fmla="+- 1994 0 0"/>
                <a:gd name="G1" fmla="+- 21600 0 1994"/>
                <a:gd name="G2" fmla="*/ 1994 1 2"/>
                <a:gd name="G3" fmla="+- 21600 0 G2"/>
                <a:gd name="G4" fmla="+/ 1994 21600 2"/>
                <a:gd name="G5" fmla="+/ G1 0 2"/>
                <a:gd name="G6" fmla="*/ 21600 21600 1994"/>
                <a:gd name="G7" fmla="*/ G6 1 2"/>
                <a:gd name="G8" fmla="+- 21600 0 G7"/>
                <a:gd name="G9" fmla="*/ 21600 1 2"/>
                <a:gd name="G10" fmla="+- 1994 0 G9"/>
                <a:gd name="G11" fmla="?: G10 G8 0"/>
                <a:gd name="G12" fmla="?: G10 G7 21600"/>
                <a:gd name="T0" fmla="*/ 20603 w 21600"/>
                <a:gd name="T1" fmla="*/ 10800 h 21600"/>
                <a:gd name="T2" fmla="*/ 10800 w 21600"/>
                <a:gd name="T3" fmla="*/ 21600 h 21600"/>
                <a:gd name="T4" fmla="*/ 997 w 21600"/>
                <a:gd name="T5" fmla="*/ 10800 h 21600"/>
                <a:gd name="T6" fmla="*/ 10800 w 21600"/>
                <a:gd name="T7" fmla="*/ 0 h 21600"/>
                <a:gd name="T8" fmla="*/ 2797 w 21600"/>
                <a:gd name="T9" fmla="*/ 2797 h 21600"/>
                <a:gd name="T10" fmla="*/ 18803 w 21600"/>
                <a:gd name="T11" fmla="*/ 18803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1994" y="21600"/>
                  </a:lnTo>
                  <a:lnTo>
                    <a:pt x="19606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B2B2B2"/>
            </a:solidFill>
            <a:ln w="12700">
              <a:noFill/>
              <a:miter lim="800000"/>
              <a:headEnd/>
              <a:tailEnd/>
            </a:ln>
            <a:effectLst>
              <a:prstShdw prst="shdw17" dist="17961" dir="2700000">
                <a:srgbClr val="B2B2B2">
                  <a:gamma/>
                  <a:shade val="60000"/>
                  <a:invGamma/>
                </a:srgbClr>
              </a:prstShdw>
            </a:effectLst>
          </p:spPr>
          <p:txBody>
            <a:bodyPr rot="10800000" wrap="none"/>
            <a:lstStyle/>
            <a:p>
              <a:r>
                <a:rPr kumimoji="1" lang="en-US" altLang="ko-KR" sz="1200" b="1" spc="-50" dirty="0">
                  <a:ln w="0">
                    <a:solidFill>
                      <a:prstClr val="black">
                        <a:alpha val="5000"/>
                      </a:prstClr>
                    </a:solidFill>
                  </a:ln>
                  <a:solidFill>
                    <a:prstClr val="black"/>
                  </a:solidFill>
                  <a:latin typeface="+mn-ea"/>
                  <a:ea typeface="+mn-ea"/>
                </a:rPr>
                <a:t>Activity(L5)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4553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27051" y="341280"/>
            <a:ext cx="9034462" cy="461665"/>
          </a:xfrm>
        </p:spPr>
        <p:txBody>
          <a:bodyPr/>
          <a:lstStyle/>
          <a:p>
            <a:r>
              <a:rPr lang="ko-KR" altLang="en-US" dirty="0"/>
              <a:t>프로세스 </a:t>
            </a:r>
            <a:r>
              <a:rPr lang="en-US" altLang="ko-KR" dirty="0"/>
              <a:t>ID Naming Rule </a:t>
            </a:r>
            <a:endParaRPr lang="ko-KR" altLang="en-US" dirty="0"/>
          </a:p>
        </p:txBody>
      </p:sp>
      <p:sp>
        <p:nvSpPr>
          <p:cNvPr id="24" name="내용 개체 틀 1"/>
          <p:cNvSpPr>
            <a:spLocks noGrp="1"/>
          </p:cNvSpPr>
          <p:nvPr>
            <p:ph idx="10"/>
          </p:nvPr>
        </p:nvSpPr>
        <p:spPr>
          <a:xfrm>
            <a:off x="344488" y="1016732"/>
            <a:ext cx="9217026" cy="276999"/>
          </a:xfrm>
        </p:spPr>
        <p:txBody>
          <a:bodyPr/>
          <a:lstStyle/>
          <a:p>
            <a:pPr lvl="0"/>
            <a:r>
              <a:rPr lang="ko-KR" altLang="en-US" dirty="0" smtClean="0">
                <a:cs typeface="Verdana"/>
              </a:rPr>
              <a:t>원칙 </a:t>
            </a:r>
            <a:r>
              <a:rPr lang="en-US" altLang="ko-KR" dirty="0">
                <a:cs typeface="Verdana"/>
              </a:rPr>
              <a:t>: </a:t>
            </a:r>
            <a:r>
              <a:rPr lang="ko-KR" altLang="en-US" dirty="0">
                <a:cs typeface="Verdana"/>
              </a:rPr>
              <a:t>프로세스 </a:t>
            </a:r>
            <a:r>
              <a:rPr lang="en-US" altLang="ko-KR" dirty="0">
                <a:cs typeface="Verdana"/>
              </a:rPr>
              <a:t>Level</a:t>
            </a:r>
            <a:r>
              <a:rPr lang="ko-KR" altLang="en-US" dirty="0">
                <a:cs typeface="Verdana"/>
              </a:rPr>
              <a:t>별 </a:t>
            </a:r>
            <a:r>
              <a:rPr lang="en-US" altLang="ko-KR" dirty="0">
                <a:cs typeface="Verdana"/>
              </a:rPr>
              <a:t>2</a:t>
            </a:r>
            <a:r>
              <a:rPr lang="ko-KR" altLang="en-US" dirty="0">
                <a:cs typeface="Verdana"/>
              </a:rPr>
              <a:t>자리 숫자 </a:t>
            </a:r>
            <a:r>
              <a:rPr lang="ko-KR" altLang="en-US" dirty="0" smtClean="0">
                <a:cs typeface="Verdana"/>
              </a:rPr>
              <a:t>구성</a:t>
            </a:r>
            <a:endParaRPr lang="ko-KR" altLang="en-US" dirty="0">
              <a:cs typeface="Verdana"/>
            </a:endParaRPr>
          </a:p>
        </p:txBody>
      </p:sp>
      <p:grpSp>
        <p:nvGrpSpPr>
          <p:cNvPr id="38" name="Group 52"/>
          <p:cNvGrpSpPr>
            <a:grpSpLocks/>
          </p:cNvGrpSpPr>
          <p:nvPr/>
        </p:nvGrpSpPr>
        <p:grpSpPr bwMode="auto">
          <a:xfrm>
            <a:off x="139687" y="1507518"/>
            <a:ext cx="3579246" cy="1870152"/>
            <a:chOff x="717" y="1117"/>
            <a:chExt cx="851" cy="519"/>
          </a:xfrm>
        </p:grpSpPr>
        <p:sp>
          <p:nvSpPr>
            <p:cNvPr id="39" name="AutoShape 53"/>
            <p:cNvSpPr>
              <a:spLocks noChangeArrowheads="1"/>
            </p:cNvSpPr>
            <p:nvPr/>
          </p:nvSpPr>
          <p:spPr bwMode="auto">
            <a:xfrm flipV="1">
              <a:off x="717" y="1522"/>
              <a:ext cx="851" cy="114"/>
            </a:xfrm>
            <a:custGeom>
              <a:avLst/>
              <a:gdLst>
                <a:gd name="G0" fmla="+- 2358 0 0"/>
                <a:gd name="G1" fmla="+- 21600 0 2358"/>
                <a:gd name="G2" fmla="*/ 2358 1 2"/>
                <a:gd name="G3" fmla="+- 21600 0 G2"/>
                <a:gd name="G4" fmla="+/ 2358 21600 2"/>
                <a:gd name="G5" fmla="+/ G1 0 2"/>
                <a:gd name="G6" fmla="*/ 21600 21600 2358"/>
                <a:gd name="G7" fmla="*/ G6 1 2"/>
                <a:gd name="G8" fmla="+- 21600 0 G7"/>
                <a:gd name="G9" fmla="*/ 21600 1 2"/>
                <a:gd name="G10" fmla="+- 2358 0 G9"/>
                <a:gd name="G11" fmla="?: G10 G8 0"/>
                <a:gd name="G12" fmla="?: G10 G7 21600"/>
                <a:gd name="T0" fmla="*/ 20421 w 21600"/>
                <a:gd name="T1" fmla="*/ 10800 h 21600"/>
                <a:gd name="T2" fmla="*/ 10800 w 21600"/>
                <a:gd name="T3" fmla="*/ 21600 h 21600"/>
                <a:gd name="T4" fmla="*/ 1179 w 21600"/>
                <a:gd name="T5" fmla="*/ 10800 h 21600"/>
                <a:gd name="T6" fmla="*/ 10800 w 21600"/>
                <a:gd name="T7" fmla="*/ 0 h 21600"/>
                <a:gd name="T8" fmla="*/ 2979 w 21600"/>
                <a:gd name="T9" fmla="*/ 2979 h 21600"/>
                <a:gd name="T10" fmla="*/ 18621 w 21600"/>
                <a:gd name="T11" fmla="*/ 1862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2358" y="21600"/>
                  </a:lnTo>
                  <a:lnTo>
                    <a:pt x="19242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B2B2B2"/>
            </a:solidFill>
            <a:ln>
              <a:noFill/>
            </a:ln>
            <a:effectLst>
              <a:prstShdw prst="shdw17" dist="17961" dir="2700000">
                <a:srgbClr val="B2B2B2">
                  <a:gamma/>
                  <a:shade val="60000"/>
                  <a:invGamma/>
                </a:srgbClr>
              </a:prst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tIns="18000"/>
            <a:lstStyle/>
            <a:p>
              <a:pPr algn="ctr" fontAlgn="base" latinLnBrk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kumimoji="1" lang="en-US" altLang="ko-KR" sz="1200" spc="-50" dirty="0">
                  <a:ln w="0">
                    <a:solidFill>
                      <a:prstClr val="black">
                        <a:alpha val="5000"/>
                      </a:prst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(Level4) </a:t>
              </a:r>
              <a:r>
                <a:rPr kumimoji="1" lang="en-US" altLang="ko-KR" sz="1200" spc="-50" dirty="0" smtClean="0">
                  <a:ln w="0">
                    <a:solidFill>
                      <a:prstClr val="black">
                        <a:alpha val="5000"/>
                      </a:prst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Sub Process</a:t>
              </a:r>
              <a:endParaRPr kumimoji="1" lang="ko-KR" altLang="en-US" sz="1200" spc="-50" dirty="0">
                <a:ln w="0">
                  <a:solidFill>
                    <a:prstClr val="black">
                      <a:alpha val="5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0" name="AutoShape 54"/>
            <p:cNvSpPr>
              <a:spLocks noChangeArrowheads="1"/>
            </p:cNvSpPr>
            <p:nvPr/>
          </p:nvSpPr>
          <p:spPr bwMode="auto">
            <a:xfrm flipV="1">
              <a:off x="817" y="1400"/>
              <a:ext cx="650" cy="111"/>
            </a:xfrm>
            <a:custGeom>
              <a:avLst/>
              <a:gdLst>
                <a:gd name="G0" fmla="+- 3167 0 0"/>
                <a:gd name="G1" fmla="+- 21600 0 3167"/>
                <a:gd name="G2" fmla="*/ 3167 1 2"/>
                <a:gd name="G3" fmla="+- 21600 0 G2"/>
                <a:gd name="G4" fmla="+/ 3167 21600 2"/>
                <a:gd name="G5" fmla="+/ G1 0 2"/>
                <a:gd name="G6" fmla="*/ 21600 21600 3167"/>
                <a:gd name="G7" fmla="*/ G6 1 2"/>
                <a:gd name="G8" fmla="+- 21600 0 G7"/>
                <a:gd name="G9" fmla="*/ 21600 1 2"/>
                <a:gd name="G10" fmla="+- 3167 0 G9"/>
                <a:gd name="G11" fmla="?: G10 G8 0"/>
                <a:gd name="G12" fmla="?: G10 G7 21600"/>
                <a:gd name="T0" fmla="*/ 20016 w 21600"/>
                <a:gd name="T1" fmla="*/ 10800 h 21600"/>
                <a:gd name="T2" fmla="*/ 10800 w 21600"/>
                <a:gd name="T3" fmla="*/ 21600 h 21600"/>
                <a:gd name="T4" fmla="*/ 1584 w 21600"/>
                <a:gd name="T5" fmla="*/ 10800 h 21600"/>
                <a:gd name="T6" fmla="*/ 10800 w 21600"/>
                <a:gd name="T7" fmla="*/ 0 h 21600"/>
                <a:gd name="T8" fmla="*/ 3384 w 21600"/>
                <a:gd name="T9" fmla="*/ 3384 h 21600"/>
                <a:gd name="T10" fmla="*/ 18216 w 21600"/>
                <a:gd name="T11" fmla="*/ 18216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3167" y="21600"/>
                  </a:lnTo>
                  <a:lnTo>
                    <a:pt x="18433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ffectLst>
              <a:prstShdw prst="shdw17" dist="17961" dir="2700000">
                <a:srgbClr val="C0C0C0">
                  <a:gamma/>
                  <a:shade val="60000"/>
                  <a:invGamma/>
                </a:srgbClr>
              </a:prst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tIns="3600"/>
            <a:lstStyle/>
            <a:p>
              <a:pPr algn="ctr" fontAlgn="base" latinLnBrk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kumimoji="1" lang="en-US" altLang="ko-KR" sz="1200" spc="-50" dirty="0">
                  <a:ln w="0">
                    <a:solidFill>
                      <a:prstClr val="black">
                        <a:alpha val="5000"/>
                      </a:prst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(Level3</a:t>
              </a:r>
              <a:r>
                <a:rPr kumimoji="1" lang="en-US" altLang="ko-KR" sz="1200" spc="-50" dirty="0" smtClean="0">
                  <a:ln w="0">
                    <a:solidFill>
                      <a:prstClr val="black">
                        <a:alpha val="5000"/>
                      </a:prst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) </a:t>
              </a:r>
              <a:r>
                <a:rPr kumimoji="1" lang="en-US" altLang="ko-KR" sz="1200" spc="-50" dirty="0" smtClean="0">
                  <a:ln w="0">
                    <a:solidFill>
                      <a:prstClr val="black">
                        <a:alpha val="5000"/>
                      </a:prst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Unit Process</a:t>
              </a:r>
              <a:endParaRPr kumimoji="1" lang="en-US" altLang="ko-KR" sz="1200" spc="-50" dirty="0">
                <a:ln w="0">
                  <a:solidFill>
                    <a:prstClr val="black">
                      <a:alpha val="5000"/>
                    </a:prstClr>
                  </a:solidFill>
                </a:ln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1" name="AutoShape 55"/>
            <p:cNvSpPr>
              <a:spLocks noChangeArrowheads="1"/>
            </p:cNvSpPr>
            <p:nvPr/>
          </p:nvSpPr>
          <p:spPr bwMode="auto">
            <a:xfrm flipV="1">
              <a:off x="921" y="1291"/>
              <a:ext cx="445" cy="98"/>
            </a:xfrm>
            <a:custGeom>
              <a:avLst/>
              <a:gdLst>
                <a:gd name="G0" fmla="+- 4046 0 0"/>
                <a:gd name="G1" fmla="+- 21600 0 4046"/>
                <a:gd name="G2" fmla="*/ 4046 1 2"/>
                <a:gd name="G3" fmla="+- 21600 0 G2"/>
                <a:gd name="G4" fmla="+/ 4046 21600 2"/>
                <a:gd name="G5" fmla="+/ G1 0 2"/>
                <a:gd name="G6" fmla="*/ 21600 21600 4046"/>
                <a:gd name="G7" fmla="*/ G6 1 2"/>
                <a:gd name="G8" fmla="+- 21600 0 G7"/>
                <a:gd name="G9" fmla="*/ 21600 1 2"/>
                <a:gd name="G10" fmla="+- 4046 0 G9"/>
                <a:gd name="G11" fmla="?: G10 G8 0"/>
                <a:gd name="G12" fmla="?: G10 G7 21600"/>
                <a:gd name="T0" fmla="*/ 19577 w 21600"/>
                <a:gd name="T1" fmla="*/ 10800 h 21600"/>
                <a:gd name="T2" fmla="*/ 10800 w 21600"/>
                <a:gd name="T3" fmla="*/ 21600 h 21600"/>
                <a:gd name="T4" fmla="*/ 2023 w 21600"/>
                <a:gd name="T5" fmla="*/ 10800 h 21600"/>
                <a:gd name="T6" fmla="*/ 10800 w 21600"/>
                <a:gd name="T7" fmla="*/ 0 h 21600"/>
                <a:gd name="T8" fmla="*/ 3823 w 21600"/>
                <a:gd name="T9" fmla="*/ 3823 h 21600"/>
                <a:gd name="T10" fmla="*/ 17777 w 21600"/>
                <a:gd name="T11" fmla="*/ 1777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4046" y="21600"/>
                  </a:lnTo>
                  <a:lnTo>
                    <a:pt x="17554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ffectLst>
              <a:prstShdw prst="shdw17" dist="17961" dir="2700000">
                <a:srgbClr val="DDDDDD">
                  <a:gamma/>
                  <a:shade val="60000"/>
                  <a:invGamma/>
                </a:srgbClr>
              </a:prst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wrap="none" tIns="3600"/>
            <a:lstStyle/>
            <a:p>
              <a:pPr algn="ctr" fontAlgn="base" latinLnBrk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kumimoji="1" lang="en-US" altLang="ko-KR" sz="1200" spc="-50" dirty="0">
                  <a:ln w="0">
                    <a:solidFill>
                      <a:prstClr val="black">
                        <a:alpha val="5000"/>
                      </a:prst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(Level2) Major Process</a:t>
              </a:r>
            </a:p>
          </p:txBody>
        </p:sp>
        <p:sp>
          <p:nvSpPr>
            <p:cNvPr id="42" name="AutoShape 56"/>
            <p:cNvSpPr>
              <a:spLocks noChangeArrowheads="1"/>
            </p:cNvSpPr>
            <p:nvPr/>
          </p:nvSpPr>
          <p:spPr bwMode="auto">
            <a:xfrm>
              <a:off x="1010" y="1117"/>
              <a:ext cx="266" cy="164"/>
            </a:xfrm>
            <a:prstGeom prst="triangle">
              <a:avLst>
                <a:gd name="adj" fmla="val 49218"/>
              </a:avLst>
            </a:prstGeom>
            <a:solidFill>
              <a:srgbClr val="EAEAEA"/>
            </a:solidFill>
            <a:ln>
              <a:noFill/>
            </a:ln>
            <a:effectLst>
              <a:prstShdw prst="shdw17" dist="17961" dir="2700000">
                <a:srgbClr val="EAEAEA">
                  <a:gamma/>
                  <a:shade val="60000"/>
                  <a:invGamma/>
                </a:srgbClr>
              </a:prst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tIns="3600"/>
            <a:lstStyle/>
            <a:p>
              <a:pPr algn="ctr" fontAlgn="base" latinLnBrk="1">
                <a:spcBef>
                  <a:spcPct val="0"/>
                </a:spcBef>
                <a:spcAft>
                  <a:spcPct val="0"/>
                </a:spcAft>
                <a:buClrTx/>
                <a:buFontTx/>
                <a:buNone/>
              </a:pPr>
              <a:r>
                <a:rPr kumimoji="1" lang="en-US" altLang="ko-KR" sz="1200" spc="-50" dirty="0">
                  <a:ln w="0">
                    <a:solidFill>
                      <a:prstClr val="black">
                        <a:alpha val="5000"/>
                      </a:prst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(Level1) Mega</a:t>
              </a:r>
              <a:r>
                <a:rPr kumimoji="1" lang="ko-KR" altLang="en-US" sz="1200" spc="-50" dirty="0">
                  <a:ln w="0">
                    <a:solidFill>
                      <a:prstClr val="black">
                        <a:alpha val="5000"/>
                      </a:prst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 </a:t>
              </a:r>
              <a:r>
                <a:rPr kumimoji="1" lang="en-US" altLang="ko-KR" sz="1200" spc="-50" dirty="0">
                  <a:ln w="0">
                    <a:solidFill>
                      <a:prstClr val="black">
                        <a:alpha val="5000"/>
                      </a:prstClr>
                    </a:solidFill>
                  </a:ln>
                  <a:solidFill>
                    <a:prstClr val="black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Process</a:t>
              </a:r>
            </a:p>
          </p:txBody>
        </p:sp>
      </p:grpSp>
      <p:sp>
        <p:nvSpPr>
          <p:cNvPr id="43" name="Rectangle 57"/>
          <p:cNvSpPr>
            <a:spLocks noChangeArrowheads="1"/>
          </p:cNvSpPr>
          <p:nvPr/>
        </p:nvSpPr>
        <p:spPr bwMode="auto">
          <a:xfrm>
            <a:off x="139687" y="3495822"/>
            <a:ext cx="3580634" cy="2758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2225" algn="ctr">
            <a:solidFill>
              <a:schemeClr val="tx1">
                <a:lumMod val="75000"/>
                <a:lumOff val="25000"/>
              </a:schemeClr>
            </a:solidFill>
            <a:prstDash val="sysDash"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 latinLnBrk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kumimoji="1" lang="en-US" altLang="ko-KR" sz="1200" b="1" spc="-50" dirty="0">
                <a:ln w="0">
                  <a:solidFill>
                    <a:prstClr val="black">
                      <a:alpha val="5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(Level5</a:t>
            </a:r>
            <a:r>
              <a:rPr kumimoji="1" lang="en-US" altLang="ko-KR" sz="1200" b="1" spc="-50" dirty="0" smtClean="0">
                <a:ln w="0">
                  <a:solidFill>
                    <a:prstClr val="black">
                      <a:alpha val="5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r>
              <a:rPr kumimoji="1" lang="ko-KR" altLang="en-US" sz="1200" b="1" spc="-50" dirty="0" smtClean="0">
                <a:ln w="0">
                  <a:solidFill>
                    <a:prstClr val="black">
                      <a:alpha val="5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1" lang="en-US" altLang="ko-KR" sz="1200" b="1" spc="-50" dirty="0" smtClean="0">
                <a:ln w="0">
                  <a:solidFill>
                    <a:prstClr val="black">
                      <a:alpha val="5000"/>
                    </a:prstClr>
                  </a:solidFill>
                </a:ln>
                <a:solidFill>
                  <a:prstClr val="white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Activity</a:t>
            </a:r>
            <a:endParaRPr kumimoji="1" lang="ko-KR" altLang="en-US" sz="1200" b="1" spc="-50" dirty="0">
              <a:ln w="0">
                <a:solidFill>
                  <a:prstClr val="black">
                    <a:alpha val="5000"/>
                  </a:prstClr>
                </a:solidFill>
              </a:ln>
              <a:solidFill>
                <a:prstClr val="white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044292"/>
              </p:ext>
            </p:extLst>
          </p:nvPr>
        </p:nvGraphicFramePr>
        <p:xfrm>
          <a:off x="4249223" y="1524441"/>
          <a:ext cx="4814964" cy="22471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217"/>
                <a:gridCol w="640080"/>
                <a:gridCol w="3379667"/>
              </a:tblGrid>
              <a:tr h="374531">
                <a:tc>
                  <a:txBody>
                    <a:bodyPr/>
                    <a:lstStyle/>
                    <a:p>
                      <a:pPr marL="0" algn="ctr" defTabSz="742950" rtl="0" eaLnBrk="1" fontAlgn="ctr" latinLnBrk="1" hangingPunct="1"/>
                      <a:r>
                        <a:rPr kumimoji="1" lang="ko-KR" altLang="en-US" sz="1200" b="1" kern="10" spc="0" dirty="0" smtClean="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  <a:round/>
                            <a:headEnd/>
                            <a:tailEnd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구분</a:t>
                      </a:r>
                      <a:endParaRPr kumimoji="1" lang="ko-KR" altLang="en-US" sz="1200" b="1" kern="10" spc="0" dirty="0">
                        <a:ln w="12700">
                          <a:solidFill>
                            <a:schemeClr val="bg1">
                              <a:alpha val="0"/>
                            </a:schemeClr>
                          </a:solidFill>
                          <a:round/>
                          <a:headEnd/>
                          <a:tailEnd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742950" rtl="0" eaLnBrk="1" fontAlgn="ctr" latinLnBrk="1" hangingPunct="1"/>
                      <a:r>
                        <a:rPr kumimoji="1" lang="ko-KR" altLang="en-US" sz="1200" b="1" kern="10" spc="0" dirty="0" smtClean="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  <a:round/>
                            <a:headEnd/>
                            <a:tailEnd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자릿수</a:t>
                      </a:r>
                      <a:endParaRPr kumimoji="1" lang="ko-KR" altLang="en-US" sz="1200" b="1" kern="10" spc="0" dirty="0">
                        <a:ln w="12700">
                          <a:solidFill>
                            <a:schemeClr val="bg1">
                              <a:alpha val="0"/>
                            </a:schemeClr>
                          </a:solidFill>
                          <a:round/>
                          <a:headEnd/>
                          <a:tailEnd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742950" rtl="0" eaLnBrk="1" fontAlgn="ctr" latinLnBrk="1" hangingPunct="1"/>
                      <a:r>
                        <a:rPr kumimoji="1" lang="ko-KR" altLang="en-US" sz="1200" b="1" kern="10" spc="0" dirty="0" smtClean="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  <a:round/>
                            <a:headEnd/>
                            <a:tailEnd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예시</a:t>
                      </a:r>
                      <a:endParaRPr kumimoji="1" lang="ko-KR" altLang="en-US" sz="1200" b="1" kern="10" spc="0" dirty="0">
                        <a:ln w="12700">
                          <a:solidFill>
                            <a:schemeClr val="bg1">
                              <a:alpha val="0"/>
                            </a:schemeClr>
                          </a:solidFill>
                          <a:round/>
                          <a:headEnd/>
                          <a:tailEnd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74531"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1" kern="1200" spc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Lv1</a:t>
                      </a:r>
                      <a:endParaRPr lang="ko-KR" altLang="en-US" sz="1200" b="1" kern="1200" spc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1" kern="1200" spc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2</a:t>
                      </a:r>
                      <a:endParaRPr lang="ko-KR" altLang="en-US" sz="1200" b="1" kern="1200" spc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1" hangingPunct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1" kern="1200" spc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04 </a:t>
                      </a:r>
                      <a:r>
                        <a:rPr lang="ko-KR" altLang="en-US" sz="1200" b="1" kern="1200" spc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재무</a:t>
                      </a:r>
                      <a:endParaRPr lang="ko-KR" altLang="en-US" sz="1200" b="1" kern="1200" spc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4531"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1" kern="1200" spc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Lv2</a:t>
                      </a:r>
                      <a:endParaRPr lang="ko-KR" altLang="en-US" sz="1200" b="1" kern="1200" spc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1" kern="1200" spc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2</a:t>
                      </a:r>
                      <a:endParaRPr lang="en-US" altLang="ko-KR" sz="1200" b="1" kern="1200" spc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1" hangingPunct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1" kern="1200" spc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04.01 </a:t>
                      </a:r>
                      <a:r>
                        <a:rPr lang="ko-KR" altLang="en-US" sz="1200" b="1" kern="1200" spc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일반회계</a:t>
                      </a:r>
                      <a:endParaRPr lang="en-US" altLang="ko-KR" sz="1200" b="1" kern="1200" spc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4531"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1" kern="1200" spc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Lv3</a:t>
                      </a:r>
                      <a:endParaRPr lang="ko-KR" altLang="en-US" sz="1200" b="1" kern="1200" spc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1" kern="1200" spc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2</a:t>
                      </a:r>
                      <a:endParaRPr lang="en-US" altLang="ko-KR" sz="1200" b="1" kern="1200" spc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1" kern="1200" spc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04.01.01</a:t>
                      </a:r>
                      <a:r>
                        <a:rPr lang="en-US" altLang="ko-KR" sz="1200" b="1" kern="1200" spc="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r>
                        <a:rPr lang="ko-KR" altLang="en-US" sz="1200" b="1" kern="1200" spc="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일반회계관리</a:t>
                      </a:r>
                      <a:endParaRPr lang="en-US" altLang="ko-KR" sz="1200" b="1" kern="1200" spc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74531"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1" kern="1200" spc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Lv4</a:t>
                      </a:r>
                      <a:endParaRPr lang="ko-KR" altLang="en-US" sz="1200" b="1" kern="1200" spc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1" kern="1200" spc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2</a:t>
                      </a:r>
                      <a:endParaRPr lang="ko-KR" altLang="en-US" sz="1200" b="1" kern="1200" spc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맑은 고딕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  <a:defRPr/>
                      </a:pPr>
                      <a:r>
                        <a:rPr lang="en-US" altLang="ko-KR" sz="1200" b="1" kern="1200" spc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04.01.01.01</a:t>
                      </a:r>
                      <a:r>
                        <a:rPr lang="en-US" altLang="ko-KR" sz="1200" b="1" kern="1200" spc="0" baseline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 </a:t>
                      </a:r>
                      <a:r>
                        <a:rPr kumimoji="1" lang="ko-KR" altLang="en-US" sz="1200" b="1" i="0" u="none" strike="noStrike" kern="1200" cap="none" spc="-5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계정과목 관리</a:t>
                      </a:r>
                      <a:endParaRPr kumimoji="1" lang="ko-KR" altLang="en-US" sz="1200" b="1" i="0" u="none" strike="noStrike" kern="1200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</a:txBody>
                  <a:tcPr marL="108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4531"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1" kern="1200" spc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Lv5</a:t>
                      </a:r>
                      <a:endParaRPr lang="ko-KR" altLang="en-US" sz="1200" b="1" kern="1200" spc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1" kern="1200" spc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2</a:t>
                      </a:r>
                      <a:endParaRPr lang="ko-KR" altLang="en-US" sz="1200" b="1" kern="1200" spc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en-US" altLang="ko-KR" sz="1200" b="1" kern="1200" spc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04.01.01.01.01 </a:t>
                      </a:r>
                      <a:r>
                        <a:rPr lang="ko-KR" altLang="en-US" sz="1200" b="1" kern="1200" spc="0" dirty="0" err="1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거래요청첩수</a:t>
                      </a:r>
                      <a:endParaRPr lang="ko-KR" altLang="en-US" sz="1200" b="1" kern="1200" spc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108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25205"/>
              </p:ext>
            </p:extLst>
          </p:nvPr>
        </p:nvGraphicFramePr>
        <p:xfrm>
          <a:off x="344487" y="4005746"/>
          <a:ext cx="3359766" cy="242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4863"/>
                <a:gridCol w="2224903"/>
              </a:tblGrid>
              <a:tr h="303210">
                <a:tc>
                  <a:txBody>
                    <a:bodyPr/>
                    <a:lstStyle/>
                    <a:p>
                      <a:pPr marL="0" algn="ctr" defTabSz="742950" rtl="0" eaLnBrk="1" fontAlgn="ctr" latinLnBrk="1" hangingPunct="1"/>
                      <a:r>
                        <a:rPr kumimoji="1" lang="en-US" altLang="ko-KR" sz="1200" b="1" kern="10" spc="0" dirty="0" smtClean="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  <a:round/>
                            <a:headEnd/>
                            <a:tailEnd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Mega</a:t>
                      </a:r>
                      <a:r>
                        <a:rPr kumimoji="1" lang="en-US" altLang="ko-KR" sz="1200" b="1" kern="10" spc="0" baseline="0" dirty="0" smtClean="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  <a:round/>
                            <a:headEnd/>
                            <a:tailEnd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Process</a:t>
                      </a:r>
                      <a:endParaRPr kumimoji="1" lang="ko-KR" altLang="en-US" sz="1200" b="1" kern="10" spc="0" dirty="0">
                        <a:ln w="12700">
                          <a:solidFill>
                            <a:schemeClr val="bg1">
                              <a:alpha val="0"/>
                            </a:schemeClr>
                          </a:solidFill>
                          <a:round/>
                          <a:headEnd/>
                          <a:tailEnd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742950" rtl="0" eaLnBrk="1" fontAlgn="ctr" latinLnBrk="1" hangingPunct="1"/>
                      <a:r>
                        <a:rPr kumimoji="1" lang="ko-KR" altLang="en-US" sz="1200" b="1" kern="10" spc="0" dirty="0" smtClean="0">
                          <a:ln w="12700">
                            <a:solidFill>
                              <a:schemeClr val="bg1">
                                <a:alpha val="0"/>
                              </a:schemeClr>
                            </a:solidFill>
                            <a:round/>
                            <a:headEnd/>
                            <a:tailEnd/>
                          </a:ln>
                          <a:solidFill>
                            <a:schemeClr val="bg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업무</a:t>
                      </a:r>
                      <a:endParaRPr kumimoji="1" lang="ko-KR" altLang="en-US" sz="1200" b="1" kern="10" spc="0" dirty="0">
                        <a:ln w="12700">
                          <a:solidFill>
                            <a:schemeClr val="bg1">
                              <a:alpha val="0"/>
                            </a:schemeClr>
                          </a:solidFill>
                          <a:round/>
                          <a:headEnd/>
                          <a:tailEnd/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03210"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1" kern="1200" spc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01</a:t>
                      </a:r>
                      <a:endParaRPr lang="ko-KR" altLang="en-US" sz="1200" b="1" kern="1200" spc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1" kern="1200" spc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영업물류</a:t>
                      </a:r>
                      <a:endParaRPr lang="ko-KR" altLang="en-US" sz="1200" b="1" kern="1200" spc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03210"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1" kern="1200" spc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02</a:t>
                      </a:r>
                      <a:endParaRPr lang="ko-KR" altLang="en-US" sz="1200" b="1" kern="1200" spc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ko-KR" altLang="en-US" sz="1200" b="1" kern="1200" spc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구매</a:t>
                      </a:r>
                      <a:endParaRPr lang="en-US" altLang="ko-KR" sz="1200" b="1" kern="1200" spc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03210"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1" kern="1200" spc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03</a:t>
                      </a:r>
                      <a:endParaRPr lang="ko-KR" altLang="en-US" sz="1200" b="1" kern="1200" spc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1" kern="1200" spc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생산품질</a:t>
                      </a:r>
                      <a:endParaRPr lang="en-US" altLang="ko-KR" sz="1200" b="1" kern="1200" spc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03210"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1" kern="1200" spc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04</a:t>
                      </a:r>
                      <a:endParaRPr lang="ko-KR" altLang="en-US" sz="1200" b="1" kern="1200" spc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1" kern="1200" spc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재무</a:t>
                      </a:r>
                      <a:endParaRPr lang="ko-KR" altLang="en-US" sz="1200" b="1" kern="1200" spc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3210"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1" kern="1200" spc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05</a:t>
                      </a:r>
                      <a:endParaRPr lang="ko-KR" altLang="en-US" sz="1200" b="1" kern="1200" spc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1" kern="1200" spc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관리</a:t>
                      </a:r>
                      <a:endParaRPr lang="ko-KR" altLang="en-US" sz="1200" b="1" kern="1200" spc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3210"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1" kern="1200" spc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06</a:t>
                      </a:r>
                      <a:endParaRPr lang="ko-KR" altLang="en-US" sz="1200" b="1" kern="1200" spc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1" kern="1200" spc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기준정보</a:t>
                      </a:r>
                      <a:endParaRPr lang="ko-KR" altLang="en-US" sz="1200" b="1" kern="1200" spc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3210"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Tx/>
                        <a:buNone/>
                      </a:pPr>
                      <a:r>
                        <a:rPr lang="en-US" altLang="ko-KR" sz="1200" b="1" kern="1200" spc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07</a:t>
                      </a:r>
                      <a:endParaRPr lang="ko-KR" altLang="en-US" sz="1200" b="1" kern="1200" spc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fontAlgn="ctr" latinLnBrk="1" hangingPunct="1">
                        <a:lnSpc>
                          <a:spcPct val="100000"/>
                        </a:lnSpc>
                        <a:buFont typeface="Arial" panose="020B0604020202020204" pitchFamily="34" charset="0"/>
                        <a:buNone/>
                      </a:pPr>
                      <a:r>
                        <a:rPr lang="ko-KR" altLang="en-US" sz="1200" b="1" kern="1200" spc="0" dirty="0" smtClean="0">
                          <a:ln>
                            <a:solidFill>
                              <a:schemeClr val="bg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Segoe UI" panose="020B0502040204020203" pitchFamily="34" charset="0"/>
                        </a:rPr>
                        <a:t>사육</a:t>
                      </a:r>
                      <a:endParaRPr lang="ko-KR" altLang="en-US" sz="1200" b="1" kern="1200" spc="0" dirty="0">
                        <a:ln>
                          <a:solidFill>
                            <a:schemeClr val="bg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Segoe UI" panose="020B0502040204020203" pitchFamily="34" charset="0"/>
                      </a:endParaRP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2" name="직사각형 81"/>
          <p:cNvSpPr/>
          <p:nvPr/>
        </p:nvSpPr>
        <p:spPr>
          <a:xfrm>
            <a:off x="4548627" y="5079477"/>
            <a:ext cx="4216154" cy="278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pPr defTabSz="960120" fontAlgn="base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110000"/>
              <a:defRPr/>
            </a:pPr>
            <a:r>
              <a:rPr lang="en-US" altLang="ko-KR" sz="1200" b="1" spc="-5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kumimoji="1" lang="en-US" altLang="ko-KR" sz="1200" b="1" kern="1200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rgbClr val="FF0000"/>
                </a:solidFill>
                <a:latin typeface="+mn-ea"/>
              </a:rPr>
              <a:t>SFOLM </a:t>
            </a:r>
            <a:r>
              <a:rPr kumimoji="1" lang="ko-KR" altLang="en-US" sz="1200" b="1" kern="1200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rgbClr val="FF0000"/>
                </a:solidFill>
                <a:latin typeface="+mn-ea"/>
              </a:rPr>
              <a:t>적용을 위해서 프로세스 </a:t>
            </a:r>
            <a:r>
              <a:rPr kumimoji="1" lang="en-US" altLang="ko-KR" sz="1200" b="1" kern="1200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rgbClr val="FF0000"/>
                </a:solidFill>
                <a:latin typeface="+mn-ea"/>
              </a:rPr>
              <a:t>Level</a:t>
            </a:r>
            <a:r>
              <a:rPr kumimoji="1" lang="ko-KR" altLang="en-US" sz="1200" b="1" kern="1200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rgbClr val="FF0000"/>
                </a:solidFill>
                <a:latin typeface="+mn-ea"/>
              </a:rPr>
              <a:t>별 </a:t>
            </a:r>
            <a:r>
              <a:rPr kumimoji="1" lang="en-US" altLang="ko-KR" sz="1200" b="1" kern="1200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rgbClr val="FF0000"/>
                </a:solidFill>
                <a:latin typeface="+mn-ea"/>
              </a:rPr>
              <a:t>2</a:t>
            </a:r>
            <a:r>
              <a:rPr kumimoji="1" lang="ko-KR" altLang="en-US" sz="1200" b="1" kern="1200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rgbClr val="FF0000"/>
                </a:solidFill>
                <a:latin typeface="+mn-ea"/>
              </a:rPr>
              <a:t>자리로 구성함</a:t>
            </a:r>
            <a:endParaRPr kumimoji="1" lang="en-US" altLang="ko-KR" sz="1200" b="1" kern="1200" dirty="0">
              <a:ln w="0">
                <a:solidFill>
                  <a:srgbClr val="0B4355">
                    <a:alpha val="5000"/>
                  </a:srgb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7738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27051" y="341280"/>
            <a:ext cx="9034462" cy="461665"/>
          </a:xfrm>
        </p:spPr>
        <p:txBody>
          <a:bodyPr/>
          <a:lstStyle/>
          <a:p>
            <a:r>
              <a:rPr lang="en-US" altLang="ko-KR" dirty="0" smtClean="0">
                <a:latin typeface="+mn-ea"/>
              </a:rPr>
              <a:t>04.01.01.01 </a:t>
            </a:r>
            <a:r>
              <a:rPr lang="ko-KR" altLang="en-US" dirty="0">
                <a:latin typeface="+mn-ea"/>
              </a:rPr>
              <a:t>계정과목 관리</a:t>
            </a:r>
            <a:endParaRPr lang="ko-KR" altLang="en-US" dirty="0"/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xmlns="" id="{97FF3EF6-FE66-4BDE-8F44-1CAA930E2F9C}"/>
              </a:ext>
            </a:extLst>
          </p:cNvPr>
          <p:cNvSpPr txBox="1">
            <a:spLocks/>
          </p:cNvSpPr>
          <p:nvPr/>
        </p:nvSpPr>
        <p:spPr>
          <a:xfrm>
            <a:off x="369088" y="156614"/>
            <a:ext cx="3254096" cy="184666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lang="ko-KR" altLang="en-US" sz="1200" b="1" kern="1200" spc="-1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ko-KR" dirty="0" smtClean="0">
                <a:ln>
                  <a:solidFill>
                    <a:sysClr val="window" lastClr="FFFFFF">
                      <a:lumMod val="75000"/>
                      <a:alpha val="0"/>
                    </a:sysClr>
                  </a:solidFill>
                </a:ln>
                <a:solidFill>
                  <a:schemeClr val="tx1"/>
                </a:solidFill>
              </a:rPr>
              <a:t>04</a:t>
            </a:r>
            <a:r>
              <a:rPr lang="en-US" altLang="ko-KR" dirty="0">
                <a:ln>
                  <a:solidFill>
                    <a:sysClr val="window" lastClr="FFFFFF">
                      <a:lumMod val="75000"/>
                      <a:alpha val="0"/>
                    </a:sys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dirty="0">
                <a:ln>
                  <a:solidFill>
                    <a:sysClr val="window" lastClr="FFFFFF">
                      <a:lumMod val="75000"/>
                      <a:alpha val="0"/>
                    </a:sysClr>
                  </a:solidFill>
                </a:ln>
                <a:solidFill>
                  <a:schemeClr val="tx1"/>
                </a:solidFill>
              </a:rPr>
              <a:t>재무 </a:t>
            </a:r>
            <a:r>
              <a:rPr lang="en-US" altLang="ko-KR" dirty="0">
                <a:ln>
                  <a:solidFill>
                    <a:sysClr val="window" lastClr="FFFFFF">
                      <a:lumMod val="75000"/>
                      <a:alpha val="0"/>
                    </a:sysClr>
                  </a:solidFill>
                </a:ln>
                <a:solidFill>
                  <a:schemeClr val="tx1"/>
                </a:solidFill>
              </a:rPr>
              <a:t>&gt; </a:t>
            </a:r>
            <a:r>
              <a:rPr lang="en-US" altLang="ko-KR" dirty="0" smtClean="0">
                <a:ln>
                  <a:solidFill>
                    <a:sysClr val="window" lastClr="FFFFFF">
                      <a:lumMod val="75000"/>
                      <a:alpha val="0"/>
                    </a:sysClr>
                  </a:solidFill>
                </a:ln>
                <a:solidFill>
                  <a:schemeClr val="tx1"/>
                </a:solidFill>
              </a:rPr>
              <a:t>04.01 </a:t>
            </a:r>
            <a:r>
              <a:rPr lang="ko-KR" altLang="en-US" dirty="0" smtClean="0">
                <a:ln>
                  <a:solidFill>
                    <a:sysClr val="window" lastClr="FFFFFF">
                      <a:lumMod val="75000"/>
                      <a:alpha val="0"/>
                    </a:sysClr>
                  </a:solidFill>
                </a:ln>
                <a:solidFill>
                  <a:schemeClr val="tx1"/>
                </a:solidFill>
              </a:rPr>
              <a:t>일반회계 </a:t>
            </a:r>
            <a:r>
              <a:rPr lang="en-US" altLang="ko-KR" dirty="0">
                <a:ln>
                  <a:solidFill>
                    <a:sysClr val="window" lastClr="FFFFFF">
                      <a:lumMod val="75000"/>
                      <a:alpha val="0"/>
                    </a:sysClr>
                  </a:solidFill>
                </a:ln>
                <a:solidFill>
                  <a:schemeClr val="tx1"/>
                </a:solidFill>
              </a:rPr>
              <a:t>&gt; </a:t>
            </a:r>
            <a:r>
              <a:rPr lang="en-US" altLang="ko-KR" dirty="0" smtClean="0">
                <a:ln>
                  <a:solidFill>
                    <a:sysClr val="window" lastClr="FFFFFF">
                      <a:lumMod val="75000"/>
                      <a:alpha val="0"/>
                    </a:sysClr>
                  </a:solidFill>
                </a:ln>
                <a:solidFill>
                  <a:schemeClr val="tx1"/>
                </a:solidFill>
              </a:rPr>
              <a:t>04.01.01 </a:t>
            </a:r>
            <a:r>
              <a:rPr lang="ko-KR" altLang="en-US" dirty="0" smtClean="0">
                <a:ln>
                  <a:solidFill>
                    <a:sysClr val="window" lastClr="FFFFFF">
                      <a:lumMod val="75000"/>
                      <a:alpha val="0"/>
                    </a:sysClr>
                  </a:solidFill>
                </a:ln>
                <a:solidFill>
                  <a:schemeClr val="tx1"/>
                </a:solidFill>
              </a:rPr>
              <a:t>일반회계관리</a:t>
            </a:r>
            <a:r>
              <a:rPr lang="en-US" altLang="ko-KR" dirty="0" smtClean="0">
                <a:ln>
                  <a:solidFill>
                    <a:sysClr val="window" lastClr="FFFFFF">
                      <a:lumMod val="75000"/>
                      <a:alpha val="0"/>
                    </a:sysClr>
                  </a:solidFill>
                </a:ln>
                <a:solidFill>
                  <a:schemeClr val="tx1"/>
                </a:solidFill>
              </a:rPr>
              <a:t> </a:t>
            </a:r>
            <a:endParaRPr kumimoji="0" lang="ko-KR" altLang="en-US" sz="1200" b="1" i="0" u="none" strike="noStrike" kern="1200" cap="none" spc="-100" normalizeH="0" baseline="0" noProof="0" dirty="0">
              <a:ln>
                <a:solidFill>
                  <a:sysClr val="window" lastClr="FFFFFF">
                    <a:lumMod val="75000"/>
                    <a:alpha val="0"/>
                  </a:sysClr>
                </a:solidFill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xmlns="" id="{D8F417AE-E425-4DBC-B741-9ED185626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246937"/>
              </p:ext>
            </p:extLst>
          </p:nvPr>
        </p:nvGraphicFramePr>
        <p:xfrm>
          <a:off x="452947" y="1025613"/>
          <a:ext cx="9014902" cy="5417946"/>
        </p:xfrm>
        <a:graphic>
          <a:graphicData uri="http://schemas.openxmlformats.org/drawingml/2006/table">
            <a:tbl>
              <a:tblPr/>
              <a:tblGrid>
                <a:gridCol w="900000">
                  <a:extLst>
                    <a:ext uri="{9D8B030D-6E8A-4147-A177-3AD203B41FA5}">
                      <a16:colId xmlns:a16="http://schemas.microsoft.com/office/drawing/2014/main" xmlns="" val="1934484359"/>
                    </a:ext>
                  </a:extLst>
                </a:gridCol>
                <a:gridCol w="3605281">
                  <a:extLst>
                    <a:ext uri="{9D8B030D-6E8A-4147-A177-3AD203B41FA5}">
                      <a16:colId xmlns:a16="http://schemas.microsoft.com/office/drawing/2014/main" xmlns="" val="1047805503"/>
                    </a:ext>
                  </a:extLst>
                </a:gridCol>
                <a:gridCol w="1063999">
                  <a:extLst>
                    <a:ext uri="{9D8B030D-6E8A-4147-A177-3AD203B41FA5}">
                      <a16:colId xmlns:a16="http://schemas.microsoft.com/office/drawing/2014/main" xmlns="" val="14172111"/>
                    </a:ext>
                  </a:extLst>
                </a:gridCol>
                <a:gridCol w="3445622">
                  <a:extLst>
                    <a:ext uri="{9D8B030D-6E8A-4147-A177-3AD203B41FA5}">
                      <a16:colId xmlns:a16="http://schemas.microsoft.com/office/drawing/2014/main" xmlns="" val="139810398"/>
                    </a:ext>
                  </a:extLst>
                </a:gridCol>
              </a:tblGrid>
              <a:tr h="235589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맑은 고딕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ko-KR" altLang="en-US" sz="1050" b="1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프로세스 정의 </a:t>
                      </a:r>
                      <a:r>
                        <a:rPr kumimoji="1" lang="en-US" altLang="ko-KR" sz="1050" b="1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(L4)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맑은 고딕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  <a:defRPr/>
                      </a:pPr>
                      <a:endParaRPr kumimoji="1" lang="ko-KR" altLang="en-US" sz="1050" b="1" i="0" u="none" strike="noStrike" kern="1200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</a:txBody>
                  <a:tcPr marL="72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143351971"/>
                  </a:ext>
                </a:extLst>
              </a:tr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맑은 고딕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ko-KR" altLang="en-US" sz="1050" b="1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프로세스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맑은 고딕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  <a:defRPr/>
                      </a:pPr>
                      <a:r>
                        <a:rPr kumimoji="1" lang="en-US" altLang="ko-KR" sz="1050" b="1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4.1.1.1 </a:t>
                      </a:r>
                      <a:r>
                        <a:rPr kumimoji="1" lang="ko-KR" altLang="en-US" sz="1050" b="1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계정과목 관리</a:t>
                      </a:r>
                    </a:p>
                  </a:txBody>
                  <a:tcPr marL="72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kumimoji="1" lang="ko-KR" altLang="en-US" sz="1050" b="1" i="0" u="none" strike="noStrike" kern="1200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</a:txBody>
                  <a:tcPr marL="72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맑은 고딕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  <a:defRPr/>
                      </a:pPr>
                      <a:endParaRPr kumimoji="1" lang="ko-KR" altLang="en-US" sz="1050" b="1" i="0" u="none" strike="noStrike" kern="1200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</a:txBody>
                  <a:tcPr marL="72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20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맑은 고딕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ko-KR" altLang="en-US" sz="1050" b="1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정의</a:t>
                      </a:r>
                      <a:endParaRPr kumimoji="1" lang="en-US" sz="1050" b="1" i="0" u="none" strike="noStrike" kern="1200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kumimoji="1" lang="ko-KR" altLang="en-US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그룹 계정과목을 생성</a:t>
                      </a:r>
                      <a:r>
                        <a:rPr kumimoji="1" lang="en-US" altLang="ko-KR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/</a:t>
                      </a:r>
                      <a:r>
                        <a:rPr kumimoji="1" lang="ko-KR" altLang="en-US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변경</a:t>
                      </a:r>
                      <a:r>
                        <a:rPr kumimoji="1" lang="en-US" altLang="ko-KR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/</a:t>
                      </a:r>
                      <a:r>
                        <a:rPr kumimoji="1" lang="ko-KR" altLang="en-US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삭제 마스터 관리하는 프로세스</a:t>
                      </a:r>
                    </a:p>
                  </a:txBody>
                  <a:tcPr marL="72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endParaRPr kumimoji="1" lang="ko-KR" altLang="en-US" sz="1050" b="0" i="0" u="none" strike="noStrike" kern="1200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</a:txBody>
                  <a:tcPr marL="72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맑은 고딕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ko-KR" altLang="en-US" sz="1050" b="1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선행 프로세스</a:t>
                      </a:r>
                      <a:endParaRPr kumimoji="1" lang="en-US" sz="1050" b="1" i="0" u="none" strike="noStrike" kern="1200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맑은 고딕" panose="020B0503020000020004" pitchFamily="50" charset="-127"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05.03.02.01 </a:t>
                      </a:r>
                      <a:r>
                        <a:rPr kumimoji="1" lang="ko-KR" altLang="en-US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업체 선정</a:t>
                      </a:r>
                      <a:r>
                        <a:rPr kumimoji="1" lang="en-US" altLang="ko-KR" sz="105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</a:rPr>
                        <a:t>~~~</a:t>
                      </a:r>
                    </a:p>
                  </a:txBody>
                  <a:tcPr marL="72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1050" b="1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후행 프로세스</a:t>
                      </a:r>
                    </a:p>
                  </a:txBody>
                  <a:tcPr marL="72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050" b="0" i="0" u="none" strike="noStrike" kern="1200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06.02.03.02 </a:t>
                      </a:r>
                      <a:r>
                        <a:rPr kumimoji="1" lang="ko-KR" altLang="en-US" sz="105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업체 확정</a:t>
                      </a:r>
                      <a:r>
                        <a:rPr kumimoji="1" lang="en-US" altLang="ko-KR" sz="105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~~~</a:t>
                      </a:r>
                    </a:p>
                  </a:txBody>
                  <a:tcPr marL="72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35854186"/>
                  </a:ext>
                </a:extLst>
              </a:tr>
              <a:tr h="345435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맑은 고딕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  <a:defRPr/>
                      </a:pPr>
                      <a:r>
                        <a:rPr kumimoji="1" lang="ko-KR" altLang="en-US" sz="1050" b="1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프로세스</a:t>
                      </a:r>
                      <a:endParaRPr kumimoji="1" lang="en-US" altLang="ko-KR" sz="1050" b="1" i="0" u="none" strike="noStrike" kern="1200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맑은 고딕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  <a:defRPr/>
                      </a:pPr>
                      <a:r>
                        <a:rPr kumimoji="1" lang="ko-KR" altLang="en-US" sz="1050" b="1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개요</a:t>
                      </a:r>
                      <a:endParaRPr lang="ko-KR" altLang="en-US" sz="1050" dirty="0"/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80975" marR="0" lvl="0" indent="-9525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§"/>
                        <a:tabLst>
                          <a:tab pos="1028700" algn="l"/>
                        </a:tabLst>
                      </a:pPr>
                      <a:r>
                        <a:rPr kumimoji="1" lang="ko-KR" altLang="en-US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목적</a:t>
                      </a:r>
                      <a:endParaRPr kumimoji="1" lang="en-US" altLang="ko-KR" sz="1050" b="0" i="0" u="none" strike="noStrike" kern="1200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  <a:p>
                      <a:pPr marL="266700" marR="0" lvl="1" indent="-85725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맑은 고딕" panose="020B0503020000020004" pitchFamily="50" charset="-127"/>
                        <a:buChar char="–"/>
                        <a:tabLst>
                          <a:tab pos="1028700" algn="l"/>
                        </a:tabLst>
                        <a:defRPr/>
                      </a:pPr>
                      <a:r>
                        <a:rPr kumimoji="1" lang="ko-KR" altLang="en-US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회계기준에 의거한 계정과목 및 속성을 관리하여 정확한 회계처리의 기반 마련</a:t>
                      </a:r>
                      <a:endParaRPr kumimoji="1" lang="en-US" altLang="ko-KR" sz="1050" b="0" i="0" u="none" strike="noStrike" kern="1200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  <a:p>
                      <a:pPr marL="180975" marR="0" lvl="0" indent="-9525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§"/>
                        <a:tabLst>
                          <a:tab pos="1028700" algn="l"/>
                        </a:tabLst>
                      </a:pPr>
                      <a:r>
                        <a:rPr kumimoji="1" lang="ko-KR" altLang="en-US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 범위</a:t>
                      </a:r>
                    </a:p>
                    <a:p>
                      <a:pPr marL="266700" marR="0" lvl="1" indent="-85725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맑은 고딕" panose="020B0503020000020004" pitchFamily="50" charset="-127"/>
                        <a:buChar char="–"/>
                        <a:tabLst>
                          <a:tab pos="1028700" algn="l"/>
                        </a:tabLst>
                      </a:pPr>
                      <a:r>
                        <a:rPr kumimoji="1" lang="ko-KR" altLang="en-US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신규 계정과목 신설여부 및 속성을 검토한 후 </a:t>
                      </a:r>
                      <a:r>
                        <a:rPr kumimoji="1" lang="ko-KR" altLang="en-US" sz="1050" b="0" i="0" u="none" strike="noStrike" kern="1200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전결권자에게</a:t>
                      </a:r>
                      <a:r>
                        <a:rPr kumimoji="1" lang="ko-KR" altLang="en-US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 계정과목 관련 상신 </a:t>
                      </a:r>
                      <a:endParaRPr kumimoji="1" lang="en-US" altLang="ko-KR" sz="1050" b="0" i="0" u="none" strike="noStrike" kern="1200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  <a:p>
                      <a:pPr marL="266700" marR="0" lvl="1" indent="-85725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맑은 고딕" panose="020B0503020000020004" pitchFamily="50" charset="-127"/>
                        <a:buChar char="–"/>
                        <a:tabLst>
                          <a:tab pos="1028700" algn="l"/>
                        </a:tabLst>
                      </a:pPr>
                      <a:r>
                        <a:rPr kumimoji="1" lang="ko-KR" altLang="en-US" sz="1050" b="0" i="0" u="none" strike="noStrike" kern="1200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전결권자</a:t>
                      </a:r>
                      <a:r>
                        <a:rPr kumimoji="1" lang="ko-KR" altLang="en-US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 승인 후 계정과목 마스터 생성</a:t>
                      </a:r>
                      <a:endParaRPr kumimoji="1" lang="en-US" altLang="ko-KR" sz="1050" b="0" i="0" u="none" strike="noStrike" kern="1200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  <a:p>
                      <a:pPr marL="180975" marR="0" lvl="0" indent="-9525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§"/>
                        <a:tabLst>
                          <a:tab pos="1028700" algn="l"/>
                        </a:tabLst>
                      </a:pPr>
                      <a:r>
                        <a:rPr kumimoji="1" lang="ko-KR" altLang="en-US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업무 기준</a:t>
                      </a:r>
                    </a:p>
                    <a:p>
                      <a:pPr marL="266700" marR="0" lvl="1" indent="-85725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맑은 고딕" panose="020B0503020000020004" pitchFamily="50" charset="-127"/>
                        <a:buChar char="–"/>
                        <a:tabLst>
                          <a:tab pos="1028700" algn="l"/>
                        </a:tabLst>
                      </a:pPr>
                      <a:r>
                        <a:rPr kumimoji="1" lang="ko-KR" altLang="en-US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계정과목은 전사</a:t>
                      </a:r>
                      <a:r>
                        <a:rPr kumimoji="1" lang="en-US" altLang="ko-KR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(</a:t>
                      </a:r>
                      <a:r>
                        <a:rPr kumimoji="1" lang="ko-KR" altLang="en-US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본사 및 </a:t>
                      </a:r>
                      <a:r>
                        <a:rPr kumimoji="1" lang="ko-KR" altLang="en-US" sz="1050" b="0" i="0" u="none" strike="noStrike" kern="1200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해외지법인</a:t>
                      </a:r>
                      <a:r>
                        <a:rPr kumimoji="1" lang="en-US" altLang="ko-KR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) </a:t>
                      </a:r>
                      <a:r>
                        <a:rPr kumimoji="1" lang="ko-KR" altLang="en-US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기준으로 운영되므로 통합 계정과목 체계로 운영</a:t>
                      </a:r>
                      <a:endParaRPr kumimoji="1" lang="en-US" altLang="ko-KR" sz="1050" b="0" i="0" u="none" strike="noStrike" kern="1200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  <a:p>
                      <a:pPr marL="266700" marR="0" lvl="1" indent="-85725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맑은 고딕" panose="020B0503020000020004" pitchFamily="50" charset="-127"/>
                        <a:buChar char="–"/>
                        <a:tabLst>
                          <a:tab pos="1028700" algn="l"/>
                        </a:tabLst>
                      </a:pPr>
                      <a:r>
                        <a:rPr kumimoji="1" lang="ko-KR" altLang="en-US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계정과목 관리는 본사 계정과목 담당자에 의해서만 관리되며</a:t>
                      </a:r>
                      <a:r>
                        <a:rPr kumimoji="1" lang="en-US" altLang="ko-KR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050" b="0" i="0" u="none" strike="noStrike" kern="1200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해외지법인에서</a:t>
                      </a:r>
                      <a:r>
                        <a:rPr kumimoji="1" lang="ko-KR" altLang="en-US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 계정과목 신설 불가</a:t>
                      </a:r>
                      <a:endParaRPr kumimoji="1" lang="en-US" altLang="ko-KR" sz="1050" b="0" i="0" u="none" strike="noStrike" kern="1200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  <a:p>
                      <a:pPr marL="180975" marR="0" lvl="1" indent="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맑은 고딕" panose="020B0503020000020004" pitchFamily="50" charset="-127"/>
                        <a:buNone/>
                        <a:tabLst>
                          <a:tab pos="1028700" algn="l"/>
                        </a:tabLst>
                      </a:pPr>
                      <a:r>
                        <a:rPr kumimoji="1" lang="en-US" altLang="ko-KR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  . </a:t>
                      </a:r>
                      <a:r>
                        <a:rPr kumimoji="1" lang="ko-KR" altLang="en-US" sz="1050" b="0" i="0" u="none" strike="noStrike" kern="1200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해외지법인은</a:t>
                      </a:r>
                      <a:r>
                        <a:rPr kumimoji="1" lang="ko-KR" altLang="en-US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 계정과목 신설 요청만 가능</a:t>
                      </a:r>
                      <a:endParaRPr kumimoji="1" lang="en-US" altLang="ko-KR" sz="1050" b="0" i="0" u="none" strike="noStrike" kern="1200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  <a:p>
                      <a:pPr marL="180975" marR="0" lvl="0" indent="-95250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Char char="§"/>
                        <a:tabLst>
                          <a:tab pos="1028700" algn="l"/>
                        </a:tabLst>
                      </a:pPr>
                      <a:r>
                        <a:rPr kumimoji="1" lang="ko-KR" altLang="en-US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예외</a:t>
                      </a:r>
                      <a:r>
                        <a:rPr kumimoji="1" lang="en-US" altLang="ko-KR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/</a:t>
                      </a:r>
                      <a:r>
                        <a:rPr kumimoji="1" lang="ko-KR" altLang="en-US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특이사항</a:t>
                      </a:r>
                    </a:p>
                    <a:p>
                      <a:pPr marL="266700" marR="0" lvl="1" indent="-85725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맑은 고딕" panose="020B0503020000020004" pitchFamily="50" charset="-127"/>
                        <a:buChar char="–"/>
                        <a:tabLst>
                          <a:tab pos="1028700" algn="l"/>
                        </a:tabLst>
                      </a:pPr>
                      <a:r>
                        <a:rPr kumimoji="1" lang="ko-KR" altLang="en-US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협력업체등록시 구매부서는 </a:t>
                      </a:r>
                      <a:r>
                        <a:rPr kumimoji="1" lang="ko-KR" altLang="en-US" sz="1050" b="0" i="0" u="none" strike="noStrike" kern="1200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일반뷰</a:t>
                      </a:r>
                      <a:r>
                        <a:rPr kumimoji="1" lang="en-US" altLang="ko-KR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/</a:t>
                      </a:r>
                      <a:r>
                        <a:rPr kumimoji="1" lang="ko-KR" altLang="en-US" sz="1050" b="0" i="0" u="none" strike="noStrike" kern="1200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구매조직뷰를</a:t>
                      </a:r>
                      <a:r>
                        <a:rPr kumimoji="1" lang="ko-KR" altLang="en-US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 등록하면</a:t>
                      </a:r>
                      <a:r>
                        <a:rPr kumimoji="1" lang="en-US" altLang="ko-KR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재무부서에서 </a:t>
                      </a:r>
                      <a:r>
                        <a:rPr kumimoji="1" lang="ko-KR" altLang="en-US" sz="1050" b="0" i="0" u="none" strike="noStrike" kern="1200" cap="none" spc="-50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회계뷰를</a:t>
                      </a:r>
                      <a:r>
                        <a:rPr kumimoji="1" lang="ko-KR" altLang="en-US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 등록한다 </a:t>
                      </a:r>
                      <a:r>
                        <a:rPr kumimoji="1" lang="en-US" altLang="ko-KR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(BP </a:t>
                      </a:r>
                      <a:r>
                        <a:rPr kumimoji="1" lang="ko-KR" altLang="en-US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등록</a:t>
                      </a:r>
                      <a:r>
                        <a:rPr kumimoji="1" lang="en-US" altLang="ko-KR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)</a:t>
                      </a:r>
                    </a:p>
                    <a:p>
                      <a:pPr marL="266700" marR="0" lvl="1" indent="-85725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맑은 고딕" panose="020B0503020000020004" pitchFamily="50" charset="-127"/>
                        <a:buChar char="–"/>
                        <a:tabLst>
                          <a:tab pos="1028700" algn="l"/>
                        </a:tabLst>
                      </a:pPr>
                      <a:r>
                        <a:rPr kumimoji="1" lang="ko-KR" altLang="en-US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적격 협력업체는 전자구매에서 일괄 등록 품의를 진행하고</a:t>
                      </a:r>
                      <a:r>
                        <a:rPr kumimoji="1" lang="en-US" altLang="ko-KR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품의완료 시 </a:t>
                      </a:r>
                      <a:r>
                        <a:rPr kumimoji="1" lang="en-US" altLang="ko-KR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ERP</a:t>
                      </a:r>
                      <a:r>
                        <a:rPr kumimoji="1" lang="ko-KR" altLang="en-US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로 전송</a:t>
                      </a:r>
                      <a:endParaRPr kumimoji="1" lang="en-US" altLang="ko-KR" sz="1050" b="0" i="0" u="none" strike="noStrike" kern="1200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  <a:p>
                      <a:pPr marL="266700" marR="0" lvl="1" indent="-85725" algn="l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Pct val="75000"/>
                        <a:buFont typeface="맑은 고딕" panose="020B0503020000020004" pitchFamily="50" charset="-127"/>
                        <a:buChar char="–"/>
                        <a:tabLst>
                          <a:tab pos="1028700" algn="l"/>
                        </a:tabLst>
                      </a:pPr>
                      <a:r>
                        <a:rPr kumimoji="1" lang="ko-KR" altLang="en-US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잠재 협력업체는 소싱이 가능하나</a:t>
                      </a:r>
                      <a:r>
                        <a:rPr kumimoji="1" lang="en-US" altLang="ko-KR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, </a:t>
                      </a:r>
                      <a:r>
                        <a:rPr kumimoji="1" lang="ko-KR" altLang="en-US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업체선정 품의가 불가하므로 사전에 적격 업체 품의를 완료해야 함</a:t>
                      </a:r>
                      <a:endParaRPr kumimoji="1" lang="en-US" altLang="ko-KR" sz="1050" b="0" i="0" u="none" strike="noStrike" kern="1200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</a:txBody>
                  <a:tcPr marL="72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marL="72000" marR="36000" marT="0" marB="0" anchor="ctr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301247892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050" b="1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n-ea"/>
                          <a:cs typeface="+mn-cs"/>
                        </a:rPr>
                        <a:t>수행주기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>
                          <a:tab pos="0" algn="l"/>
                        </a:tabLst>
                        <a:defRPr/>
                      </a:pPr>
                      <a:r>
                        <a:rPr kumimoji="1" lang="ko-KR" altLang="en-US" sz="1050" b="0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수시</a:t>
                      </a:r>
                      <a:endParaRPr kumimoji="1" lang="en-US" altLang="ko-KR" sz="1050" b="0" i="0" u="none" strike="noStrike" kern="1200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</a:txBody>
                  <a:tcPr marL="72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50" b="1" i="0" u="none" strike="noStrike" kern="1200" cap="none" spc="-50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주수행부서</a:t>
                      </a:r>
                      <a:endParaRPr kumimoji="1" lang="ko-KR" altLang="en-US" sz="1050" b="1" i="0" u="none" strike="noStrike" kern="1200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</a:txBody>
                  <a:tcPr marL="36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ko-KR" altLang="en-US" sz="1050" b="0" i="0" u="none" strike="noStrike" kern="1200" cap="none" spc="-50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각사</a:t>
                      </a:r>
                      <a:r>
                        <a:rPr kumimoji="1" lang="ko-KR" altLang="en-US" sz="1050" b="0" i="0" u="none" strike="noStrike" kern="1200" cap="none" spc="-50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 </a:t>
                      </a:r>
                      <a:r>
                        <a:rPr kumimoji="1" lang="ko-KR" altLang="en-US" sz="1050" b="0" i="0" u="none" strike="noStrike" kern="1200" cap="none" spc="-50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재무팀</a:t>
                      </a:r>
                      <a:endParaRPr lang="ko-KR" altLang="en-US" dirty="0"/>
                    </a:p>
                  </a:txBody>
                  <a:tcPr marL="72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9760640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1923571"/>
              </p:ext>
            </p:extLst>
          </p:nvPr>
        </p:nvGraphicFramePr>
        <p:xfrm>
          <a:off x="4764967" y="52741"/>
          <a:ext cx="5141033" cy="944880"/>
        </p:xfrm>
        <a:graphic>
          <a:graphicData uri="http://schemas.openxmlformats.org/drawingml/2006/table">
            <a:tbl>
              <a:tblPr/>
              <a:tblGrid>
                <a:gridCol w="434905"/>
                <a:gridCol w="350214"/>
                <a:gridCol w="350214"/>
                <a:gridCol w="400570"/>
                <a:gridCol w="400570"/>
                <a:gridCol w="400570"/>
                <a:gridCol w="400570"/>
                <a:gridCol w="400570"/>
                <a:gridCol w="400570"/>
                <a:gridCol w="400570"/>
                <a:gridCol w="400570"/>
                <a:gridCol w="400570"/>
                <a:gridCol w="400570"/>
              </a:tblGrid>
              <a:tr h="142766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  <a:r>
                        <a:rPr lang="en-US" altLang="ko-KR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특화 분류체계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</a:tr>
              <a:tr h="2787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그룹</a:t>
                      </a:r>
                      <a:br>
                        <a:rPr lang="ko-KR" altLang="en-US" sz="10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0404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업종공통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사별특화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7873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축산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하림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올품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한강식품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주원산오리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싱그린</a:t>
                      </a:r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FS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선진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팜스코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NS</a:t>
                      </a:r>
                      <a:br>
                        <a:rPr 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홈쇼핑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팬오션</a:t>
                      </a:r>
                      <a:endParaRPr lang="ko-KR" alt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하림</a:t>
                      </a:r>
                      <a:b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산업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</a:tr>
              <a:tr h="14276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●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5095820"/>
              </p:ext>
            </p:extLst>
          </p:nvPr>
        </p:nvGraphicFramePr>
        <p:xfrm>
          <a:off x="5738060" y="1025613"/>
          <a:ext cx="4167940" cy="1121478"/>
        </p:xfrm>
        <a:graphic>
          <a:graphicData uri="http://schemas.openxmlformats.org/drawingml/2006/table">
            <a:tbl>
              <a:tblPr/>
              <a:tblGrid>
                <a:gridCol w="416794"/>
                <a:gridCol w="416794"/>
                <a:gridCol w="416794"/>
                <a:gridCol w="416794"/>
                <a:gridCol w="416794"/>
                <a:gridCol w="416794"/>
                <a:gridCol w="416794"/>
                <a:gridCol w="416794"/>
                <a:gridCol w="416794"/>
                <a:gridCol w="416794"/>
              </a:tblGrid>
              <a:tr h="168086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Reference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168086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사업영역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59894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곡물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해운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사료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축산</a:t>
                      </a:r>
                      <a: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양돈</a:t>
                      </a:r>
                      <a: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축산</a:t>
                      </a:r>
                      <a: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가금</a:t>
                      </a:r>
                      <a: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축산</a:t>
                      </a:r>
                      <a: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한우</a:t>
                      </a:r>
                      <a: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&amp;</a:t>
                      </a:r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  <a: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도축가공</a:t>
                      </a:r>
                      <a:b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신선</a:t>
                      </a:r>
                      <a: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식육</a:t>
                      </a:r>
                      <a: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식품제조</a:t>
                      </a:r>
                      <a:b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육가공</a:t>
                      </a:r>
                      <a: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유통판매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16808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●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●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●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●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●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7620" marR="7620" marT="762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2" name="직사각형 31"/>
          <p:cNvSpPr/>
          <p:nvPr/>
        </p:nvSpPr>
        <p:spPr>
          <a:xfrm>
            <a:off x="7555548" y="2366467"/>
            <a:ext cx="1790875" cy="278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pPr defTabSz="960120" fontAlgn="base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110000"/>
              <a:defRPr/>
            </a:pPr>
            <a:r>
              <a:rPr lang="en-US" altLang="ko-KR" sz="1200" b="1" spc="-5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kumimoji="1" lang="ko-KR" altLang="en-US" sz="1200" b="1" kern="1200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rgbClr val="FF0000"/>
                </a:solidFill>
                <a:latin typeface="+mn-ea"/>
              </a:rPr>
              <a:t>없으면 빈칸으로 작성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2544723" y="3224581"/>
            <a:ext cx="1483098" cy="278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pPr defTabSz="960120" fontAlgn="base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110000"/>
              <a:defRPr/>
            </a:pPr>
            <a:r>
              <a:rPr lang="en-US" altLang="ko-KR" sz="1200" b="1" spc="-5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kumimoji="1" lang="ko-KR" altLang="en-US" sz="1200" b="1" kern="1200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rgbClr val="FF0000"/>
                </a:solidFill>
                <a:latin typeface="+mn-ea"/>
              </a:rPr>
              <a:t>없으면 제외 가능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2537339" y="4048023"/>
            <a:ext cx="1483098" cy="278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pPr defTabSz="960120" fontAlgn="base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110000"/>
              <a:defRPr/>
            </a:pPr>
            <a:r>
              <a:rPr lang="en-US" altLang="ko-KR" sz="1200" b="1" spc="-5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kumimoji="1" lang="ko-KR" altLang="en-US" sz="1200" b="1" kern="1200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rgbClr val="FF0000"/>
                </a:solidFill>
                <a:latin typeface="+mn-ea"/>
              </a:rPr>
              <a:t>없으면 제외 가능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2537339" y="5106682"/>
            <a:ext cx="1845377" cy="278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pPr defTabSz="960120" fontAlgn="base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110000"/>
              <a:defRPr/>
            </a:pPr>
            <a:r>
              <a:rPr lang="en-US" altLang="ko-KR" sz="1200" b="1" spc="-5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kumimoji="1" lang="ko-KR" altLang="en-US" sz="1200" b="1" kern="1200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rgbClr val="FF0000"/>
                </a:solidFill>
                <a:latin typeface="+mn-ea"/>
              </a:rPr>
              <a:t>내용 협의해 결정할 것</a:t>
            </a:r>
          </a:p>
        </p:txBody>
      </p:sp>
    </p:spTree>
    <p:extLst>
      <p:ext uri="{BB962C8B-B14F-4D97-AF65-F5344CB8AC3E}">
        <p14:creationId xmlns:p14="http://schemas.microsoft.com/office/powerpoint/2010/main" val="428463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527051" y="341280"/>
            <a:ext cx="9034462" cy="461665"/>
          </a:xfrm>
        </p:spPr>
        <p:txBody>
          <a:bodyPr/>
          <a:lstStyle/>
          <a:p>
            <a:r>
              <a:rPr lang="en-US" altLang="ko-KR" dirty="0" smtClean="0">
                <a:latin typeface="+mn-ea"/>
              </a:rPr>
              <a:t>04.01.01.01 </a:t>
            </a:r>
            <a:r>
              <a:rPr lang="ko-KR" altLang="en-US" dirty="0">
                <a:latin typeface="+mn-ea"/>
              </a:rPr>
              <a:t>계정과목 관리</a:t>
            </a:r>
            <a:endParaRPr lang="ko-KR" altLang="en-US" dirty="0"/>
          </a:p>
        </p:txBody>
      </p:sp>
      <p:sp>
        <p:nvSpPr>
          <p:cNvPr id="13" name="텍스트 개체 틀 2">
            <a:extLst>
              <a:ext uri="{FF2B5EF4-FFF2-40B4-BE49-F238E27FC236}">
                <a16:creationId xmlns:a16="http://schemas.microsoft.com/office/drawing/2014/main" xmlns="" id="{97FF3EF6-FE66-4BDE-8F44-1CAA930E2F9C}"/>
              </a:ext>
            </a:extLst>
          </p:cNvPr>
          <p:cNvSpPr txBox="1">
            <a:spLocks/>
          </p:cNvSpPr>
          <p:nvPr/>
        </p:nvSpPr>
        <p:spPr>
          <a:xfrm>
            <a:off x="369088" y="156614"/>
            <a:ext cx="3254096" cy="184666"/>
          </a:xfrm>
          <a:prstGeom prst="rect">
            <a:avLst/>
          </a:prstGeom>
          <a:noFill/>
          <a:ln w="25400" algn="ctr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None/>
              <a:defRPr lang="ko-KR" altLang="en-US" sz="1200" b="1" kern="1200" spc="-100" dirty="0" smtClean="0">
                <a:ln>
                  <a:solidFill>
                    <a:schemeClr val="bg1">
                      <a:lumMod val="75000"/>
                      <a:alpha val="0"/>
                    </a:schemeClr>
                  </a:solidFill>
                </a:ln>
                <a:solidFill>
                  <a:srgbClr val="80808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ko-KR" dirty="0" smtClean="0">
                <a:ln>
                  <a:solidFill>
                    <a:sysClr val="window" lastClr="FFFFFF">
                      <a:lumMod val="75000"/>
                      <a:alpha val="0"/>
                    </a:sysClr>
                  </a:solidFill>
                </a:ln>
                <a:solidFill>
                  <a:schemeClr val="tx1"/>
                </a:solidFill>
              </a:rPr>
              <a:t>04</a:t>
            </a:r>
            <a:r>
              <a:rPr lang="en-US" altLang="ko-KR" dirty="0">
                <a:ln>
                  <a:solidFill>
                    <a:sysClr val="window" lastClr="FFFFFF">
                      <a:lumMod val="75000"/>
                      <a:alpha val="0"/>
                    </a:sysClr>
                  </a:solidFill>
                </a:ln>
                <a:solidFill>
                  <a:schemeClr val="tx1"/>
                </a:solidFill>
              </a:rPr>
              <a:t>. </a:t>
            </a:r>
            <a:r>
              <a:rPr lang="ko-KR" altLang="en-US" dirty="0">
                <a:ln>
                  <a:solidFill>
                    <a:sysClr val="window" lastClr="FFFFFF">
                      <a:lumMod val="75000"/>
                      <a:alpha val="0"/>
                    </a:sysClr>
                  </a:solidFill>
                </a:ln>
                <a:solidFill>
                  <a:schemeClr val="tx1"/>
                </a:solidFill>
              </a:rPr>
              <a:t>재무 </a:t>
            </a:r>
            <a:r>
              <a:rPr lang="en-US" altLang="ko-KR" dirty="0">
                <a:ln>
                  <a:solidFill>
                    <a:sysClr val="window" lastClr="FFFFFF">
                      <a:lumMod val="75000"/>
                      <a:alpha val="0"/>
                    </a:sysClr>
                  </a:solidFill>
                </a:ln>
                <a:solidFill>
                  <a:schemeClr val="tx1"/>
                </a:solidFill>
              </a:rPr>
              <a:t>&gt; </a:t>
            </a:r>
            <a:r>
              <a:rPr lang="en-US" altLang="ko-KR" dirty="0" smtClean="0">
                <a:ln>
                  <a:solidFill>
                    <a:sysClr val="window" lastClr="FFFFFF">
                      <a:lumMod val="75000"/>
                      <a:alpha val="0"/>
                    </a:sysClr>
                  </a:solidFill>
                </a:ln>
                <a:solidFill>
                  <a:schemeClr val="tx1"/>
                </a:solidFill>
              </a:rPr>
              <a:t>04.01 </a:t>
            </a:r>
            <a:r>
              <a:rPr lang="ko-KR" altLang="en-US" dirty="0" smtClean="0">
                <a:ln>
                  <a:solidFill>
                    <a:sysClr val="window" lastClr="FFFFFF">
                      <a:lumMod val="75000"/>
                      <a:alpha val="0"/>
                    </a:sysClr>
                  </a:solidFill>
                </a:ln>
                <a:solidFill>
                  <a:schemeClr val="tx1"/>
                </a:solidFill>
              </a:rPr>
              <a:t>일반회계 </a:t>
            </a:r>
            <a:r>
              <a:rPr lang="en-US" altLang="ko-KR" dirty="0">
                <a:ln>
                  <a:solidFill>
                    <a:sysClr val="window" lastClr="FFFFFF">
                      <a:lumMod val="75000"/>
                      <a:alpha val="0"/>
                    </a:sysClr>
                  </a:solidFill>
                </a:ln>
                <a:solidFill>
                  <a:schemeClr val="tx1"/>
                </a:solidFill>
              </a:rPr>
              <a:t>&gt; </a:t>
            </a:r>
            <a:r>
              <a:rPr lang="en-US" altLang="ko-KR" dirty="0" smtClean="0">
                <a:ln>
                  <a:solidFill>
                    <a:sysClr val="window" lastClr="FFFFFF">
                      <a:lumMod val="75000"/>
                      <a:alpha val="0"/>
                    </a:sysClr>
                  </a:solidFill>
                </a:ln>
                <a:solidFill>
                  <a:schemeClr val="tx1"/>
                </a:solidFill>
              </a:rPr>
              <a:t>04.01.01 </a:t>
            </a:r>
            <a:r>
              <a:rPr lang="ko-KR" altLang="en-US" dirty="0" smtClean="0">
                <a:ln>
                  <a:solidFill>
                    <a:sysClr val="window" lastClr="FFFFFF">
                      <a:lumMod val="75000"/>
                      <a:alpha val="0"/>
                    </a:sysClr>
                  </a:solidFill>
                </a:ln>
                <a:solidFill>
                  <a:schemeClr val="tx1"/>
                </a:solidFill>
              </a:rPr>
              <a:t>일반회계관리</a:t>
            </a:r>
            <a:r>
              <a:rPr lang="en-US" altLang="ko-KR" dirty="0" smtClean="0">
                <a:ln>
                  <a:solidFill>
                    <a:sysClr val="window" lastClr="FFFFFF">
                      <a:lumMod val="75000"/>
                      <a:alpha val="0"/>
                    </a:sysClr>
                  </a:solidFill>
                </a:ln>
                <a:solidFill>
                  <a:schemeClr val="tx1"/>
                </a:solidFill>
              </a:rPr>
              <a:t> </a:t>
            </a:r>
            <a:endParaRPr kumimoji="0" lang="ko-KR" altLang="en-US" sz="1200" b="1" i="0" u="none" strike="noStrike" kern="1200" cap="none" spc="-100" normalizeH="0" baseline="0" noProof="0" dirty="0">
              <a:ln>
                <a:solidFill>
                  <a:sysClr val="window" lastClr="FFFFFF">
                    <a:lumMod val="75000"/>
                    <a:alpha val="0"/>
                  </a:sysClr>
                </a:solidFill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xmlns="" id="{63EFC0B8-2EB9-4EE8-9084-70002572FC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151324"/>
              </p:ext>
            </p:extLst>
          </p:nvPr>
        </p:nvGraphicFramePr>
        <p:xfrm>
          <a:off x="452947" y="1025613"/>
          <a:ext cx="9014902" cy="5379053"/>
        </p:xfrm>
        <a:graphic>
          <a:graphicData uri="http://schemas.openxmlformats.org/drawingml/2006/table">
            <a:tbl>
              <a:tblPr/>
              <a:tblGrid>
                <a:gridCol w="1569579">
                  <a:extLst>
                    <a:ext uri="{9D8B030D-6E8A-4147-A177-3AD203B41FA5}">
                      <a16:colId xmlns:a16="http://schemas.microsoft.com/office/drawing/2014/main" xmlns="" val="1934484359"/>
                    </a:ext>
                  </a:extLst>
                </a:gridCol>
                <a:gridCol w="5860948">
                  <a:extLst>
                    <a:ext uri="{9D8B030D-6E8A-4147-A177-3AD203B41FA5}">
                      <a16:colId xmlns:a16="http://schemas.microsoft.com/office/drawing/2014/main" xmlns="" val="1047805503"/>
                    </a:ext>
                  </a:extLst>
                </a:gridCol>
                <a:gridCol w="1584375">
                  <a:extLst>
                    <a:ext uri="{9D8B030D-6E8A-4147-A177-3AD203B41FA5}">
                      <a16:colId xmlns:a16="http://schemas.microsoft.com/office/drawing/2014/main" xmlns="" val="611595099"/>
                    </a:ext>
                  </a:extLst>
                </a:gridCol>
              </a:tblGrid>
              <a:tr h="235589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맑은 고딕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</a:pPr>
                      <a:r>
                        <a:rPr kumimoji="1" lang="ko-KR" altLang="en-US" sz="1050" b="1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프로세스 흐름 </a:t>
                      </a:r>
                      <a:r>
                        <a:rPr kumimoji="1" lang="en-US" altLang="ko-KR" sz="1050" b="1" i="0" u="none" strike="noStrike" kern="1200" cap="none" spc="-5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(L4)</a:t>
                      </a:r>
                    </a:p>
                  </a:txBody>
                  <a:tcPr marL="36000" marR="360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맑은 고딕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  <a:defRPr/>
                      </a:pPr>
                      <a:endParaRPr kumimoji="1" lang="ko-KR" altLang="en-US" sz="1050" b="1" i="0" u="none" strike="noStrike" kern="1200" cap="none" spc="-50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</a:txBody>
                  <a:tcPr marL="72000" marR="36000" marT="0" marB="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43351971"/>
                  </a:ext>
                </a:extLst>
              </a:tr>
              <a:tr h="2669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맑은 고딕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  <a:defRPr/>
                      </a:pPr>
                      <a:r>
                        <a:rPr lang="en-US" altLang="ko-KR" sz="1050" b="1"/>
                        <a:t>Input</a:t>
                      </a:r>
                      <a:endParaRPr lang="ko-KR" altLang="en-US" sz="1050" b="1"/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None/>
                        <a:tabLst>
                          <a:tab pos="1028700" algn="l"/>
                        </a:tabLst>
                      </a:pPr>
                      <a:r>
                        <a:rPr kumimoji="1" lang="en-US" altLang="ko-KR" sz="1050" b="1" i="0" u="none" strike="noStrike" kern="1200" cap="none" spc="-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Flow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None/>
                        <a:tabLst>
                          <a:tab pos="1028700" algn="l"/>
                        </a:tabLst>
                      </a:pPr>
                      <a:r>
                        <a:rPr kumimoji="1" lang="en-US" altLang="ko-KR" sz="1050" b="1" i="0" u="none" strike="noStrike" kern="1200" cap="none" spc="-50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0000300000000000000" pitchFamily="50" charset="-127"/>
                          <a:ea typeface="맑은 고딕" panose="00000300000000000000" pitchFamily="50" charset="-127"/>
                          <a:cs typeface="+mn-cs"/>
                        </a:rPr>
                        <a:t>Output</a:t>
                      </a: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12478920"/>
                  </a:ext>
                </a:extLst>
              </a:tr>
              <a:tr h="4860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10000"/>
                        </a:spcBef>
                        <a:spcAft>
                          <a:spcPct val="0"/>
                        </a:spcAft>
                        <a:buClr>
                          <a:srgbClr val="333333"/>
                        </a:buClr>
                        <a:buSzTx/>
                        <a:buFont typeface="맑은 고딕" panose="05000000000000000000" pitchFamily="2" charset="2"/>
                        <a:buNone/>
                        <a:tabLst>
                          <a:tab pos="266700" algn="l"/>
                          <a:tab pos="400050" algn="l"/>
                        </a:tabLst>
                        <a:defRPr/>
                      </a:pPr>
                      <a:endParaRPr lang="ko-KR" altLang="en-US" sz="1050" b="1"/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None/>
                        <a:tabLst>
                          <a:tab pos="1028700" algn="l"/>
                        </a:tabLst>
                      </a:pPr>
                      <a:endParaRPr kumimoji="1" lang="en-US" altLang="ko-KR" sz="900" b="1" kern="1200" spc="-50" dirty="0">
                        <a:solidFill>
                          <a:schemeClr val="tx1"/>
                        </a:solidFill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85725" marR="0" lvl="0" indent="0" algn="ctr" defTabSz="914400" rtl="0" eaLnBrk="0" fontAlgn="base" latinLnBrk="0" hangingPunct="0">
                        <a:lnSpc>
                          <a:spcPct val="120000"/>
                        </a:lnSpc>
                        <a:spcBef>
                          <a:spcPct val="100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 typeface="Wingdings" panose="05000000000000000000" pitchFamily="2" charset="2"/>
                        <a:buNone/>
                        <a:tabLst>
                          <a:tab pos="1028700" algn="l"/>
                        </a:tabLst>
                      </a:pPr>
                      <a:endParaRPr kumimoji="1" lang="en-US" altLang="ko-KR" sz="1050" b="1" i="0" u="none" strike="noStrike" kern="1200" cap="none" spc="-50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0000300000000000000" pitchFamily="50" charset="-127"/>
                        <a:ea typeface="맑은 고딕" panose="00000300000000000000" pitchFamily="50" charset="-127"/>
                        <a:cs typeface="+mn-cs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69014458"/>
                  </a:ext>
                </a:extLst>
              </a:tr>
            </a:tbl>
          </a:graphicData>
        </a:graphic>
      </p:graphicFrame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xmlns="" id="{4E188B63-42A5-423A-A97D-6EF2B8916809}"/>
              </a:ext>
            </a:extLst>
          </p:cNvPr>
          <p:cNvCxnSpPr>
            <a:stCxn id="18" idx="2"/>
            <a:endCxn id="15" idx="1"/>
          </p:cNvCxnSpPr>
          <p:nvPr/>
        </p:nvCxnSpPr>
        <p:spPr bwMode="auto">
          <a:xfrm>
            <a:off x="6857376" y="4586511"/>
            <a:ext cx="5407" cy="119787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Can 132">
            <a:extLst>
              <a:ext uri="{FF2B5EF4-FFF2-40B4-BE49-F238E27FC236}">
                <a16:creationId xmlns:a16="http://schemas.microsoft.com/office/drawing/2014/main" xmlns="" id="{7E042BA5-A55A-489C-B334-9CFF3055EF52}"/>
              </a:ext>
            </a:extLst>
          </p:cNvPr>
          <p:cNvSpPr/>
          <p:nvPr/>
        </p:nvSpPr>
        <p:spPr bwMode="auto">
          <a:xfrm>
            <a:off x="6520745" y="5784383"/>
            <a:ext cx="684076" cy="311747"/>
          </a:xfrm>
          <a:prstGeom prst="can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/>
            <a:r>
              <a:rPr lang="en-US" altLang="ko-KR" sz="900" b="1" spc="-50">
                <a:latin typeface="맑은 고딕" panose="00000300000000000000" pitchFamily="50" charset="-127"/>
                <a:ea typeface="맑은 고딕" panose="00000300000000000000" pitchFamily="50" charset="-127"/>
              </a:rPr>
              <a:t>SRM</a:t>
            </a:r>
            <a:endParaRPr lang="en-US" sz="900" b="1" spc="-50">
              <a:latin typeface="맑은 고딕" panose="00000300000000000000" pitchFamily="50" charset="-127"/>
              <a:ea typeface="맑은 고딕" panose="00000300000000000000" pitchFamily="50" charset="-127"/>
            </a:endParaRPr>
          </a:p>
        </p:txBody>
      </p:sp>
      <p:sp>
        <p:nvSpPr>
          <p:cNvPr id="16" name="Flowchart: Process 148">
            <a:extLst>
              <a:ext uri="{FF2B5EF4-FFF2-40B4-BE49-F238E27FC236}">
                <a16:creationId xmlns:a16="http://schemas.microsoft.com/office/drawing/2014/main" xmlns="" id="{19A7E1F2-B9A0-4708-A8D6-170D0C9024CC}"/>
              </a:ext>
            </a:extLst>
          </p:cNvPr>
          <p:cNvSpPr/>
          <p:nvPr/>
        </p:nvSpPr>
        <p:spPr bwMode="auto">
          <a:xfrm>
            <a:off x="3655420" y="3709095"/>
            <a:ext cx="972000" cy="360000"/>
          </a:xfrm>
          <a:prstGeom prst="flowChartProcess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36000" rIns="0" rtlCol="0" anchor="ctr"/>
          <a:lstStyle/>
          <a:p>
            <a:pPr marL="180975" indent="-180975" algn="ctr"/>
            <a:r>
              <a:rPr kumimoji="1" lang="en-US" altLang="ko-KR" sz="900" b="1" spc="-50" dirty="0" smtClean="0">
                <a:latin typeface="맑은 고딕" panose="00000300000000000000" pitchFamily="50" charset="-127"/>
                <a:ea typeface="맑은 고딕" panose="00000300000000000000" pitchFamily="50" charset="-127"/>
              </a:rPr>
              <a:t>04</a:t>
            </a:r>
            <a:r>
              <a:rPr kumimoji="1" lang="en-US" altLang="ko-KR" sz="900" b="1" spc="-50" dirty="0">
                <a:latin typeface="맑은 고딕" panose="00000300000000000000" pitchFamily="50" charset="-127"/>
                <a:ea typeface="맑은 고딕" panose="00000300000000000000" pitchFamily="50" charset="-127"/>
              </a:rPr>
              <a:t>.</a:t>
            </a:r>
            <a:r>
              <a:rPr kumimoji="1" lang="ko-KR" altLang="en-US" sz="900" b="1" spc="-50" dirty="0" err="1">
                <a:latin typeface="맑은 고딕" panose="00000300000000000000" pitchFamily="50" charset="-127"/>
                <a:ea typeface="맑은 고딕" panose="00000300000000000000" pitchFamily="50" charset="-127"/>
              </a:rPr>
              <a:t>보류협력사</a:t>
            </a:r>
            <a:endParaRPr kumimoji="1" lang="en-US" altLang="ko-KR" sz="900" b="1" spc="-50" dirty="0">
              <a:latin typeface="맑은 고딕" panose="00000300000000000000" pitchFamily="50" charset="-127"/>
              <a:ea typeface="맑은 고딕" panose="00000300000000000000" pitchFamily="50" charset="-127"/>
            </a:endParaRPr>
          </a:p>
          <a:p>
            <a:pPr marL="180975" indent="-180975" algn="ctr"/>
            <a:r>
              <a:rPr kumimoji="1" lang="ko-KR" altLang="en-US" sz="900" b="1" spc="-50" dirty="0">
                <a:latin typeface="맑은 고딕" panose="00000300000000000000" pitchFamily="50" charset="-127"/>
                <a:ea typeface="맑은 고딕" panose="00000300000000000000" pitchFamily="50" charset="-127"/>
              </a:rPr>
              <a:t>등록</a:t>
            </a:r>
          </a:p>
        </p:txBody>
      </p:sp>
      <p:sp>
        <p:nvSpPr>
          <p:cNvPr id="18" name="Flowchart: Process 148">
            <a:extLst>
              <a:ext uri="{FF2B5EF4-FFF2-40B4-BE49-F238E27FC236}">
                <a16:creationId xmlns:a16="http://schemas.microsoft.com/office/drawing/2014/main" xmlns="" id="{3EF503A3-C4C2-4AC8-A548-57A295B4EEC3}"/>
              </a:ext>
            </a:extLst>
          </p:cNvPr>
          <p:cNvSpPr/>
          <p:nvPr/>
        </p:nvSpPr>
        <p:spPr bwMode="auto">
          <a:xfrm>
            <a:off x="6371376" y="4226511"/>
            <a:ext cx="972000" cy="360000"/>
          </a:xfrm>
          <a:prstGeom prst="flowChartProcess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36000" rIns="0" rtlCol="0" anchor="ctr"/>
          <a:lstStyle/>
          <a:p>
            <a:pPr marL="180975" indent="-180975" algn="ctr"/>
            <a:r>
              <a:rPr kumimoji="1" lang="en-US" altLang="ko-KR" sz="900" b="1" spc="-50" dirty="0" smtClean="0">
                <a:latin typeface="맑은 고딕" panose="00000300000000000000" pitchFamily="50" charset="-127"/>
                <a:ea typeface="맑은 고딕" panose="00000300000000000000" pitchFamily="50" charset="-127"/>
              </a:rPr>
              <a:t>09</a:t>
            </a:r>
            <a:r>
              <a:rPr kumimoji="1" lang="en-US" altLang="ko-KR" sz="900" b="1" spc="-50" dirty="0">
                <a:latin typeface="맑은 고딕" panose="00000300000000000000" pitchFamily="50" charset="-127"/>
                <a:ea typeface="맑은 고딕" panose="00000300000000000000" pitchFamily="50" charset="-127"/>
              </a:rPr>
              <a:t>.</a:t>
            </a:r>
            <a:r>
              <a:rPr kumimoji="1" lang="ko-KR" altLang="en-US" sz="900" b="1" spc="-50" dirty="0" err="1">
                <a:latin typeface="맑은 고딕" panose="00000300000000000000" pitchFamily="50" charset="-127"/>
                <a:ea typeface="맑은 고딕" panose="00000300000000000000" pitchFamily="50" charset="-127"/>
              </a:rPr>
              <a:t>잠재협력사</a:t>
            </a:r>
            <a:endParaRPr kumimoji="1" lang="en-US" altLang="ko-KR" sz="900" b="1" spc="-50" dirty="0">
              <a:latin typeface="맑은 고딕" panose="00000300000000000000" pitchFamily="50" charset="-127"/>
              <a:ea typeface="맑은 고딕" panose="00000300000000000000" pitchFamily="50" charset="-127"/>
            </a:endParaRPr>
          </a:p>
          <a:p>
            <a:pPr marL="180975" indent="-180975" algn="ctr"/>
            <a:r>
              <a:rPr kumimoji="1" lang="ko-KR" altLang="en-US" sz="900" b="1" spc="-50" dirty="0">
                <a:latin typeface="맑은 고딕" panose="00000300000000000000" pitchFamily="50" charset="-127"/>
                <a:ea typeface="맑은 고딕" panose="00000300000000000000" pitchFamily="50" charset="-127"/>
              </a:rPr>
              <a:t>등록</a:t>
            </a:r>
          </a:p>
        </p:txBody>
      </p:sp>
      <p:sp>
        <p:nvSpPr>
          <p:cNvPr id="19" name="Diamond 105">
            <a:extLst>
              <a:ext uri="{FF2B5EF4-FFF2-40B4-BE49-F238E27FC236}">
                <a16:creationId xmlns:a16="http://schemas.microsoft.com/office/drawing/2014/main" xmlns="" id="{92CE08F8-614C-428E-B1B1-89D67B228862}"/>
              </a:ext>
            </a:extLst>
          </p:cNvPr>
          <p:cNvSpPr/>
          <p:nvPr/>
        </p:nvSpPr>
        <p:spPr bwMode="auto">
          <a:xfrm>
            <a:off x="6360150" y="3552302"/>
            <a:ext cx="994452" cy="469690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altLang="ko-KR" sz="1000" spc="-7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900" b="1" spc="-50">
                <a:latin typeface="맑은 고딕" panose="00000300000000000000" pitchFamily="50" charset="-127"/>
                <a:ea typeface="맑은 고딕" panose="00000300000000000000" pitchFamily="50" charset="-127"/>
              </a:rPr>
              <a:t>적격등록</a:t>
            </a:r>
            <a:endParaRPr kumimoji="1" lang="en-US" altLang="ko-KR" sz="900" b="1" spc="-50">
              <a:latin typeface="맑은 고딕" panose="00000300000000000000" pitchFamily="50" charset="-127"/>
              <a:ea typeface="맑은 고딕" panose="00000300000000000000" pitchFamily="50" charset="-127"/>
            </a:endParaRPr>
          </a:p>
          <a:p>
            <a:pPr algn="ctr"/>
            <a:r>
              <a:rPr kumimoji="1" lang="ko-KR" altLang="en-US" sz="900" b="1" spc="-50">
                <a:latin typeface="맑은 고딕" panose="00000300000000000000" pitchFamily="50" charset="-127"/>
                <a:ea typeface="맑은 고딕" panose="00000300000000000000" pitchFamily="50" charset="-127"/>
              </a:rPr>
              <a:t>필요</a:t>
            </a:r>
            <a:r>
              <a:rPr kumimoji="1" lang="en-US" altLang="ko-KR" sz="900" b="1" spc="-50">
                <a:latin typeface="맑은 고딕" panose="00000300000000000000" pitchFamily="50" charset="-127"/>
                <a:ea typeface="맑은 고딕" panose="00000300000000000000" pitchFamily="50" charset="-127"/>
              </a:rPr>
              <a:t>?</a:t>
            </a:r>
            <a:endParaRPr kumimoji="1" lang="en-US" sz="900" b="1" spc="-50">
              <a:latin typeface="맑은 고딕" panose="00000300000000000000" pitchFamily="50" charset="-127"/>
              <a:ea typeface="맑은 고딕" panose="000003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81F69822-7B17-483C-9886-FF3F98E403FA}"/>
              </a:ext>
            </a:extLst>
          </p:cNvPr>
          <p:cNvSpPr txBox="1"/>
          <p:nvPr/>
        </p:nvSpPr>
        <p:spPr>
          <a:xfrm>
            <a:off x="6663814" y="3394295"/>
            <a:ext cx="2721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latin typeface="Arial" panose="020B0604020202020204" pitchFamily="34" charset="0"/>
                <a:ea typeface="맑은 고딕" panose="020B0503020000020004" pitchFamily="50" charset="-127"/>
              </a:rPr>
              <a:t>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36E6D97-7CEE-4281-86A0-351FDF9DC499}"/>
              </a:ext>
            </a:extLst>
          </p:cNvPr>
          <p:cNvSpPr txBox="1"/>
          <p:nvPr/>
        </p:nvSpPr>
        <p:spPr>
          <a:xfrm>
            <a:off x="7331312" y="3564609"/>
            <a:ext cx="2312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latin typeface="Arial" panose="020B0604020202020204" pitchFamily="34" charset="0"/>
                <a:ea typeface="맑은 고딕" panose="020B0503020000020004" pitchFamily="50" charset="-127"/>
              </a:rPr>
              <a:t>N</a:t>
            </a:r>
          </a:p>
        </p:txBody>
      </p:sp>
      <p:cxnSp>
        <p:nvCxnSpPr>
          <p:cNvPr id="23" name="꺾인 연결선 94">
            <a:extLst>
              <a:ext uri="{FF2B5EF4-FFF2-40B4-BE49-F238E27FC236}">
                <a16:creationId xmlns:a16="http://schemas.microsoft.com/office/drawing/2014/main" xmlns="" id="{78B52F55-E54A-4397-9F5A-F25AADDC3F46}"/>
              </a:ext>
            </a:extLst>
          </p:cNvPr>
          <p:cNvCxnSpPr>
            <a:cxnSpLocks/>
            <a:stCxn id="19" idx="0"/>
            <a:endCxn id="67" idx="1"/>
          </p:cNvCxnSpPr>
          <p:nvPr/>
        </p:nvCxnSpPr>
        <p:spPr bwMode="auto">
          <a:xfrm rot="5400000" flipH="1" flipV="1">
            <a:off x="6853983" y="3187111"/>
            <a:ext cx="368584" cy="361799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Flowchart: Process 148">
            <a:extLst>
              <a:ext uri="{FF2B5EF4-FFF2-40B4-BE49-F238E27FC236}">
                <a16:creationId xmlns:a16="http://schemas.microsoft.com/office/drawing/2014/main" xmlns="" id="{1846EB7A-B5D5-46A0-B297-514319BA3FDA}"/>
              </a:ext>
            </a:extLst>
          </p:cNvPr>
          <p:cNvSpPr/>
          <p:nvPr/>
        </p:nvSpPr>
        <p:spPr bwMode="auto">
          <a:xfrm>
            <a:off x="3655420" y="3186607"/>
            <a:ext cx="972000" cy="360000"/>
          </a:xfrm>
          <a:prstGeom prst="flowChartProcess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36000" rIns="0" rtlCol="0" anchor="ctr"/>
          <a:lstStyle/>
          <a:p>
            <a:pPr marL="180975" indent="-180975" algn="ctr"/>
            <a:r>
              <a:rPr kumimoji="1" lang="en-US" altLang="ko-KR" sz="900" b="1" spc="-50" dirty="0" smtClean="0">
                <a:latin typeface="맑은 고딕" panose="00000300000000000000" pitchFamily="50" charset="-127"/>
                <a:ea typeface="맑은 고딕" panose="00000300000000000000" pitchFamily="50" charset="-127"/>
              </a:rPr>
              <a:t>03</a:t>
            </a:r>
            <a:r>
              <a:rPr kumimoji="1" lang="en-US" altLang="ko-KR" sz="900" b="1" spc="-50" dirty="0">
                <a:latin typeface="맑은 고딕" panose="00000300000000000000" pitchFamily="50" charset="-127"/>
                <a:ea typeface="맑은 고딕" panose="00000300000000000000" pitchFamily="50" charset="-127"/>
              </a:rPr>
              <a:t>.</a:t>
            </a:r>
            <a:r>
              <a:rPr kumimoji="1" lang="ko-KR" altLang="en-US" sz="900" b="1" spc="-50" dirty="0">
                <a:latin typeface="맑은 고딕" panose="00000300000000000000" pitchFamily="50" charset="-127"/>
                <a:ea typeface="맑은 고딕" panose="00000300000000000000" pitchFamily="50" charset="-127"/>
              </a:rPr>
              <a:t>대상업체 탐색</a:t>
            </a:r>
          </a:p>
        </p:txBody>
      </p:sp>
      <p:sp>
        <p:nvSpPr>
          <p:cNvPr id="25" name="Flowchart: Process 148">
            <a:extLst>
              <a:ext uri="{FF2B5EF4-FFF2-40B4-BE49-F238E27FC236}">
                <a16:creationId xmlns:a16="http://schemas.microsoft.com/office/drawing/2014/main" xmlns="" id="{7934C0CD-7FEB-440E-B0A7-F00C4745F5F6}"/>
              </a:ext>
            </a:extLst>
          </p:cNvPr>
          <p:cNvSpPr/>
          <p:nvPr/>
        </p:nvSpPr>
        <p:spPr bwMode="auto">
          <a:xfrm>
            <a:off x="3655420" y="4230683"/>
            <a:ext cx="972000" cy="360000"/>
          </a:xfrm>
          <a:prstGeom prst="flowChartProcess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36000" rIns="0" rtlCol="0" anchor="ctr"/>
          <a:lstStyle/>
          <a:p>
            <a:pPr marL="180975" indent="-180975" algn="ctr"/>
            <a:r>
              <a:rPr kumimoji="1" lang="en-US" altLang="ko-KR" sz="900" b="1" spc="-50" dirty="0" smtClean="0">
                <a:latin typeface="맑은 고딕" panose="00000300000000000000" pitchFamily="50" charset="-127"/>
                <a:ea typeface="맑은 고딕" panose="00000300000000000000" pitchFamily="50" charset="-127"/>
              </a:rPr>
              <a:t>05</a:t>
            </a:r>
            <a:r>
              <a:rPr kumimoji="1" lang="en-US" altLang="ko-KR" sz="900" b="1" spc="-50" dirty="0">
                <a:latin typeface="맑은 고딕" panose="00000300000000000000" pitchFamily="50" charset="-127"/>
                <a:ea typeface="맑은 고딕" panose="00000300000000000000" pitchFamily="50" charset="-127"/>
              </a:rPr>
              <a:t>.</a:t>
            </a:r>
            <a:r>
              <a:rPr kumimoji="1" lang="ko-KR" altLang="en-US" sz="900" b="1" spc="-50" dirty="0">
                <a:latin typeface="맑은 고딕" panose="00000300000000000000" pitchFamily="50" charset="-127"/>
                <a:ea typeface="맑은 고딕" panose="00000300000000000000" pitchFamily="50" charset="-127"/>
              </a:rPr>
              <a:t>대상업체</a:t>
            </a:r>
            <a:endParaRPr kumimoji="1" lang="en-US" altLang="ko-KR" sz="900" b="1" spc="-50" dirty="0">
              <a:latin typeface="맑은 고딕" panose="00000300000000000000" pitchFamily="50" charset="-127"/>
              <a:ea typeface="맑은 고딕" panose="00000300000000000000" pitchFamily="50" charset="-127"/>
            </a:endParaRPr>
          </a:p>
          <a:p>
            <a:pPr marL="180975" indent="-180975" algn="ctr"/>
            <a:r>
              <a:rPr kumimoji="1" lang="en-US" altLang="ko-KR" sz="900" b="1" spc="-50" dirty="0">
                <a:latin typeface="맑은 고딕" panose="00000300000000000000" pitchFamily="50" charset="-127"/>
                <a:ea typeface="맑은 고딕" panose="00000300000000000000" pitchFamily="50" charset="-127"/>
              </a:rPr>
              <a:t>Pre-Survey</a:t>
            </a:r>
            <a:endParaRPr kumimoji="1" lang="ko-KR" altLang="en-US" sz="900" b="1" spc="-50" dirty="0">
              <a:latin typeface="맑은 고딕" panose="00000300000000000000" pitchFamily="50" charset="-127"/>
              <a:ea typeface="맑은 고딕" panose="00000300000000000000" pitchFamily="50" charset="-127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xmlns="" id="{CDA5FAED-AAF9-4AF6-BF13-64B3480E132C}"/>
              </a:ext>
            </a:extLst>
          </p:cNvPr>
          <p:cNvCxnSpPr>
            <a:stCxn id="18" idx="0"/>
            <a:endCxn id="19" idx="2"/>
          </p:cNvCxnSpPr>
          <p:nvPr/>
        </p:nvCxnSpPr>
        <p:spPr bwMode="auto">
          <a:xfrm flipV="1">
            <a:off x="6857376" y="4021992"/>
            <a:ext cx="0" cy="204519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Diamond 105">
            <a:extLst>
              <a:ext uri="{FF2B5EF4-FFF2-40B4-BE49-F238E27FC236}">
                <a16:creationId xmlns:a16="http://schemas.microsoft.com/office/drawing/2014/main" xmlns="" id="{5F3D1A59-9A7C-4CE8-BC6F-C839F0B98857}"/>
              </a:ext>
            </a:extLst>
          </p:cNvPr>
          <p:cNvSpPr/>
          <p:nvPr/>
        </p:nvSpPr>
        <p:spPr bwMode="auto">
          <a:xfrm>
            <a:off x="3648420" y="4734996"/>
            <a:ext cx="994452" cy="469690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altLang="ko-KR" sz="1000" spc="-7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900" b="1" spc="-50" err="1">
                <a:latin typeface="맑은 고딕" panose="00000300000000000000" pitchFamily="50" charset="-127"/>
                <a:ea typeface="맑은 고딕" panose="00000300000000000000" pitchFamily="50" charset="-127"/>
              </a:rPr>
              <a:t>거래가능</a:t>
            </a:r>
            <a:r>
              <a:rPr lang="en-US" altLang="ko-KR" sz="1000" spc="-70">
                <a:latin typeface="맑은 고딕" pitchFamily="50" charset="-127"/>
                <a:ea typeface="맑은 고딕" pitchFamily="50" charset="-127"/>
              </a:rPr>
              <a:t>?</a:t>
            </a:r>
            <a:endParaRPr lang="en-US" sz="1000" spc="-70"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xmlns="" id="{1A52F554-D670-42F4-9B79-4EBC83CF0595}"/>
              </a:ext>
            </a:extLst>
          </p:cNvPr>
          <p:cNvCxnSpPr>
            <a:stCxn id="24" idx="2"/>
            <a:endCxn id="16" idx="0"/>
          </p:cNvCxnSpPr>
          <p:nvPr/>
        </p:nvCxnSpPr>
        <p:spPr bwMode="auto">
          <a:xfrm>
            <a:off x="4141420" y="3546607"/>
            <a:ext cx="0" cy="1624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8A382DB9-CDE0-4F3D-AB3F-9CCB60792B29}"/>
              </a:ext>
            </a:extLst>
          </p:cNvPr>
          <p:cNvSpPr txBox="1"/>
          <p:nvPr/>
        </p:nvSpPr>
        <p:spPr>
          <a:xfrm>
            <a:off x="4519026" y="4752271"/>
            <a:ext cx="2721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latin typeface="Arial" panose="020B0604020202020204" pitchFamily="34" charset="0"/>
                <a:ea typeface="맑은 고딕" panose="020B0503020000020004" pitchFamily="50" charset="-127"/>
              </a:rPr>
              <a:t>Y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BA54B33B-1CE5-4FC9-BC9E-7EFBD9E0934C}"/>
              </a:ext>
            </a:extLst>
          </p:cNvPr>
          <p:cNvSpPr txBox="1"/>
          <p:nvPr/>
        </p:nvSpPr>
        <p:spPr>
          <a:xfrm>
            <a:off x="3533479" y="4739874"/>
            <a:ext cx="3235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latin typeface="Arial" panose="020B0604020202020204" pitchFamily="34" charset="0"/>
                <a:ea typeface="맑은 고딕" panose="020B0503020000020004" pitchFamily="50" charset="-127"/>
              </a:rPr>
              <a:t>N</a:t>
            </a:r>
          </a:p>
        </p:txBody>
      </p:sp>
      <p:sp>
        <p:nvSpPr>
          <p:cNvPr id="35" name="Can 132">
            <a:extLst>
              <a:ext uri="{FF2B5EF4-FFF2-40B4-BE49-F238E27FC236}">
                <a16:creationId xmlns:a16="http://schemas.microsoft.com/office/drawing/2014/main" xmlns="" id="{B62379C1-64D0-465C-A0E3-34F8FC3FC2B0}"/>
              </a:ext>
            </a:extLst>
          </p:cNvPr>
          <p:cNvSpPr/>
          <p:nvPr/>
        </p:nvSpPr>
        <p:spPr bwMode="auto">
          <a:xfrm>
            <a:off x="2594324" y="5761323"/>
            <a:ext cx="684076" cy="326511"/>
          </a:xfrm>
          <a:prstGeom prst="can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/>
            <a:r>
              <a:rPr lang="ko-KR" altLang="en-US" sz="900" b="1" spc="-50" err="1">
                <a:latin typeface="맑은 고딕" panose="00000300000000000000" pitchFamily="50" charset="-127"/>
                <a:ea typeface="맑은 고딕" panose="00000300000000000000" pitchFamily="50" charset="-127"/>
              </a:rPr>
              <a:t>글로벌소싱</a:t>
            </a:r>
            <a:endParaRPr lang="en-US" altLang="ko-KR" sz="900" b="1" spc="-50">
              <a:latin typeface="맑은 고딕" panose="00000300000000000000" pitchFamily="50" charset="-127"/>
              <a:ea typeface="맑은 고딕" panose="00000300000000000000" pitchFamily="50" charset="-127"/>
            </a:endParaRPr>
          </a:p>
          <a:p>
            <a:pPr algn="ctr"/>
            <a:r>
              <a:rPr lang="en-US" sz="900" b="1" spc="-50">
                <a:latin typeface="맑은 고딕" panose="00000300000000000000" pitchFamily="50" charset="-127"/>
                <a:ea typeface="맑은 고딕" panose="00000300000000000000" pitchFamily="50" charset="-127"/>
              </a:rPr>
              <a:t>DB</a:t>
            </a:r>
          </a:p>
        </p:txBody>
      </p:sp>
      <p:sp>
        <p:nvSpPr>
          <p:cNvPr id="36" name="Flowchart: Process 148">
            <a:extLst>
              <a:ext uri="{FF2B5EF4-FFF2-40B4-BE49-F238E27FC236}">
                <a16:creationId xmlns:a16="http://schemas.microsoft.com/office/drawing/2014/main" xmlns="" id="{E6F67592-4081-4D60-B283-554FEE0BDD73}"/>
              </a:ext>
            </a:extLst>
          </p:cNvPr>
          <p:cNvSpPr/>
          <p:nvPr/>
        </p:nvSpPr>
        <p:spPr bwMode="auto">
          <a:xfrm>
            <a:off x="2334081" y="3188766"/>
            <a:ext cx="972000" cy="360000"/>
          </a:xfrm>
          <a:prstGeom prst="flowChartProcess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36000" rIns="0" rtlCol="0" anchor="ctr"/>
          <a:lstStyle/>
          <a:p>
            <a:pPr marL="180975" indent="-180975" algn="ctr"/>
            <a:r>
              <a:rPr kumimoji="1" lang="en-US" altLang="ko-KR" sz="900" b="1" spc="-50" dirty="0" smtClean="0">
                <a:latin typeface="맑은 고딕" panose="00000300000000000000" pitchFamily="50" charset="-127"/>
                <a:ea typeface="맑은 고딕" panose="00000300000000000000" pitchFamily="50" charset="-127"/>
              </a:rPr>
              <a:t>02</a:t>
            </a:r>
            <a:r>
              <a:rPr kumimoji="1" lang="en-US" altLang="ko-KR" sz="900" b="1" spc="-50" dirty="0">
                <a:latin typeface="맑은 고딕" panose="00000300000000000000" pitchFamily="50" charset="-127"/>
                <a:ea typeface="맑은 고딕" panose="00000300000000000000" pitchFamily="50" charset="-127"/>
              </a:rPr>
              <a:t>.</a:t>
            </a:r>
            <a:r>
              <a:rPr kumimoji="1" lang="ko-KR" altLang="en-US" sz="900" b="1" spc="-50" dirty="0">
                <a:latin typeface="맑은 고딕" panose="00000300000000000000" pitchFamily="50" charset="-127"/>
                <a:ea typeface="맑은 고딕" panose="00000300000000000000" pitchFamily="50" charset="-127"/>
              </a:rPr>
              <a:t>업체</a:t>
            </a:r>
            <a:endParaRPr kumimoji="1" lang="en-US" altLang="ko-KR" sz="900" b="1" spc="-50" dirty="0">
              <a:latin typeface="맑은 고딕" panose="00000300000000000000" pitchFamily="50" charset="-127"/>
              <a:ea typeface="맑은 고딕" panose="00000300000000000000" pitchFamily="50" charset="-127"/>
            </a:endParaRPr>
          </a:p>
          <a:p>
            <a:pPr marL="180975" indent="-180975" algn="ctr"/>
            <a:r>
              <a:rPr kumimoji="1" lang="ko-KR" altLang="en-US" sz="900" b="1" spc="-50" dirty="0">
                <a:latin typeface="맑은 고딕" panose="00000300000000000000" pitchFamily="50" charset="-127"/>
                <a:ea typeface="맑은 고딕" panose="00000300000000000000" pitchFamily="50" charset="-127"/>
              </a:rPr>
              <a:t>발굴요청접수</a:t>
            </a:r>
            <a:endParaRPr kumimoji="1" lang="en-US" altLang="ko-KR" sz="900" b="1" spc="-50" dirty="0">
              <a:latin typeface="맑은 고딕" panose="00000300000000000000" pitchFamily="50" charset="-127"/>
              <a:ea typeface="맑은 고딕" panose="00000300000000000000" pitchFamily="50" charset="-127"/>
            </a:endParaRPr>
          </a:p>
        </p:txBody>
      </p:sp>
      <p:cxnSp>
        <p:nvCxnSpPr>
          <p:cNvPr id="37" name="꺾인 연결선 64">
            <a:extLst>
              <a:ext uri="{FF2B5EF4-FFF2-40B4-BE49-F238E27FC236}">
                <a16:creationId xmlns:a16="http://schemas.microsoft.com/office/drawing/2014/main" xmlns="" id="{619A64A0-E100-4DC1-AADC-75C24D456C22}"/>
              </a:ext>
            </a:extLst>
          </p:cNvPr>
          <p:cNvCxnSpPr>
            <a:cxnSpLocks/>
            <a:stCxn id="48" idx="0"/>
            <a:endCxn id="67" idx="0"/>
          </p:cNvCxnSpPr>
          <p:nvPr/>
        </p:nvCxnSpPr>
        <p:spPr bwMode="auto">
          <a:xfrm rot="16200000" flipH="1">
            <a:off x="4632823" y="349026"/>
            <a:ext cx="900052" cy="4525537"/>
          </a:xfrm>
          <a:prstGeom prst="bentConnector3">
            <a:avLst>
              <a:gd name="adj1" fmla="val -25399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꺾인 연결선 65">
            <a:extLst>
              <a:ext uri="{FF2B5EF4-FFF2-40B4-BE49-F238E27FC236}">
                <a16:creationId xmlns:a16="http://schemas.microsoft.com/office/drawing/2014/main" xmlns="" id="{9E6A0468-C5C8-4A2F-9150-884F4FCC2B3D}"/>
              </a:ext>
            </a:extLst>
          </p:cNvPr>
          <p:cNvCxnSpPr>
            <a:stCxn id="65" idx="3"/>
            <a:endCxn id="24" idx="0"/>
          </p:cNvCxnSpPr>
          <p:nvPr/>
        </p:nvCxnSpPr>
        <p:spPr bwMode="auto">
          <a:xfrm>
            <a:off x="3317932" y="2808066"/>
            <a:ext cx="823488" cy="378541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꺾인 연결선 66">
            <a:extLst>
              <a:ext uri="{FF2B5EF4-FFF2-40B4-BE49-F238E27FC236}">
                <a16:creationId xmlns:a16="http://schemas.microsoft.com/office/drawing/2014/main" xmlns="" id="{ABADD0E8-6E24-45CC-A63D-2484F791C3B3}"/>
              </a:ext>
            </a:extLst>
          </p:cNvPr>
          <p:cNvCxnSpPr>
            <a:stCxn id="35" idx="4"/>
            <a:endCxn id="24" idx="1"/>
          </p:cNvCxnSpPr>
          <p:nvPr/>
        </p:nvCxnSpPr>
        <p:spPr bwMode="auto">
          <a:xfrm flipV="1">
            <a:off x="3278400" y="3366607"/>
            <a:ext cx="377020" cy="2557972"/>
          </a:xfrm>
          <a:prstGeom prst="bentConnector3">
            <a:avLst>
              <a:gd name="adj1" fmla="val 3665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꺾인 연결선 67">
            <a:extLst>
              <a:ext uri="{FF2B5EF4-FFF2-40B4-BE49-F238E27FC236}">
                <a16:creationId xmlns:a16="http://schemas.microsoft.com/office/drawing/2014/main" xmlns="" id="{B2142D00-EB6F-4FC7-8D08-385275F81261}"/>
              </a:ext>
            </a:extLst>
          </p:cNvPr>
          <p:cNvCxnSpPr>
            <a:stCxn id="36" idx="3"/>
            <a:endCxn id="24" idx="1"/>
          </p:cNvCxnSpPr>
          <p:nvPr/>
        </p:nvCxnSpPr>
        <p:spPr bwMode="auto">
          <a:xfrm flipV="1">
            <a:off x="3306081" y="3366607"/>
            <a:ext cx="349339" cy="2159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xmlns="" id="{69E87EC6-2527-41D4-9307-4E31CF1169CA}"/>
              </a:ext>
            </a:extLst>
          </p:cNvPr>
          <p:cNvCxnSpPr>
            <a:stCxn id="16" idx="2"/>
            <a:endCxn id="25" idx="0"/>
          </p:cNvCxnSpPr>
          <p:nvPr/>
        </p:nvCxnSpPr>
        <p:spPr bwMode="auto">
          <a:xfrm>
            <a:off x="4141420" y="4069095"/>
            <a:ext cx="0" cy="161588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오각형 88">
            <a:extLst>
              <a:ext uri="{FF2B5EF4-FFF2-40B4-BE49-F238E27FC236}">
                <a16:creationId xmlns:a16="http://schemas.microsoft.com/office/drawing/2014/main" xmlns="" id="{1E97A8B2-6EBB-4866-8D21-15ED3A4AE828}"/>
              </a:ext>
            </a:extLst>
          </p:cNvPr>
          <p:cNvSpPr/>
          <p:nvPr/>
        </p:nvSpPr>
        <p:spPr bwMode="auto">
          <a:xfrm>
            <a:off x="678344" y="5016319"/>
            <a:ext cx="1159976" cy="502192"/>
          </a:xfrm>
          <a:prstGeom prst="homePlate">
            <a:avLst>
              <a:gd name="adj" fmla="val 28386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72000" rIns="0" rtlCol="0" anchor="ctr"/>
          <a:lstStyle/>
          <a:p>
            <a:pPr algn="ctr"/>
            <a:r>
              <a:rPr kumimoji="1" lang="en-US" altLang="ko-KR" sz="900" b="1" spc="-50" dirty="0" smtClean="0">
                <a:latin typeface="맑은 고딕" panose="00000300000000000000" pitchFamily="50" charset="-127"/>
                <a:ea typeface="맑은 고딕" panose="00000300000000000000" pitchFamily="50" charset="-127"/>
              </a:rPr>
              <a:t>05.01.01.01</a:t>
            </a:r>
            <a:endParaRPr kumimoji="1" lang="en-US" altLang="ko-KR" sz="900" b="1" spc="-50" dirty="0">
              <a:latin typeface="맑은 고딕" panose="00000300000000000000" pitchFamily="50" charset="-127"/>
              <a:ea typeface="맑은 고딕" panose="00000300000000000000" pitchFamily="50" charset="-127"/>
            </a:endParaRPr>
          </a:p>
          <a:p>
            <a:pPr algn="ctr"/>
            <a:r>
              <a:rPr kumimoji="1" lang="ko-KR" altLang="en-US" sz="900" b="1" spc="-50" dirty="0" err="1">
                <a:latin typeface="맑은 고딕" panose="00000300000000000000" pitchFamily="50" charset="-127"/>
                <a:ea typeface="맑은 고딕" panose="00000300000000000000" pitchFamily="50" charset="-127"/>
              </a:rPr>
              <a:t>글로벌소싱</a:t>
            </a:r>
            <a:endParaRPr kumimoji="1" lang="en-US" altLang="ko-KR" sz="900" b="1" spc="-50" dirty="0">
              <a:latin typeface="맑은 고딕" panose="00000300000000000000" pitchFamily="50" charset="-127"/>
              <a:ea typeface="맑은 고딕" panose="00000300000000000000" pitchFamily="50" charset="-127"/>
            </a:endParaRPr>
          </a:p>
          <a:p>
            <a:pPr algn="ctr"/>
            <a:r>
              <a:rPr kumimoji="1" lang="ko-KR" altLang="en-US" sz="900" b="1" spc="-50" dirty="0">
                <a:latin typeface="맑은 고딕" panose="00000300000000000000" pitchFamily="50" charset="-127"/>
                <a:ea typeface="맑은 고딕" panose="00000300000000000000" pitchFamily="50" charset="-127"/>
              </a:rPr>
              <a:t>정보관리</a:t>
            </a:r>
          </a:p>
        </p:txBody>
      </p:sp>
      <p:cxnSp>
        <p:nvCxnSpPr>
          <p:cNvPr id="43" name="꺾인 연결선 89">
            <a:extLst>
              <a:ext uri="{FF2B5EF4-FFF2-40B4-BE49-F238E27FC236}">
                <a16:creationId xmlns:a16="http://schemas.microsoft.com/office/drawing/2014/main" xmlns="" id="{D1791FDB-531F-4EF2-ABF1-E8E7D80D0837}"/>
              </a:ext>
            </a:extLst>
          </p:cNvPr>
          <p:cNvCxnSpPr>
            <a:stCxn id="42" idx="2"/>
            <a:endCxn id="35" idx="2"/>
          </p:cNvCxnSpPr>
          <p:nvPr/>
        </p:nvCxnSpPr>
        <p:spPr bwMode="auto">
          <a:xfrm rot="16200000" flipH="1">
            <a:off x="1687656" y="5017911"/>
            <a:ext cx="406068" cy="1407268"/>
          </a:xfrm>
          <a:prstGeom prst="bentConnector2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" name="오각형 106">
            <a:extLst>
              <a:ext uri="{FF2B5EF4-FFF2-40B4-BE49-F238E27FC236}">
                <a16:creationId xmlns:a16="http://schemas.microsoft.com/office/drawing/2014/main" xmlns="" id="{0C45E350-860E-4383-9EEE-6539705CE9ED}"/>
              </a:ext>
            </a:extLst>
          </p:cNvPr>
          <p:cNvSpPr/>
          <p:nvPr/>
        </p:nvSpPr>
        <p:spPr bwMode="auto">
          <a:xfrm>
            <a:off x="678344" y="2122124"/>
            <a:ext cx="1159976" cy="450525"/>
          </a:xfrm>
          <a:prstGeom prst="homePlate">
            <a:avLst>
              <a:gd name="adj" fmla="val 28386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72000" rIns="0" rtlCol="0" anchor="ctr"/>
          <a:lstStyle/>
          <a:p>
            <a:pPr algn="ctr"/>
            <a:r>
              <a:rPr kumimoji="1" lang="en-US" altLang="ko-KR" sz="900" b="1" spc="-50" dirty="0" smtClean="0">
                <a:latin typeface="맑은 고딕" panose="00000300000000000000" pitchFamily="50" charset="-127"/>
                <a:ea typeface="맑은 고딕" panose="00000300000000000000" pitchFamily="50" charset="-127"/>
              </a:rPr>
              <a:t>05.01.010.2</a:t>
            </a:r>
            <a:endParaRPr kumimoji="1" lang="en-US" altLang="ko-KR" sz="900" b="1" spc="-50" dirty="0">
              <a:latin typeface="맑은 고딕" panose="00000300000000000000" pitchFamily="50" charset="-127"/>
              <a:ea typeface="맑은 고딕" panose="00000300000000000000" pitchFamily="50" charset="-127"/>
            </a:endParaRPr>
          </a:p>
          <a:p>
            <a:pPr algn="ctr"/>
            <a:r>
              <a:rPr kumimoji="1" lang="ko-KR" altLang="en-US" sz="900" b="1" spc="-50" dirty="0">
                <a:latin typeface="맑은 고딕" panose="00000300000000000000" pitchFamily="50" charset="-127"/>
                <a:ea typeface="맑은 고딕" panose="00000300000000000000" pitchFamily="50" charset="-127"/>
              </a:rPr>
              <a:t>개발</a:t>
            </a:r>
            <a:r>
              <a:rPr kumimoji="1" lang="en-US" altLang="ko-KR" sz="900" b="1" spc="-50" dirty="0">
                <a:latin typeface="맑은 고딕" panose="00000300000000000000" pitchFamily="50" charset="-127"/>
                <a:ea typeface="맑은 고딕" panose="00000300000000000000" pitchFamily="50" charset="-127"/>
              </a:rPr>
              <a:t>-</a:t>
            </a:r>
            <a:r>
              <a:rPr kumimoji="1" lang="ko-KR" altLang="en-US" sz="900" b="1" spc="-50" dirty="0">
                <a:latin typeface="맑은 고딕" panose="00000300000000000000" pitchFamily="50" charset="-127"/>
                <a:ea typeface="맑은 고딕" panose="00000300000000000000" pitchFamily="50" charset="-127"/>
              </a:rPr>
              <a:t>구매 </a:t>
            </a:r>
            <a:endParaRPr kumimoji="1" lang="en-US" altLang="ko-KR" sz="900" b="1" spc="-50" dirty="0">
              <a:latin typeface="맑은 고딕" panose="00000300000000000000" pitchFamily="50" charset="-127"/>
              <a:ea typeface="맑은 고딕" panose="00000300000000000000" pitchFamily="50" charset="-127"/>
            </a:endParaRPr>
          </a:p>
          <a:p>
            <a:pPr algn="ctr"/>
            <a:r>
              <a:rPr kumimoji="1" lang="ko-KR" altLang="en-US" sz="900" b="1" spc="-50" dirty="0">
                <a:latin typeface="맑은 고딕" panose="00000300000000000000" pitchFamily="50" charset="-127"/>
                <a:ea typeface="맑은 고딕" panose="00000300000000000000" pitchFamily="50" charset="-127"/>
              </a:rPr>
              <a:t>협업관리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xmlns="" id="{9A5AD375-2BB4-4F2E-8EB0-332DC3FBDA98}"/>
              </a:ext>
            </a:extLst>
          </p:cNvPr>
          <p:cNvCxnSpPr>
            <a:stCxn id="44" idx="3"/>
            <a:endCxn id="48" idx="1"/>
          </p:cNvCxnSpPr>
          <p:nvPr/>
        </p:nvCxnSpPr>
        <p:spPr bwMode="auto">
          <a:xfrm>
            <a:off x="1838320" y="2347387"/>
            <a:ext cx="484535" cy="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" name="모서리가 둥근 직사각형 47">
            <a:extLst>
              <a:ext uri="{FF2B5EF4-FFF2-40B4-BE49-F238E27FC236}">
                <a16:creationId xmlns:a16="http://schemas.microsoft.com/office/drawing/2014/main" xmlns="" id="{58E07597-3885-4966-8F02-0A0977A2B083}"/>
              </a:ext>
            </a:extLst>
          </p:cNvPr>
          <p:cNvSpPr/>
          <p:nvPr/>
        </p:nvSpPr>
        <p:spPr bwMode="auto">
          <a:xfrm>
            <a:off x="7156947" y="4960137"/>
            <a:ext cx="659528" cy="242275"/>
          </a:xfrm>
          <a:prstGeom prst="flowChartTerminator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rIns="0" rtlCol="0" anchor="ctr"/>
          <a:lstStyle/>
          <a:p>
            <a:pPr algn="ctr"/>
            <a:r>
              <a:rPr kumimoji="1" lang="en-US" altLang="ko-KR" sz="900" b="1" spc="-50">
                <a:latin typeface="맑은 고딕" panose="00000300000000000000" pitchFamily="50" charset="-127"/>
                <a:ea typeface="맑은 고딕" panose="00000300000000000000" pitchFamily="50" charset="-127"/>
              </a:rPr>
              <a:t>End</a:t>
            </a:r>
            <a:endParaRPr kumimoji="1" lang="ko-KR" altLang="en-US" sz="900" b="1" spc="-50">
              <a:latin typeface="맑은 고딕" panose="00000300000000000000" pitchFamily="50" charset="-127"/>
              <a:ea typeface="맑은 고딕" panose="00000300000000000000" pitchFamily="50" charset="-127"/>
            </a:endParaRPr>
          </a:p>
        </p:txBody>
      </p:sp>
      <p:cxnSp>
        <p:nvCxnSpPr>
          <p:cNvPr id="47" name="꺾인 연결선 116">
            <a:extLst>
              <a:ext uri="{FF2B5EF4-FFF2-40B4-BE49-F238E27FC236}">
                <a16:creationId xmlns:a16="http://schemas.microsoft.com/office/drawing/2014/main" xmlns="" id="{EC6861A9-D576-4FFF-9C43-F1DCC44D3A8C}"/>
              </a:ext>
            </a:extLst>
          </p:cNvPr>
          <p:cNvCxnSpPr>
            <a:stCxn id="19" idx="3"/>
            <a:endCxn id="46" idx="0"/>
          </p:cNvCxnSpPr>
          <p:nvPr/>
        </p:nvCxnSpPr>
        <p:spPr bwMode="auto">
          <a:xfrm>
            <a:off x="7354602" y="3787147"/>
            <a:ext cx="132109" cy="1172990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Diamond 105">
            <a:extLst>
              <a:ext uri="{FF2B5EF4-FFF2-40B4-BE49-F238E27FC236}">
                <a16:creationId xmlns:a16="http://schemas.microsoft.com/office/drawing/2014/main" xmlns="" id="{695D4EC2-82C8-4D8C-86B9-757FFFB6B31E}"/>
              </a:ext>
            </a:extLst>
          </p:cNvPr>
          <p:cNvSpPr/>
          <p:nvPr/>
        </p:nvSpPr>
        <p:spPr bwMode="auto">
          <a:xfrm>
            <a:off x="2322855" y="2161768"/>
            <a:ext cx="994452" cy="371237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altLang="ko-KR" sz="1000" spc="-7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900" b="1" spc="-50">
                <a:latin typeface="맑은 고딕" panose="00000300000000000000" pitchFamily="50" charset="-127"/>
                <a:ea typeface="맑은 고딕" panose="00000300000000000000" pitchFamily="50" charset="-127"/>
              </a:rPr>
              <a:t>잠재업체</a:t>
            </a:r>
            <a:r>
              <a:rPr kumimoji="1" lang="en-US" altLang="ko-KR" sz="900" b="1" spc="-50">
                <a:latin typeface="맑은 고딕" panose="00000300000000000000" pitchFamily="50" charset="-127"/>
                <a:ea typeface="맑은 고딕" panose="00000300000000000000" pitchFamily="50" charset="-127"/>
              </a:rPr>
              <a:t>?</a:t>
            </a:r>
            <a:endParaRPr kumimoji="1" lang="en-US" sz="900" b="1" spc="-50">
              <a:latin typeface="맑은 고딕" panose="00000300000000000000" pitchFamily="50" charset="-127"/>
              <a:ea typeface="맑은 고딕" panose="00000300000000000000" pitchFamily="50" charset="-127"/>
            </a:endParaRPr>
          </a:p>
        </p:txBody>
      </p:sp>
      <p:cxnSp>
        <p:nvCxnSpPr>
          <p:cNvPr id="49" name="꺾인 연결선 58">
            <a:extLst>
              <a:ext uri="{FF2B5EF4-FFF2-40B4-BE49-F238E27FC236}">
                <a16:creationId xmlns:a16="http://schemas.microsoft.com/office/drawing/2014/main" xmlns="" id="{3AB4DC3A-E20F-463F-B52D-22D9DC53201A}"/>
              </a:ext>
            </a:extLst>
          </p:cNvPr>
          <p:cNvCxnSpPr>
            <a:stCxn id="48" idx="3"/>
            <a:endCxn id="24" idx="0"/>
          </p:cNvCxnSpPr>
          <p:nvPr/>
        </p:nvCxnSpPr>
        <p:spPr bwMode="auto">
          <a:xfrm>
            <a:off x="3317307" y="2347387"/>
            <a:ext cx="824113" cy="839220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E1B28A16-FAF6-4BE7-B107-034BC4918C7D}"/>
              </a:ext>
            </a:extLst>
          </p:cNvPr>
          <p:cNvSpPr txBox="1"/>
          <p:nvPr/>
        </p:nvSpPr>
        <p:spPr>
          <a:xfrm>
            <a:off x="2800295" y="2020170"/>
            <a:ext cx="2721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latin typeface="Arial" panose="020B0604020202020204" pitchFamily="34" charset="0"/>
                <a:ea typeface="맑은 고딕" panose="020B0503020000020004" pitchFamily="50" charset="-127"/>
              </a:rPr>
              <a:t>Y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670D40BC-4FA9-4A55-947C-27210DD70F6B}"/>
              </a:ext>
            </a:extLst>
          </p:cNvPr>
          <p:cNvSpPr txBox="1"/>
          <p:nvPr/>
        </p:nvSpPr>
        <p:spPr>
          <a:xfrm>
            <a:off x="3359577" y="2158047"/>
            <a:ext cx="3235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latin typeface="Arial" panose="020B0604020202020204" pitchFamily="34" charset="0"/>
                <a:ea typeface="맑은 고딕" panose="020B0503020000020004" pitchFamily="50" charset="-127"/>
              </a:rPr>
              <a:t>N</a:t>
            </a: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xmlns="" id="{831DCB05-B776-4CAE-A8B4-3C1131317682}"/>
              </a:ext>
            </a:extLst>
          </p:cNvPr>
          <p:cNvCxnSpPr>
            <a:stCxn id="25" idx="2"/>
            <a:endCxn id="27" idx="0"/>
          </p:cNvCxnSpPr>
          <p:nvPr/>
        </p:nvCxnSpPr>
        <p:spPr bwMode="auto">
          <a:xfrm>
            <a:off x="4141420" y="4590683"/>
            <a:ext cx="4226" cy="14431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꺾인 연결선 84">
            <a:extLst>
              <a:ext uri="{FF2B5EF4-FFF2-40B4-BE49-F238E27FC236}">
                <a16:creationId xmlns:a16="http://schemas.microsoft.com/office/drawing/2014/main" xmlns="" id="{0BC1D5C2-7562-4791-AFD2-358EC4341CAD}"/>
              </a:ext>
            </a:extLst>
          </p:cNvPr>
          <p:cNvCxnSpPr>
            <a:stCxn id="27" idx="1"/>
            <a:endCxn id="24" idx="1"/>
          </p:cNvCxnSpPr>
          <p:nvPr/>
        </p:nvCxnSpPr>
        <p:spPr bwMode="auto">
          <a:xfrm rot="10800000" flipH="1">
            <a:off x="3648420" y="3366607"/>
            <a:ext cx="7000" cy="1603234"/>
          </a:xfrm>
          <a:prstGeom prst="bentConnector3">
            <a:avLst>
              <a:gd name="adj1" fmla="val -3265714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4" name="Diamond 105">
            <a:extLst>
              <a:ext uri="{FF2B5EF4-FFF2-40B4-BE49-F238E27FC236}">
                <a16:creationId xmlns:a16="http://schemas.microsoft.com/office/drawing/2014/main" xmlns="" id="{43892D1C-1CF2-435F-BC96-CB7D8486AABC}"/>
              </a:ext>
            </a:extLst>
          </p:cNvPr>
          <p:cNvSpPr/>
          <p:nvPr/>
        </p:nvSpPr>
        <p:spPr bwMode="auto">
          <a:xfrm>
            <a:off x="4911189" y="3150944"/>
            <a:ext cx="994452" cy="469690"/>
          </a:xfrm>
          <a:prstGeom prst="diamond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rtlCol="0" anchor="ctr"/>
          <a:lstStyle/>
          <a:p>
            <a:pPr algn="ctr"/>
            <a:r>
              <a:rPr lang="en-US" altLang="ko-KR" sz="1000" spc="-70"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ko-KR" altLang="en-US" sz="900" b="1" spc="-50">
                <a:latin typeface="맑은 고딕" panose="00000300000000000000" pitchFamily="50" charset="-127"/>
                <a:ea typeface="맑은 고딕" panose="00000300000000000000" pitchFamily="50" charset="-127"/>
              </a:rPr>
              <a:t>해외업체</a:t>
            </a:r>
            <a:r>
              <a:rPr kumimoji="1" lang="en-US" altLang="ko-KR" sz="900" b="1" spc="-50">
                <a:latin typeface="맑은 고딕" panose="00000300000000000000" pitchFamily="50" charset="-127"/>
                <a:ea typeface="맑은 고딕" panose="00000300000000000000" pitchFamily="50" charset="-127"/>
              </a:rPr>
              <a:t>?</a:t>
            </a:r>
            <a:endParaRPr kumimoji="1" lang="en-US" sz="900" b="1" spc="-50">
              <a:latin typeface="맑은 고딕" panose="00000300000000000000" pitchFamily="50" charset="-127"/>
              <a:ea typeface="맑은 고딕" panose="00000300000000000000" pitchFamily="50" charset="-127"/>
            </a:endParaRPr>
          </a:p>
        </p:txBody>
      </p:sp>
      <p:cxnSp>
        <p:nvCxnSpPr>
          <p:cNvPr id="55" name="꺾인 연결선 99">
            <a:extLst>
              <a:ext uri="{FF2B5EF4-FFF2-40B4-BE49-F238E27FC236}">
                <a16:creationId xmlns:a16="http://schemas.microsoft.com/office/drawing/2014/main" xmlns="" id="{8D96E2D5-D6E6-4555-AE0D-B8C7D3CBDA7C}"/>
              </a:ext>
            </a:extLst>
          </p:cNvPr>
          <p:cNvCxnSpPr>
            <a:stCxn id="27" idx="3"/>
            <a:endCxn id="54" idx="1"/>
          </p:cNvCxnSpPr>
          <p:nvPr/>
        </p:nvCxnSpPr>
        <p:spPr bwMode="auto">
          <a:xfrm flipV="1">
            <a:off x="4642872" y="3385789"/>
            <a:ext cx="268317" cy="1584052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꺾인 연결선 103">
            <a:extLst>
              <a:ext uri="{FF2B5EF4-FFF2-40B4-BE49-F238E27FC236}">
                <a16:creationId xmlns:a16="http://schemas.microsoft.com/office/drawing/2014/main" xmlns="" id="{55A51AAF-29DC-40D9-B2B7-20D6E3B91BDF}"/>
              </a:ext>
            </a:extLst>
          </p:cNvPr>
          <p:cNvCxnSpPr>
            <a:stCxn id="54" idx="3"/>
            <a:endCxn id="18" idx="1"/>
          </p:cNvCxnSpPr>
          <p:nvPr/>
        </p:nvCxnSpPr>
        <p:spPr bwMode="auto">
          <a:xfrm>
            <a:off x="5905641" y="3385789"/>
            <a:ext cx="465735" cy="1020722"/>
          </a:xfrm>
          <a:prstGeom prst="bentConnector3">
            <a:avLst>
              <a:gd name="adj1" fmla="val 53967"/>
            </a:avLst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E7F40984-071D-4363-B0EE-2D363764026C}"/>
              </a:ext>
            </a:extLst>
          </p:cNvPr>
          <p:cNvSpPr txBox="1"/>
          <p:nvPr/>
        </p:nvSpPr>
        <p:spPr>
          <a:xfrm>
            <a:off x="5795894" y="3164237"/>
            <a:ext cx="32354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latin typeface="Arial" panose="020B0604020202020204" pitchFamily="34" charset="0"/>
                <a:ea typeface="맑은 고딕" panose="020B0503020000020004" pitchFamily="50" charset="-127"/>
              </a:rPr>
              <a:t>N</a:t>
            </a:r>
          </a:p>
        </p:txBody>
      </p:sp>
      <p:sp>
        <p:nvSpPr>
          <p:cNvPr id="58" name="Flowchart: Process 148">
            <a:extLst>
              <a:ext uri="{FF2B5EF4-FFF2-40B4-BE49-F238E27FC236}">
                <a16:creationId xmlns:a16="http://schemas.microsoft.com/office/drawing/2014/main" xmlns="" id="{6606DEA2-153C-464F-9D2B-C5BECACC1AF3}"/>
              </a:ext>
            </a:extLst>
          </p:cNvPr>
          <p:cNvSpPr/>
          <p:nvPr/>
        </p:nvSpPr>
        <p:spPr bwMode="auto">
          <a:xfrm>
            <a:off x="4922415" y="4190256"/>
            <a:ext cx="972000" cy="360000"/>
          </a:xfrm>
          <a:prstGeom prst="flowChartProcess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36000" rIns="0" rtlCol="0" anchor="ctr"/>
          <a:lstStyle/>
          <a:p>
            <a:pPr marL="180975" indent="-180975" algn="ctr"/>
            <a:r>
              <a:rPr kumimoji="1" lang="en-US" altLang="ko-KR" sz="900" b="1" spc="-50" dirty="0" smtClean="0">
                <a:latin typeface="맑은 고딕" panose="00000300000000000000" pitchFamily="50" charset="-127"/>
                <a:ea typeface="맑은 고딕" panose="00000300000000000000" pitchFamily="50" charset="-127"/>
              </a:rPr>
              <a:t>06.Duns </a:t>
            </a:r>
            <a:r>
              <a:rPr kumimoji="1" lang="en-US" altLang="ko-KR" sz="900" b="1" spc="-50" dirty="0">
                <a:latin typeface="맑은 고딕" panose="00000300000000000000" pitchFamily="50" charset="-127"/>
                <a:ea typeface="맑은 고딕" panose="00000300000000000000" pitchFamily="50" charset="-127"/>
              </a:rPr>
              <a:t>No.</a:t>
            </a:r>
          </a:p>
          <a:p>
            <a:pPr marL="180975" indent="-180975" algn="ctr"/>
            <a:r>
              <a:rPr kumimoji="1" lang="ko-KR" altLang="en-US" sz="900" b="1" spc="-50" dirty="0" err="1">
                <a:latin typeface="맑은 고딕" panose="00000300000000000000" pitchFamily="50" charset="-127"/>
                <a:ea typeface="맑은 고딕" panose="00000300000000000000" pitchFamily="50" charset="-127"/>
              </a:rPr>
              <a:t>채번신청</a:t>
            </a:r>
            <a:endParaRPr kumimoji="1" lang="ko-KR" altLang="en-US" sz="900" b="1" spc="-50" dirty="0">
              <a:latin typeface="맑은 고딕" panose="00000300000000000000" pitchFamily="50" charset="-127"/>
              <a:ea typeface="맑은 고딕" panose="00000300000000000000" pitchFamily="50" charset="-127"/>
            </a:endParaRPr>
          </a:p>
        </p:txBody>
      </p:sp>
      <p:sp>
        <p:nvSpPr>
          <p:cNvPr id="59" name="Flowchart: Process 148">
            <a:extLst>
              <a:ext uri="{FF2B5EF4-FFF2-40B4-BE49-F238E27FC236}">
                <a16:creationId xmlns:a16="http://schemas.microsoft.com/office/drawing/2014/main" xmlns="" id="{12B81613-D51D-41AB-AF53-8D642291891A}"/>
              </a:ext>
            </a:extLst>
          </p:cNvPr>
          <p:cNvSpPr/>
          <p:nvPr/>
        </p:nvSpPr>
        <p:spPr bwMode="auto">
          <a:xfrm>
            <a:off x="4922415" y="5338511"/>
            <a:ext cx="972000" cy="360000"/>
          </a:xfrm>
          <a:prstGeom prst="flowChartProcess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36000" rIns="0" rtlCol="0" anchor="ctr"/>
          <a:lstStyle/>
          <a:p>
            <a:pPr marL="180975" indent="-180975" algn="ctr"/>
            <a:r>
              <a:rPr kumimoji="1" lang="en-US" altLang="ko-KR" sz="900" b="1" spc="-50" dirty="0" smtClean="0">
                <a:latin typeface="맑은 고딕" panose="00000300000000000000" pitchFamily="50" charset="-127"/>
                <a:ea typeface="맑은 고딕" panose="00000300000000000000" pitchFamily="50" charset="-127"/>
              </a:rPr>
              <a:t>07.Duns </a:t>
            </a:r>
            <a:r>
              <a:rPr kumimoji="1" lang="en-US" altLang="ko-KR" sz="900" b="1" spc="-50" dirty="0">
                <a:latin typeface="맑은 고딕" panose="00000300000000000000" pitchFamily="50" charset="-127"/>
                <a:ea typeface="맑은 고딕" panose="00000300000000000000" pitchFamily="50" charset="-127"/>
              </a:rPr>
              <a:t>No.</a:t>
            </a:r>
          </a:p>
          <a:p>
            <a:pPr marL="180975" indent="-180975" algn="ctr"/>
            <a:r>
              <a:rPr kumimoji="1" lang="ko-KR" altLang="en-US" sz="900" b="1" spc="-50" dirty="0">
                <a:latin typeface="맑은 고딕" panose="00000300000000000000" pitchFamily="50" charset="-127"/>
                <a:ea typeface="맑은 고딕" panose="00000300000000000000" pitchFamily="50" charset="-127"/>
              </a:rPr>
              <a:t>등록</a:t>
            </a:r>
          </a:p>
        </p:txBody>
      </p:sp>
      <p:sp>
        <p:nvSpPr>
          <p:cNvPr id="60" name="Flowchart: Process 148">
            <a:extLst>
              <a:ext uri="{FF2B5EF4-FFF2-40B4-BE49-F238E27FC236}">
                <a16:creationId xmlns:a16="http://schemas.microsoft.com/office/drawing/2014/main" xmlns="" id="{D343C04E-7A13-4E14-9B1C-7B0FAC3377A5}"/>
              </a:ext>
            </a:extLst>
          </p:cNvPr>
          <p:cNvSpPr/>
          <p:nvPr/>
        </p:nvSpPr>
        <p:spPr bwMode="auto">
          <a:xfrm>
            <a:off x="5671491" y="4765067"/>
            <a:ext cx="972000" cy="360000"/>
          </a:xfrm>
          <a:prstGeom prst="flowChartProcess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36000" rIns="0" rtlCol="0" anchor="ctr"/>
          <a:lstStyle/>
          <a:p>
            <a:pPr marL="180975" indent="-180975" algn="ctr"/>
            <a:r>
              <a:rPr kumimoji="1" lang="en-US" altLang="ko-KR" sz="900" b="1" spc="-50" dirty="0" smtClean="0">
                <a:latin typeface="맑은 고딕" panose="00000300000000000000" pitchFamily="50" charset="-127"/>
                <a:ea typeface="맑은 고딕" panose="00000300000000000000" pitchFamily="50" charset="-127"/>
              </a:rPr>
              <a:t>08.Duns </a:t>
            </a:r>
            <a:r>
              <a:rPr kumimoji="1" lang="en-US" altLang="ko-KR" sz="900" b="1" spc="-50" dirty="0">
                <a:latin typeface="맑은 고딕" panose="00000300000000000000" pitchFamily="50" charset="-127"/>
                <a:ea typeface="맑은 고딕" panose="00000300000000000000" pitchFamily="50" charset="-127"/>
              </a:rPr>
              <a:t>No.</a:t>
            </a:r>
          </a:p>
          <a:p>
            <a:pPr marL="180975" indent="-180975" algn="ctr"/>
            <a:r>
              <a:rPr kumimoji="1" lang="ko-KR" altLang="en-US" sz="900" b="1" spc="-50" dirty="0">
                <a:latin typeface="맑은 고딕" panose="00000300000000000000" pitchFamily="50" charset="-127"/>
                <a:ea typeface="맑은 고딕" panose="00000300000000000000" pitchFamily="50" charset="-127"/>
              </a:rPr>
              <a:t>조회</a:t>
            </a:r>
          </a:p>
        </p:txBody>
      </p: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xmlns="" id="{B5E93C6D-2847-456C-B71C-A9A170CB658B}"/>
              </a:ext>
            </a:extLst>
          </p:cNvPr>
          <p:cNvCxnSpPr>
            <a:stCxn id="54" idx="2"/>
            <a:endCxn id="58" idx="0"/>
          </p:cNvCxnSpPr>
          <p:nvPr/>
        </p:nvCxnSpPr>
        <p:spPr bwMode="auto">
          <a:xfrm>
            <a:off x="5408415" y="3620634"/>
            <a:ext cx="0" cy="56962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xmlns="" id="{173153CD-2E2C-4E31-BE81-2D8BFC3218E4}"/>
              </a:ext>
            </a:extLst>
          </p:cNvPr>
          <p:cNvCxnSpPr>
            <a:stCxn id="58" idx="2"/>
            <a:endCxn id="59" idx="0"/>
          </p:cNvCxnSpPr>
          <p:nvPr/>
        </p:nvCxnSpPr>
        <p:spPr bwMode="auto">
          <a:xfrm>
            <a:off x="5408415" y="4550256"/>
            <a:ext cx="0" cy="78825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꺾인 연결선 119">
            <a:extLst>
              <a:ext uri="{FF2B5EF4-FFF2-40B4-BE49-F238E27FC236}">
                <a16:creationId xmlns:a16="http://schemas.microsoft.com/office/drawing/2014/main" xmlns="" id="{DDD616D2-6473-4B2D-8A33-3F8CD2E129CD}"/>
              </a:ext>
            </a:extLst>
          </p:cNvPr>
          <p:cNvCxnSpPr>
            <a:stCxn id="59" idx="3"/>
            <a:endCxn id="60" idx="2"/>
          </p:cNvCxnSpPr>
          <p:nvPr/>
        </p:nvCxnSpPr>
        <p:spPr bwMode="auto">
          <a:xfrm flipV="1">
            <a:off x="5894415" y="5125067"/>
            <a:ext cx="263076" cy="393444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꺾인 연결선 120">
            <a:extLst>
              <a:ext uri="{FF2B5EF4-FFF2-40B4-BE49-F238E27FC236}">
                <a16:creationId xmlns:a16="http://schemas.microsoft.com/office/drawing/2014/main" xmlns="" id="{4F0C809B-A5F9-49BB-97F7-A203D08DF6D6}"/>
              </a:ext>
            </a:extLst>
          </p:cNvPr>
          <p:cNvCxnSpPr>
            <a:stCxn id="60" idx="0"/>
            <a:endCxn id="18" idx="1"/>
          </p:cNvCxnSpPr>
          <p:nvPr/>
        </p:nvCxnSpPr>
        <p:spPr bwMode="auto">
          <a:xfrm rot="5400000" flipH="1" flipV="1">
            <a:off x="6085155" y="4478847"/>
            <a:ext cx="358556" cy="213885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5" name="Flowchart: Process 148">
            <a:extLst>
              <a:ext uri="{FF2B5EF4-FFF2-40B4-BE49-F238E27FC236}">
                <a16:creationId xmlns:a16="http://schemas.microsoft.com/office/drawing/2014/main" xmlns="" id="{2AD260FF-2BC7-4B24-AF5B-BAC005B4CA54}"/>
              </a:ext>
            </a:extLst>
          </p:cNvPr>
          <p:cNvSpPr/>
          <p:nvPr/>
        </p:nvSpPr>
        <p:spPr bwMode="auto">
          <a:xfrm>
            <a:off x="2345932" y="2628066"/>
            <a:ext cx="972000" cy="360000"/>
          </a:xfrm>
          <a:prstGeom prst="flowChartProcess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36000" rIns="0" rtlCol="0" anchor="ctr"/>
          <a:lstStyle/>
          <a:p>
            <a:pPr algn="ctr"/>
            <a:r>
              <a:rPr kumimoji="1" lang="en-US" altLang="ko-KR" sz="900" b="1" spc="-50" dirty="0" smtClean="0">
                <a:latin typeface="맑은 고딕" panose="00000300000000000000" pitchFamily="50" charset="-127"/>
                <a:ea typeface="맑은 고딕" panose="00000300000000000000" pitchFamily="50" charset="-127"/>
              </a:rPr>
              <a:t>01</a:t>
            </a:r>
            <a:r>
              <a:rPr kumimoji="1" lang="en-US" altLang="ko-KR" sz="900" b="1" spc="-50" dirty="0">
                <a:latin typeface="맑은 고딕" panose="00000300000000000000" pitchFamily="50" charset="-127"/>
                <a:ea typeface="맑은 고딕" panose="00000300000000000000" pitchFamily="50" charset="-127"/>
              </a:rPr>
              <a:t>.</a:t>
            </a:r>
            <a:r>
              <a:rPr kumimoji="1" lang="ko-KR" altLang="en-US" sz="900" b="1" spc="-50" dirty="0">
                <a:latin typeface="맑은 고딕" panose="00000300000000000000" pitchFamily="50" charset="-127"/>
                <a:ea typeface="맑은 고딕" panose="00000300000000000000" pitchFamily="50" charset="-127"/>
              </a:rPr>
              <a:t>업체</a:t>
            </a:r>
            <a:endParaRPr kumimoji="1" lang="en-US" altLang="ko-KR" sz="900" b="1" spc="-50" dirty="0">
              <a:latin typeface="맑은 고딕" panose="00000300000000000000" pitchFamily="50" charset="-127"/>
              <a:ea typeface="맑은 고딕" panose="00000300000000000000" pitchFamily="50" charset="-127"/>
            </a:endParaRPr>
          </a:p>
          <a:p>
            <a:pPr algn="ctr"/>
            <a:r>
              <a:rPr kumimoji="1" lang="ko-KR" altLang="en-US" sz="900" b="1" spc="-50" dirty="0">
                <a:latin typeface="맑은 고딕" panose="00000300000000000000" pitchFamily="50" charset="-127"/>
                <a:ea typeface="맑은 고딕" panose="00000300000000000000" pitchFamily="50" charset="-127"/>
              </a:rPr>
              <a:t>거래요청 접수</a:t>
            </a:r>
            <a:endParaRPr kumimoji="1" lang="en-US" altLang="ko-KR" sz="900" b="1" spc="-50" dirty="0">
              <a:latin typeface="맑은 고딕" panose="00000300000000000000" pitchFamily="50" charset="-127"/>
              <a:ea typeface="맑은 고딕" panose="00000300000000000000" pitchFamily="50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2FA2268E-83B5-4988-BB27-D4D9EDE8FC1D}"/>
              </a:ext>
            </a:extLst>
          </p:cNvPr>
          <p:cNvSpPr txBox="1"/>
          <p:nvPr/>
        </p:nvSpPr>
        <p:spPr>
          <a:xfrm>
            <a:off x="5402727" y="3618174"/>
            <a:ext cx="27213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latin typeface="Arial" panose="020B0604020202020204" pitchFamily="34" charset="0"/>
                <a:ea typeface="맑은 고딕" panose="020B0503020000020004" pitchFamily="50" charset="-127"/>
              </a:rPr>
              <a:t>Y</a:t>
            </a:r>
          </a:p>
        </p:txBody>
      </p:sp>
      <p:sp>
        <p:nvSpPr>
          <p:cNvPr id="67" name="모서리가 둥근 직사각형 47">
            <a:extLst>
              <a:ext uri="{FF2B5EF4-FFF2-40B4-BE49-F238E27FC236}">
                <a16:creationId xmlns:a16="http://schemas.microsoft.com/office/drawing/2014/main" xmlns="" id="{8DE71147-1DFC-48D4-B1E3-0888B772E27F}"/>
              </a:ext>
            </a:extLst>
          </p:cNvPr>
          <p:cNvSpPr/>
          <p:nvPr/>
        </p:nvSpPr>
        <p:spPr bwMode="auto">
          <a:xfrm>
            <a:off x="7219175" y="3061820"/>
            <a:ext cx="252885" cy="243795"/>
          </a:xfrm>
          <a:prstGeom prst="flowChartOffpageConnector">
            <a:avLst/>
          </a:prstGeom>
          <a:solidFill>
            <a:srgbClr val="FFCCCC"/>
          </a:solidFill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88900" marR="0" indent="-88900" algn="ctr" defTabSz="914400" rtl="0" eaLnBrk="1" fontAlgn="base" latinLnBrk="0" hangingPunct="1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>
                <a:srgbClr val="333333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9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현대체 Light" panose="02020603020101020101" pitchFamily="18" charset="-127"/>
                <a:ea typeface="현대체 Light" panose="02020603020101020101" pitchFamily="18" charset="-127"/>
              </a:rPr>
              <a:t>1</a:t>
            </a:r>
            <a:endParaRPr kumimoji="0" lang="ko-KR" altLang="en-US" sz="900" b="1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현대체 Light" panose="02020603020101020101" pitchFamily="18" charset="-127"/>
              <a:ea typeface="현대체 Light" panose="02020603020101020101" pitchFamily="18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xmlns="" id="{6823BC1E-298F-4B2A-A8E8-BC4966B8F08C}"/>
              </a:ext>
            </a:extLst>
          </p:cNvPr>
          <p:cNvSpPr/>
          <p:nvPr/>
        </p:nvSpPr>
        <p:spPr bwMode="auto">
          <a:xfrm>
            <a:off x="4446487" y="3173918"/>
            <a:ext cx="196385" cy="121682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88900" marR="0" indent="-88900" algn="ctr" defTabSz="914400" rtl="0" eaLnBrk="1" fontAlgn="base" latinLnBrk="0" hangingPunct="1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>
                <a:srgbClr val="333333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9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현대체 Light" panose="02020603020101020101" pitchFamily="18" charset="-127"/>
                <a:ea typeface="현대체 Light" panose="02020603020101020101" pitchFamily="18" charset="-127"/>
              </a:rPr>
              <a:t>M</a:t>
            </a:r>
            <a:endParaRPr kumimoji="0" lang="ko-KR" altLang="en-US" sz="9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현대체 Light" panose="02020603020101020101" pitchFamily="18" charset="-127"/>
              <a:ea typeface="현대체 Light" panose="02020603020101020101" pitchFamily="18" charset="-127"/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B3C20322-F38B-4B8B-9D1E-EFB96A051A6A}"/>
              </a:ext>
            </a:extLst>
          </p:cNvPr>
          <p:cNvSpPr/>
          <p:nvPr/>
        </p:nvSpPr>
        <p:spPr bwMode="auto">
          <a:xfrm>
            <a:off x="7149361" y="4230036"/>
            <a:ext cx="196385" cy="123650"/>
          </a:xfrm>
          <a:prstGeom prst="rect">
            <a:avLst/>
          </a:prstGeom>
          <a:solidFill>
            <a:schemeClr val="bg2">
              <a:lumMod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88900" marR="0" indent="-88900" algn="ctr" defTabSz="914400" rtl="0" eaLnBrk="1" fontAlgn="base" latinLnBrk="0" hangingPunct="1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>
                <a:srgbClr val="333333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9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현대체 Light" panose="02020603020101020101" pitchFamily="18" charset="-127"/>
                <a:ea typeface="현대체 Light" panose="02020603020101020101" pitchFamily="18" charset="-127"/>
              </a:rPr>
              <a:t>S</a:t>
            </a:r>
            <a:endParaRPr kumimoji="0" lang="ko-KR" altLang="en-US" sz="9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현대체 Light" panose="02020603020101020101" pitchFamily="18" charset="-127"/>
              <a:ea typeface="현대체 Light" panose="02020603020101020101" pitchFamily="18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xmlns="" id="{866868AF-D24D-491B-80EB-3E0AE820BDEB}"/>
              </a:ext>
            </a:extLst>
          </p:cNvPr>
          <p:cNvSpPr/>
          <p:nvPr/>
        </p:nvSpPr>
        <p:spPr bwMode="auto">
          <a:xfrm>
            <a:off x="5709291" y="4195282"/>
            <a:ext cx="196385" cy="123650"/>
          </a:xfrm>
          <a:prstGeom prst="rect">
            <a:avLst/>
          </a:prstGeom>
          <a:solidFill>
            <a:srgbClr val="C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88900" marR="0" indent="-88900" algn="ctr" defTabSz="914400" rtl="0" eaLnBrk="1" fontAlgn="base" latinLnBrk="0" hangingPunct="1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>
                <a:srgbClr val="333333"/>
              </a:buClr>
              <a:buSzTx/>
              <a:buFont typeface="Wingdings" pitchFamily="2" charset="2"/>
              <a:buNone/>
              <a:tabLst/>
            </a:pPr>
            <a:r>
              <a:rPr lang="en-US" altLang="ko-KR" sz="900" b="1">
                <a:solidFill>
                  <a:schemeClr val="bg1"/>
                </a:solidFill>
                <a:latin typeface="현대체 Light" panose="02020603020101020101" pitchFamily="18" charset="-127"/>
                <a:ea typeface="현대체 Light" panose="02020603020101020101" pitchFamily="18" charset="-127"/>
              </a:rPr>
              <a:t>G</a:t>
            </a:r>
            <a:endParaRPr kumimoji="0" lang="ko-KR" altLang="en-US" sz="9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현대체 Light" panose="02020603020101020101" pitchFamily="18" charset="-127"/>
              <a:ea typeface="현대체 Light" panose="02020603020101020101" pitchFamily="18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xmlns="" id="{6F8FAFBB-379D-4DCC-890B-05294D3EA912}"/>
              </a:ext>
            </a:extLst>
          </p:cNvPr>
          <p:cNvSpPr/>
          <p:nvPr/>
        </p:nvSpPr>
        <p:spPr bwMode="auto">
          <a:xfrm>
            <a:off x="4440439" y="3717191"/>
            <a:ext cx="196385" cy="121682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88900" marR="0" indent="-88900" algn="ctr" defTabSz="914400" rtl="0" eaLnBrk="1" fontAlgn="base" latinLnBrk="0" hangingPunct="1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>
                <a:srgbClr val="333333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9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현대체 Light" panose="02020603020101020101" pitchFamily="18" charset="-127"/>
                <a:ea typeface="현대체 Light" panose="02020603020101020101" pitchFamily="18" charset="-127"/>
              </a:rPr>
              <a:t>M</a:t>
            </a:r>
            <a:endParaRPr kumimoji="0" lang="ko-KR" altLang="en-US" sz="9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현대체 Light" panose="02020603020101020101" pitchFamily="18" charset="-127"/>
              <a:ea typeface="현대체 Light" panose="02020603020101020101" pitchFamily="18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D39239BB-B503-4FB4-82BE-B5E1CC671BEE}"/>
              </a:ext>
            </a:extLst>
          </p:cNvPr>
          <p:cNvSpPr/>
          <p:nvPr/>
        </p:nvSpPr>
        <p:spPr bwMode="auto">
          <a:xfrm>
            <a:off x="4434391" y="4234883"/>
            <a:ext cx="196385" cy="121682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88900" marR="0" indent="-88900" algn="ctr" defTabSz="914400" rtl="0" eaLnBrk="1" fontAlgn="base" latinLnBrk="0" hangingPunct="1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>
                <a:srgbClr val="333333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9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현대체 Light" panose="02020603020101020101" pitchFamily="18" charset="-127"/>
                <a:ea typeface="현대체 Light" panose="02020603020101020101" pitchFamily="18" charset="-127"/>
              </a:rPr>
              <a:t>M</a:t>
            </a:r>
            <a:endParaRPr kumimoji="0" lang="ko-KR" altLang="en-US" sz="9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현대체 Light" panose="02020603020101020101" pitchFamily="18" charset="-127"/>
              <a:ea typeface="현대체 Light" panose="02020603020101020101" pitchFamily="18" charset="-127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xmlns="" id="{9CB305A3-B9F5-40E5-BE10-076B8B11AEBB}"/>
              </a:ext>
            </a:extLst>
          </p:cNvPr>
          <p:cNvSpPr/>
          <p:nvPr/>
        </p:nvSpPr>
        <p:spPr bwMode="auto">
          <a:xfrm>
            <a:off x="3133606" y="2628020"/>
            <a:ext cx="196385" cy="121682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88900" marR="0" indent="-88900" algn="ctr" defTabSz="914400" rtl="0" eaLnBrk="1" fontAlgn="base" latinLnBrk="0" hangingPunct="1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>
                <a:srgbClr val="333333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9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현대체 Light" panose="02020603020101020101" pitchFamily="18" charset="-127"/>
                <a:ea typeface="현대체 Light" panose="02020603020101020101" pitchFamily="18" charset="-127"/>
              </a:rPr>
              <a:t>M</a:t>
            </a:r>
            <a:endParaRPr kumimoji="0" lang="ko-KR" altLang="en-US" sz="9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현대체 Light" panose="02020603020101020101" pitchFamily="18" charset="-127"/>
              <a:ea typeface="현대체 Light" panose="02020603020101020101" pitchFamily="18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596DAF85-8835-40C5-88D7-5BD67F40C247}"/>
              </a:ext>
            </a:extLst>
          </p:cNvPr>
          <p:cNvSpPr/>
          <p:nvPr/>
        </p:nvSpPr>
        <p:spPr bwMode="auto">
          <a:xfrm>
            <a:off x="3119172" y="3190823"/>
            <a:ext cx="196385" cy="121682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88900" marR="0" indent="-88900" algn="ctr" defTabSz="914400" rtl="0" eaLnBrk="1" fontAlgn="base" latinLnBrk="0" hangingPunct="1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>
                <a:srgbClr val="333333"/>
              </a:buClr>
              <a:buSzTx/>
              <a:buFont typeface="Wingdings" pitchFamily="2" charset="2"/>
              <a:buNone/>
              <a:tabLst/>
            </a:pPr>
            <a:r>
              <a:rPr kumimoji="0" lang="en-US" altLang="ko-KR" sz="900" b="1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현대체 Light" panose="02020603020101020101" pitchFamily="18" charset="-127"/>
                <a:ea typeface="현대체 Light" panose="02020603020101020101" pitchFamily="18" charset="-127"/>
              </a:rPr>
              <a:t>M</a:t>
            </a:r>
            <a:endParaRPr kumimoji="0" lang="ko-KR" altLang="en-US" sz="900" b="1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현대체 Light" panose="02020603020101020101" pitchFamily="18" charset="-127"/>
              <a:ea typeface="현대체 Light" panose="02020603020101020101" pitchFamily="18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xmlns="" id="{4177F63A-82FB-41FD-B526-915FD1BB0872}"/>
              </a:ext>
            </a:extLst>
          </p:cNvPr>
          <p:cNvSpPr/>
          <p:nvPr/>
        </p:nvSpPr>
        <p:spPr>
          <a:xfrm>
            <a:off x="7648120" y="2808066"/>
            <a:ext cx="1801011" cy="756543"/>
          </a:xfrm>
          <a:prstGeom prst="rect">
            <a:avLst/>
          </a:prstGeom>
          <a:solidFill>
            <a:srgbClr val="FFE7E7"/>
          </a:solidFill>
          <a:ln>
            <a:solidFill>
              <a:srgbClr val="C00000"/>
            </a:solidFill>
          </a:ln>
        </p:spPr>
        <p:txBody>
          <a:bodyPr lIns="0" tIns="0" rIns="0" bIns="0" rtlCol="0" anchor="ctr">
            <a:noAutofit/>
          </a:bodyPr>
          <a:lstStyle/>
          <a:p>
            <a:pPr>
              <a:spcBef>
                <a:spcPct val="20000"/>
              </a:spcBef>
            </a:pPr>
            <a:r>
              <a:rPr lang="en-US" altLang="ko-KR" sz="1000" spc="-5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 - </a:t>
            </a:r>
            <a:r>
              <a:rPr lang="ko-KR" altLang="en-US" sz="1000" spc="-5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솔루션 </a:t>
            </a:r>
            <a:r>
              <a:rPr lang="en-US" altLang="ko-KR" sz="1000" spc="-50" err="1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ooo</a:t>
            </a:r>
            <a:r>
              <a:rPr lang="en-US" altLang="ko-KR" sz="1000" spc="-5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 </a:t>
            </a:r>
            <a:r>
              <a:rPr lang="ko-KR" altLang="en-US" sz="1000" spc="-5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적용</a:t>
            </a:r>
            <a:endParaRPr lang="en-US" altLang="ko-KR" sz="1000" spc="-50">
              <a:ln>
                <a:solidFill>
                  <a:schemeClr val="bg1">
                    <a:alpha val="0"/>
                  </a:schemeClr>
                </a:solidFill>
              </a:ln>
              <a:latin typeface="+mn-ea"/>
            </a:endParaRPr>
          </a:p>
          <a:p>
            <a:pPr>
              <a:spcBef>
                <a:spcPct val="20000"/>
              </a:spcBef>
            </a:pPr>
            <a:r>
              <a:rPr lang="en-US" altLang="ko-KR" sz="1000" spc="-5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 - CBO</a:t>
            </a:r>
            <a:r>
              <a:rPr lang="ko-KR" altLang="en-US" sz="1000" spc="-5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프로그램을 어떻게 짜서</a:t>
            </a:r>
            <a:r>
              <a:rPr lang="en-US" altLang="ko-KR" sz="1000" spc="-50">
                <a:ln>
                  <a:solidFill>
                    <a:schemeClr val="bg1">
                      <a:alpha val="0"/>
                    </a:schemeClr>
                  </a:solidFill>
                </a:ln>
                <a:latin typeface="+mn-ea"/>
              </a:rPr>
              <a:t>..</a:t>
            </a:r>
            <a:endParaRPr lang="ko-KR" altLang="en-US" sz="1000" spc="-50">
              <a:ln>
                <a:solidFill>
                  <a:schemeClr val="bg1">
                    <a:alpha val="0"/>
                  </a:schemeClr>
                </a:solidFill>
              </a:ln>
              <a:latin typeface="+mn-ea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xmlns="" id="{49C5E8F2-B2E5-4015-B329-7CFC94D42F88}"/>
              </a:ext>
            </a:extLst>
          </p:cNvPr>
          <p:cNvSpPr/>
          <p:nvPr/>
        </p:nvSpPr>
        <p:spPr>
          <a:xfrm>
            <a:off x="7727322" y="2650843"/>
            <a:ext cx="1637283" cy="23035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lIns="0" tIns="0" rIns="0" bIns="0" rtlCol="0" anchor="ctr">
            <a:noAutofit/>
          </a:bodyPr>
          <a:lstStyle/>
          <a:p>
            <a:pPr algn="ctr">
              <a:spcBef>
                <a:spcPct val="20000"/>
              </a:spcBef>
            </a:pPr>
            <a:r>
              <a:rPr lang="en-US" altLang="ko-KR" sz="1200" b="1" spc="-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GAP </a:t>
            </a:r>
            <a:r>
              <a:rPr lang="ko-KR" altLang="en-US" sz="1200" b="1" spc="-5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C00000"/>
                </a:solidFill>
                <a:latin typeface="+mn-ea"/>
              </a:rPr>
              <a:t>적용방안</a:t>
            </a:r>
            <a:endParaRPr lang="ko-KR" altLang="en-US" sz="1200" b="1" spc="-5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C00000"/>
              </a:solidFill>
              <a:latin typeface="+mn-ea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3674013" y="6096568"/>
            <a:ext cx="3482620" cy="27821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5875">
            <a:solidFill>
              <a:srgbClr val="C00000"/>
            </a:solidFill>
          </a:ln>
        </p:spPr>
        <p:txBody>
          <a:bodyPr wrap="none">
            <a:spAutoFit/>
          </a:bodyPr>
          <a:lstStyle/>
          <a:p>
            <a:pPr defTabSz="960120" fontAlgn="base">
              <a:lnSpc>
                <a:spcPct val="110000"/>
              </a:lnSpc>
              <a:spcBef>
                <a:spcPts val="600"/>
              </a:spcBef>
              <a:spcAft>
                <a:spcPct val="0"/>
              </a:spcAft>
              <a:buClr>
                <a:schemeClr val="tx1">
                  <a:lumMod val="75000"/>
                  <a:lumOff val="25000"/>
                </a:schemeClr>
              </a:buClr>
              <a:buSzPct val="110000"/>
              <a:defRPr/>
            </a:pPr>
            <a:r>
              <a:rPr lang="en-US" altLang="ko-KR" sz="1200" b="1" spc="-50" dirty="0" smtClean="0">
                <a:ln>
                  <a:solidFill>
                    <a:srgbClr val="5B9BD5">
                      <a:alpha val="0"/>
                    </a:srgbClr>
                  </a:solidFill>
                </a:ln>
                <a:solidFill>
                  <a:srgbClr val="C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kumimoji="1" lang="en-US" altLang="ko-KR" sz="1200" b="1" kern="1200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rgbClr val="FF0000"/>
                </a:solidFill>
                <a:latin typeface="+mn-ea"/>
              </a:rPr>
              <a:t>SFOLM </a:t>
            </a:r>
            <a:r>
              <a:rPr kumimoji="1" lang="ko-KR" altLang="en-US" sz="1200" b="1" kern="1200" dirty="0" err="1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rgbClr val="FF0000"/>
                </a:solidFill>
                <a:latin typeface="+mn-ea"/>
              </a:rPr>
              <a:t>적용시</a:t>
            </a:r>
            <a:r>
              <a:rPr kumimoji="1" lang="ko-KR" altLang="en-US" sz="1200" b="1" kern="1200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ko-KR" sz="1200" b="1" kern="1200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rgbClr val="FF0000"/>
                </a:solidFill>
                <a:latin typeface="+mn-ea"/>
              </a:rPr>
              <a:t>Lv5</a:t>
            </a:r>
            <a:r>
              <a:rPr kumimoji="1" lang="ko-KR" altLang="en-US" sz="1200" b="1" kern="1200" dirty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rgbClr val="FF0000"/>
                </a:solidFill>
                <a:latin typeface="+mn-ea"/>
              </a:rPr>
              <a:t>는 마지막 자리수만 </a:t>
            </a:r>
            <a:r>
              <a:rPr kumimoji="1" lang="ko-KR" altLang="en-US" sz="1200" b="1" kern="1200" dirty="0" smtClean="0">
                <a:ln w="0">
                  <a:solidFill>
                    <a:srgbClr val="0B4355">
                      <a:alpha val="5000"/>
                    </a:srgbClr>
                  </a:solidFill>
                </a:ln>
                <a:solidFill>
                  <a:srgbClr val="FF0000"/>
                </a:solidFill>
                <a:latin typeface="+mn-ea"/>
              </a:rPr>
              <a:t>표시함</a:t>
            </a:r>
            <a:endParaRPr kumimoji="1" lang="en-US" altLang="ko-KR" sz="1200" b="1" kern="1200" dirty="0">
              <a:ln w="0">
                <a:solidFill>
                  <a:srgbClr val="0B4355">
                    <a:alpha val="5000"/>
                  </a:srgb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569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3471</TotalTime>
  <Words>1704</Words>
  <Application>Microsoft Office PowerPoint</Application>
  <PresentationFormat>A4 용지(210x297mm)</PresentationFormat>
  <Paragraphs>574</Paragraphs>
  <Slides>12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6" baseType="lpstr">
      <vt:lpstr>Quattrocento Sans</vt:lpstr>
      <vt:lpstr>나눔스퀘어 Bold</vt:lpstr>
      <vt:lpstr>맑은 고딕</vt:lpstr>
      <vt:lpstr>Segoe UI</vt:lpstr>
      <vt:lpstr>Century</vt:lpstr>
      <vt:lpstr>Wingdings 2</vt:lpstr>
      <vt:lpstr>맑은 고딕</vt:lpstr>
      <vt:lpstr>현대체 Light</vt:lpstr>
      <vt:lpstr>Arial</vt:lpstr>
      <vt:lpstr>Verdana</vt:lpstr>
      <vt:lpstr>Wingdings</vt:lpstr>
      <vt:lpstr>Calibri</vt:lpstr>
      <vt:lpstr>Times New Roman</vt:lpstr>
      <vt:lpstr>1_Office 테마</vt:lpstr>
      <vt:lpstr>PowerPoint 프레젠테이션</vt:lpstr>
      <vt:lpstr>To-Be 프로세스 정의 방안</vt:lpstr>
      <vt:lpstr>To-Be 프로세스 정의 방안</vt:lpstr>
      <vt:lpstr>To-Be 프로세스 정의 방안 – Common Block 정의</vt:lpstr>
      <vt:lpstr>To-Be 프로세스 정의 방안 – Special Block 정의</vt:lpstr>
      <vt:lpstr>To-Be 프로세스 분류체계 정의</vt:lpstr>
      <vt:lpstr>프로세스 ID Naming Rule </vt:lpstr>
      <vt:lpstr>04.01.01.01 계정과목 관리</vt:lpstr>
      <vt:lpstr>04.01.01.01 계정과목 관리</vt:lpstr>
      <vt:lpstr>04.01.01.01 계정과목 관리</vt:lpstr>
      <vt:lpstr>Symbol 정의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SDS</dc:creator>
  <cp:lastModifiedBy>SDS</cp:lastModifiedBy>
  <cp:revision>158</cp:revision>
  <dcterms:created xsi:type="dcterms:W3CDTF">2019-03-14T04:42:18Z</dcterms:created>
  <dcterms:modified xsi:type="dcterms:W3CDTF">2024-01-10T05:02:29Z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FLCMData">
    <vt:lpwstr>1D89893CA2956E7225A3818A8AB43E169E5DB82199C04F470F9848C25C29936E2B3719DA7544D6ABB951138B8DF2C747B9316AD7948D51FC38DFB8E38F727749</vt:lpwstr>
  </property>
</Properties>
</file>